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9"/>
  </p:notesMasterIdLst>
  <p:sldIdLst>
    <p:sldId id="256" r:id="rId2"/>
    <p:sldId id="591" r:id="rId3"/>
    <p:sldId id="257" r:id="rId4"/>
    <p:sldId id="258" r:id="rId5"/>
    <p:sldId id="411" r:id="rId6"/>
    <p:sldId id="412" r:id="rId7"/>
    <p:sldId id="410" r:id="rId8"/>
    <p:sldId id="259" r:id="rId9"/>
    <p:sldId id="413" r:id="rId10"/>
    <p:sldId id="414" r:id="rId11"/>
    <p:sldId id="415" r:id="rId12"/>
    <p:sldId id="416" r:id="rId13"/>
    <p:sldId id="439" r:id="rId14"/>
    <p:sldId id="417" r:id="rId15"/>
    <p:sldId id="418" r:id="rId16"/>
    <p:sldId id="419" r:id="rId17"/>
    <p:sldId id="420" r:id="rId18"/>
    <p:sldId id="421" r:id="rId19"/>
    <p:sldId id="422" r:id="rId20"/>
    <p:sldId id="423" r:id="rId21"/>
    <p:sldId id="424" r:id="rId22"/>
    <p:sldId id="425" r:id="rId23"/>
    <p:sldId id="426" r:id="rId24"/>
    <p:sldId id="427" r:id="rId25"/>
    <p:sldId id="428" r:id="rId26"/>
    <p:sldId id="429" r:id="rId27"/>
    <p:sldId id="430" r:id="rId28"/>
    <p:sldId id="431" r:id="rId29"/>
    <p:sldId id="432" r:id="rId30"/>
    <p:sldId id="433" r:id="rId31"/>
    <p:sldId id="434" r:id="rId32"/>
    <p:sldId id="435" r:id="rId33"/>
    <p:sldId id="436" r:id="rId34"/>
    <p:sldId id="437" r:id="rId35"/>
    <p:sldId id="438" r:id="rId36"/>
    <p:sldId id="592" r:id="rId37"/>
    <p:sldId id="440" r:id="rId38"/>
    <p:sldId id="441" r:id="rId39"/>
    <p:sldId id="442" r:id="rId40"/>
    <p:sldId id="472" r:id="rId41"/>
    <p:sldId id="443" r:id="rId42"/>
    <p:sldId id="444" r:id="rId43"/>
    <p:sldId id="445" r:id="rId44"/>
    <p:sldId id="446" r:id="rId45"/>
    <p:sldId id="447" r:id="rId46"/>
    <p:sldId id="448" r:id="rId47"/>
    <p:sldId id="449" r:id="rId48"/>
    <p:sldId id="450" r:id="rId49"/>
    <p:sldId id="451" r:id="rId50"/>
    <p:sldId id="452" r:id="rId51"/>
    <p:sldId id="453" r:id="rId52"/>
    <p:sldId id="454" r:id="rId53"/>
    <p:sldId id="455" r:id="rId54"/>
    <p:sldId id="456" r:id="rId55"/>
    <p:sldId id="457" r:id="rId56"/>
    <p:sldId id="458" r:id="rId57"/>
    <p:sldId id="459" r:id="rId58"/>
    <p:sldId id="460" r:id="rId59"/>
    <p:sldId id="461" r:id="rId60"/>
    <p:sldId id="462" r:id="rId61"/>
    <p:sldId id="463" r:id="rId62"/>
    <p:sldId id="464" r:id="rId63"/>
    <p:sldId id="465" r:id="rId64"/>
    <p:sldId id="466" r:id="rId65"/>
    <p:sldId id="467" r:id="rId66"/>
    <p:sldId id="468" r:id="rId67"/>
    <p:sldId id="469" r:id="rId68"/>
    <p:sldId id="470" r:id="rId69"/>
    <p:sldId id="471" r:id="rId70"/>
    <p:sldId id="473" r:id="rId71"/>
    <p:sldId id="474" r:id="rId72"/>
    <p:sldId id="475" r:id="rId73"/>
    <p:sldId id="489" r:id="rId74"/>
    <p:sldId id="490" r:id="rId75"/>
    <p:sldId id="491" r:id="rId76"/>
    <p:sldId id="476" r:id="rId77"/>
    <p:sldId id="477" r:id="rId78"/>
    <p:sldId id="478" r:id="rId79"/>
    <p:sldId id="479" r:id="rId80"/>
    <p:sldId id="480" r:id="rId81"/>
    <p:sldId id="481" r:id="rId82"/>
    <p:sldId id="482" r:id="rId83"/>
    <p:sldId id="483" r:id="rId84"/>
    <p:sldId id="484" r:id="rId85"/>
    <p:sldId id="485" r:id="rId86"/>
    <p:sldId id="486" r:id="rId87"/>
    <p:sldId id="487" r:id="rId88"/>
    <p:sldId id="488" r:id="rId89"/>
    <p:sldId id="492" r:id="rId90"/>
    <p:sldId id="593" r:id="rId91"/>
    <p:sldId id="541" r:id="rId92"/>
    <p:sldId id="493" r:id="rId93"/>
    <p:sldId id="515" r:id="rId94"/>
    <p:sldId id="516" r:id="rId95"/>
    <p:sldId id="519" r:id="rId96"/>
    <p:sldId id="517" r:id="rId97"/>
    <p:sldId id="526" r:id="rId98"/>
    <p:sldId id="518" r:id="rId99"/>
    <p:sldId id="520" r:id="rId100"/>
    <p:sldId id="521" r:id="rId101"/>
    <p:sldId id="522" r:id="rId102"/>
    <p:sldId id="523" r:id="rId103"/>
    <p:sldId id="524" r:id="rId104"/>
    <p:sldId id="525" r:id="rId105"/>
    <p:sldId id="528" r:id="rId106"/>
    <p:sldId id="529" r:id="rId107"/>
    <p:sldId id="530" r:id="rId108"/>
    <p:sldId id="506" r:id="rId109"/>
    <p:sldId id="507" r:id="rId110"/>
    <p:sldId id="508" r:id="rId111"/>
    <p:sldId id="509" r:id="rId112"/>
    <p:sldId id="510" r:id="rId113"/>
    <p:sldId id="531" r:id="rId114"/>
    <p:sldId id="511" r:id="rId115"/>
    <p:sldId id="512" r:id="rId116"/>
    <p:sldId id="513" r:id="rId117"/>
    <p:sldId id="514" r:id="rId118"/>
    <p:sldId id="595" r:id="rId119"/>
    <p:sldId id="532" r:id="rId120"/>
    <p:sldId id="494" r:id="rId121"/>
    <p:sldId id="495" r:id="rId122"/>
    <p:sldId id="534" r:id="rId123"/>
    <p:sldId id="535" r:id="rId124"/>
    <p:sldId id="496" r:id="rId125"/>
    <p:sldId id="497" r:id="rId126"/>
    <p:sldId id="498" r:id="rId127"/>
    <p:sldId id="499" r:id="rId128"/>
    <p:sldId id="500" r:id="rId129"/>
    <p:sldId id="501" r:id="rId130"/>
    <p:sldId id="502" r:id="rId131"/>
    <p:sldId id="503" r:id="rId132"/>
    <p:sldId id="504" r:id="rId133"/>
    <p:sldId id="505" r:id="rId134"/>
    <p:sldId id="536" r:id="rId135"/>
    <p:sldId id="542" r:id="rId136"/>
    <p:sldId id="543" r:id="rId137"/>
    <p:sldId id="544" r:id="rId138"/>
    <p:sldId id="545" r:id="rId139"/>
    <p:sldId id="546" r:id="rId140"/>
    <p:sldId id="561" r:id="rId141"/>
    <p:sldId id="562" r:id="rId142"/>
    <p:sldId id="547" r:id="rId143"/>
    <p:sldId id="548" r:id="rId144"/>
    <p:sldId id="549" r:id="rId145"/>
    <p:sldId id="550" r:id="rId146"/>
    <p:sldId id="551" r:id="rId147"/>
    <p:sldId id="563" r:id="rId148"/>
    <p:sldId id="552" r:id="rId149"/>
    <p:sldId id="553" r:id="rId150"/>
    <p:sldId id="554" r:id="rId151"/>
    <p:sldId id="555" r:id="rId152"/>
    <p:sldId id="556" r:id="rId153"/>
    <p:sldId id="557" r:id="rId154"/>
    <p:sldId id="558" r:id="rId155"/>
    <p:sldId id="559" r:id="rId156"/>
    <p:sldId id="560" r:id="rId157"/>
    <p:sldId id="597" r:id="rId158"/>
    <p:sldId id="306" r:id="rId159"/>
    <p:sldId id="260" r:id="rId160"/>
    <p:sldId id="537" r:id="rId161"/>
    <p:sldId id="261" r:id="rId162"/>
    <p:sldId id="262" r:id="rId163"/>
    <p:sldId id="538" r:id="rId164"/>
    <p:sldId id="539" r:id="rId165"/>
    <p:sldId id="263" r:id="rId166"/>
    <p:sldId id="264" r:id="rId167"/>
    <p:sldId id="302" r:id="rId168"/>
    <p:sldId id="303" r:id="rId169"/>
    <p:sldId id="301" r:id="rId170"/>
    <p:sldId id="265" r:id="rId171"/>
    <p:sldId id="277" r:id="rId172"/>
    <p:sldId id="278" r:id="rId173"/>
    <p:sldId id="276" r:id="rId174"/>
    <p:sldId id="540" r:id="rId175"/>
    <p:sldId id="279" r:id="rId176"/>
    <p:sldId id="269" r:id="rId177"/>
    <p:sldId id="280" r:id="rId178"/>
    <p:sldId id="281" r:id="rId179"/>
    <p:sldId id="282" r:id="rId180"/>
    <p:sldId id="283" r:id="rId181"/>
    <p:sldId id="404" r:id="rId182"/>
    <p:sldId id="406" r:id="rId183"/>
    <p:sldId id="565" r:id="rId184"/>
    <p:sldId id="598" r:id="rId185"/>
    <p:sldId id="566" r:id="rId186"/>
    <p:sldId id="567" r:id="rId187"/>
    <p:sldId id="568" r:id="rId188"/>
    <p:sldId id="599" r:id="rId189"/>
    <p:sldId id="569" r:id="rId190"/>
    <p:sldId id="574" r:id="rId191"/>
    <p:sldId id="575" r:id="rId192"/>
    <p:sldId id="576" r:id="rId193"/>
    <p:sldId id="577" r:id="rId194"/>
    <p:sldId id="600" r:id="rId195"/>
    <p:sldId id="601" r:id="rId196"/>
    <p:sldId id="602" r:id="rId197"/>
    <p:sldId id="603" r:id="rId198"/>
    <p:sldId id="604" r:id="rId199"/>
    <p:sldId id="578" r:id="rId200"/>
    <p:sldId id="579" r:id="rId201"/>
    <p:sldId id="570" r:id="rId202"/>
    <p:sldId id="605" r:id="rId203"/>
    <p:sldId id="571" r:id="rId204"/>
    <p:sldId id="572" r:id="rId205"/>
    <p:sldId id="606" r:id="rId206"/>
    <p:sldId id="607" r:id="rId207"/>
    <p:sldId id="573" r:id="rId208"/>
    <p:sldId id="608" r:id="rId209"/>
    <p:sldId id="580" r:id="rId210"/>
    <p:sldId id="581" r:id="rId211"/>
    <p:sldId id="609" r:id="rId212"/>
    <p:sldId id="610" r:id="rId213"/>
    <p:sldId id="611" r:id="rId214"/>
    <p:sldId id="612" r:id="rId215"/>
    <p:sldId id="582" r:id="rId216"/>
    <p:sldId id="613" r:id="rId217"/>
    <p:sldId id="614" r:id="rId218"/>
    <p:sldId id="616" r:id="rId219"/>
    <p:sldId id="615" r:id="rId220"/>
    <p:sldId id="617" r:id="rId221"/>
    <p:sldId id="583" r:id="rId222"/>
    <p:sldId id="584" r:id="rId223"/>
    <p:sldId id="585" r:id="rId224"/>
    <p:sldId id="618" r:id="rId225"/>
    <p:sldId id="619" r:id="rId226"/>
    <p:sldId id="624" r:id="rId227"/>
    <p:sldId id="625" r:id="rId228"/>
    <p:sldId id="621" r:id="rId229"/>
    <p:sldId id="586" r:id="rId230"/>
    <p:sldId id="587" r:id="rId231"/>
    <p:sldId id="588" r:id="rId232"/>
    <p:sldId id="589" r:id="rId233"/>
    <p:sldId id="626" r:id="rId234"/>
    <p:sldId id="627" r:id="rId235"/>
    <p:sldId id="628" r:id="rId236"/>
    <p:sldId id="590" r:id="rId237"/>
    <p:sldId id="630" r:id="rId23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9952" autoAdjust="0"/>
    <p:restoredTop sz="90346" autoAdjust="0"/>
  </p:normalViewPr>
  <p:slideViewPr>
    <p:cSldViewPr>
      <p:cViewPr varScale="1">
        <p:scale>
          <a:sx n="70" d="100"/>
          <a:sy n="70" d="100"/>
        </p:scale>
        <p:origin x="-112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8452"/>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presProps" Target="presProp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theme" Target="theme/theme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vl1pPr>
          </a:lstStyle>
          <a:p>
            <a:pPr>
              <a:defRPr/>
            </a:pPr>
            <a:fld id="{2909C091-6C93-4F5B-8F0F-E6B34D405756}" type="datetimeFigureOut">
              <a:rPr lang="en-US"/>
              <a:pPr>
                <a:defRPr/>
              </a:pPr>
              <a:t>4/11/2016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C0241A57-2A60-4E69-B670-B77B7B72F045}" type="slidenum">
              <a:rPr lang="en-US" altLang="en-US"/>
              <a:pPr/>
              <a:t>‹#›</a:t>
            </a:fld>
            <a:endParaRPr lang="en-US" altLang="en-US"/>
          </a:p>
        </p:txBody>
      </p:sp>
    </p:spTree>
    <p:extLst>
      <p:ext uri="{BB962C8B-B14F-4D97-AF65-F5344CB8AC3E}">
        <p14:creationId xmlns:p14="http://schemas.microsoft.com/office/powerpoint/2010/main" val="12283580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1CE08C0-338A-4AD1-B42D-3331C891E9C5}" type="slidenum">
              <a:rPr lang="en-US" altLang="en-US">
                <a:latin typeface="Times New Roman" pitchFamily="18" charset="0"/>
              </a:rPr>
              <a:pPr>
                <a:spcBef>
                  <a:spcPct val="0"/>
                </a:spcBef>
              </a:pPr>
              <a:t>1</a:t>
            </a:fld>
            <a:endParaRPr lang="en-US" alt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E7115F1-FA4A-4521-9D7A-9BBB2D6AA5CA}" type="slidenum">
              <a:rPr lang="en-US" altLang="en-US">
                <a:latin typeface="Times New Roman" pitchFamily="18" charset="0"/>
              </a:rPr>
              <a:pPr>
                <a:spcBef>
                  <a:spcPct val="0"/>
                </a:spcBef>
              </a:pPr>
              <a:t>3</a:t>
            </a:fld>
            <a:endParaRPr lang="en-US" altLang="en-US">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CACBAF5-BE93-4D8B-8D25-95A705946E84}" type="slidenum">
              <a:rPr lang="en-US" altLang="en-US">
                <a:latin typeface="Times New Roman" pitchFamily="18" charset="0"/>
              </a:rPr>
              <a:pPr>
                <a:spcBef>
                  <a:spcPct val="0"/>
                </a:spcBef>
              </a:pPr>
              <a:t>4</a:t>
            </a:fld>
            <a:endParaRPr lang="en-US" altLang="en-US">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CACBAF5-BE93-4D8B-8D25-95A705946E84}" type="slidenum">
              <a:rPr lang="en-US" altLang="en-US">
                <a:latin typeface="Times New Roman" pitchFamily="18" charset="0"/>
              </a:rPr>
              <a:pPr>
                <a:spcBef>
                  <a:spcPct val="0"/>
                </a:spcBef>
              </a:pPr>
              <a:t>5</a:t>
            </a:fld>
            <a:endParaRPr lang="en-US" altLang="en-US">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CACBAF5-BE93-4D8B-8D25-95A705946E84}" type="slidenum">
              <a:rPr lang="en-US" altLang="en-US">
                <a:latin typeface="Times New Roman" pitchFamily="18" charset="0"/>
              </a:rPr>
              <a:pPr>
                <a:spcBef>
                  <a:spcPct val="0"/>
                </a:spcBef>
              </a:pPr>
              <a:t>6</a:t>
            </a:fld>
            <a:endParaRPr lang="en-US" altLang="en-US">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E7B50C8-EBBD-42E7-8BAF-2FF41B7783B3}" type="slidenum">
              <a:rPr lang="en-US" altLang="en-US">
                <a:latin typeface="Times New Roman" pitchFamily="18" charset="0"/>
              </a:rPr>
              <a:pPr>
                <a:spcBef>
                  <a:spcPct val="0"/>
                </a:spcBef>
              </a:pPr>
              <a:t>8</a:t>
            </a:fld>
            <a:endParaRPr lang="en-US" altLang="en-US">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53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146DC680-114C-4AB6-8FD9-30B305951788}" type="slidenum">
              <a:rPr lang="en-US" altLang="en-US">
                <a:latin typeface="Times New Roman" pitchFamily="18" charset="0"/>
              </a:rPr>
              <a:pPr>
                <a:spcBef>
                  <a:spcPct val="0"/>
                </a:spcBef>
              </a:pPr>
              <a:t>9</a:t>
            </a:fld>
            <a:endParaRPr lang="en-US" altLang="en-US">
              <a:latin typeface="Times New Roman" pitchFamily="18" charset="0"/>
            </a:endParaRPr>
          </a:p>
        </p:txBody>
      </p:sp>
    </p:spTree>
    <p:extLst>
      <p:ext uri="{BB962C8B-B14F-4D97-AF65-F5344CB8AC3E}">
        <p14:creationId xmlns:p14="http://schemas.microsoft.com/office/powerpoint/2010/main" val="4170632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55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B4B0FB9B-50F0-4A1B-978C-1EB6EF830C10}" type="slidenum">
              <a:rPr lang="en-US" altLang="en-US">
                <a:latin typeface="Times New Roman" pitchFamily="18" charset="0"/>
              </a:rPr>
              <a:pPr>
                <a:spcBef>
                  <a:spcPct val="0"/>
                </a:spcBef>
              </a:pPr>
              <a:t>10</a:t>
            </a:fld>
            <a:endParaRPr lang="en-US" altLang="en-US">
              <a:latin typeface="Times New Roman" pitchFamily="18" charset="0"/>
            </a:endParaRPr>
          </a:p>
        </p:txBody>
      </p:sp>
    </p:spTree>
    <p:extLst>
      <p:ext uri="{BB962C8B-B14F-4D97-AF65-F5344CB8AC3E}">
        <p14:creationId xmlns:p14="http://schemas.microsoft.com/office/powerpoint/2010/main" val="9751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57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BD0F665-2A9B-44DF-B0A1-A3CAE1AE30ED}" type="slidenum">
              <a:rPr lang="en-US" altLang="en-US">
                <a:latin typeface="Times New Roman" pitchFamily="18" charset="0"/>
              </a:rPr>
              <a:pPr>
                <a:spcBef>
                  <a:spcPct val="0"/>
                </a:spcBef>
              </a:pPr>
              <a:t>11</a:t>
            </a:fld>
            <a:endParaRPr lang="en-US" altLang="en-US">
              <a:latin typeface="Times New Roman" pitchFamily="18" charset="0"/>
            </a:endParaRPr>
          </a:p>
        </p:txBody>
      </p:sp>
    </p:spTree>
    <p:extLst>
      <p:ext uri="{BB962C8B-B14F-4D97-AF65-F5344CB8AC3E}">
        <p14:creationId xmlns:p14="http://schemas.microsoft.com/office/powerpoint/2010/main" val="6049714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59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0DD90E6-2771-4F4F-AC9B-6361D36A3A13}" type="slidenum">
              <a:rPr lang="en-US" altLang="en-US">
                <a:latin typeface="Times New Roman" pitchFamily="18" charset="0"/>
              </a:rPr>
              <a:pPr>
                <a:spcBef>
                  <a:spcPct val="0"/>
                </a:spcBef>
              </a:pPr>
              <a:t>12</a:t>
            </a:fld>
            <a:endParaRPr lang="en-US" altLang="en-US">
              <a:latin typeface="Times New Roman" pitchFamily="18" charset="0"/>
            </a:endParaRPr>
          </a:p>
        </p:txBody>
      </p:sp>
    </p:spTree>
    <p:extLst>
      <p:ext uri="{BB962C8B-B14F-4D97-AF65-F5344CB8AC3E}">
        <p14:creationId xmlns:p14="http://schemas.microsoft.com/office/powerpoint/2010/main" val="829075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1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B41D048-3C16-4638-BA17-9B6CF36E3226}" type="slidenum">
              <a:rPr lang="en-US" altLang="en-US">
                <a:latin typeface="Times New Roman" pitchFamily="18" charset="0"/>
              </a:rPr>
              <a:pPr>
                <a:spcBef>
                  <a:spcPct val="0"/>
                </a:spcBef>
              </a:pPr>
              <a:t>14</a:t>
            </a:fld>
            <a:endParaRPr lang="en-US" altLang="en-US">
              <a:latin typeface="Times New Roman" pitchFamily="18" charset="0"/>
            </a:endParaRPr>
          </a:p>
        </p:txBody>
      </p:sp>
    </p:spTree>
    <p:extLst>
      <p:ext uri="{BB962C8B-B14F-4D97-AF65-F5344CB8AC3E}">
        <p14:creationId xmlns:p14="http://schemas.microsoft.com/office/powerpoint/2010/main" val="3882784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BED1AC8-BE66-42D0-A88A-5CFB4BE71F9E}" type="slidenum">
              <a:rPr lang="en-US" altLang="en-US">
                <a:latin typeface="Times New Roman" pitchFamily="18" charset="0"/>
              </a:rPr>
              <a:pPr>
                <a:spcBef>
                  <a:spcPct val="0"/>
                </a:spcBef>
              </a:pPr>
              <a:t>15</a:t>
            </a:fld>
            <a:endParaRPr lang="en-US" altLang="en-US">
              <a:latin typeface="Times New Roman" pitchFamily="18" charset="0"/>
            </a:endParaRPr>
          </a:p>
        </p:txBody>
      </p:sp>
    </p:spTree>
    <p:extLst>
      <p:ext uri="{BB962C8B-B14F-4D97-AF65-F5344CB8AC3E}">
        <p14:creationId xmlns:p14="http://schemas.microsoft.com/office/powerpoint/2010/main" val="2393444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5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1CF6141C-5A81-4DE3-AF70-286384A6516A}" type="slidenum">
              <a:rPr lang="en-US" altLang="en-US">
                <a:latin typeface="Times New Roman" pitchFamily="18" charset="0"/>
              </a:rPr>
              <a:pPr>
                <a:spcBef>
                  <a:spcPct val="0"/>
                </a:spcBef>
              </a:pPr>
              <a:t>16</a:t>
            </a:fld>
            <a:endParaRPr lang="en-US" altLang="en-US">
              <a:latin typeface="Times New Roman" pitchFamily="18" charset="0"/>
            </a:endParaRPr>
          </a:p>
        </p:txBody>
      </p:sp>
    </p:spTree>
    <p:extLst>
      <p:ext uri="{BB962C8B-B14F-4D97-AF65-F5344CB8AC3E}">
        <p14:creationId xmlns:p14="http://schemas.microsoft.com/office/powerpoint/2010/main" val="14000768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7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9FFE3E60-2E3B-4512-95A6-C1C7A2FFC455}" type="slidenum">
              <a:rPr lang="en-US" altLang="en-US">
                <a:latin typeface="Times New Roman" pitchFamily="18" charset="0"/>
              </a:rPr>
              <a:pPr>
                <a:spcBef>
                  <a:spcPct val="0"/>
                </a:spcBef>
              </a:pPr>
              <a:t>17</a:t>
            </a:fld>
            <a:endParaRPr lang="en-US" altLang="en-US">
              <a:latin typeface="Times New Roman" pitchFamily="18" charset="0"/>
            </a:endParaRPr>
          </a:p>
        </p:txBody>
      </p:sp>
    </p:spTree>
    <p:extLst>
      <p:ext uri="{BB962C8B-B14F-4D97-AF65-F5344CB8AC3E}">
        <p14:creationId xmlns:p14="http://schemas.microsoft.com/office/powerpoint/2010/main" val="40083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9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B9A1C17-42DE-47B8-B169-381636EAF06A}" type="slidenum">
              <a:rPr lang="en-US" altLang="en-US">
                <a:latin typeface="Times New Roman" pitchFamily="18" charset="0"/>
              </a:rPr>
              <a:pPr>
                <a:spcBef>
                  <a:spcPct val="0"/>
                </a:spcBef>
              </a:pPr>
              <a:t>18</a:t>
            </a:fld>
            <a:endParaRPr lang="en-US" altLang="en-US">
              <a:latin typeface="Times New Roman" pitchFamily="18" charset="0"/>
            </a:endParaRPr>
          </a:p>
        </p:txBody>
      </p:sp>
    </p:spTree>
    <p:extLst>
      <p:ext uri="{BB962C8B-B14F-4D97-AF65-F5344CB8AC3E}">
        <p14:creationId xmlns:p14="http://schemas.microsoft.com/office/powerpoint/2010/main" val="3411041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72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49141F95-1F9F-4D88-971C-8A635EFD9FA5}" type="slidenum">
              <a:rPr lang="en-US" altLang="en-US">
                <a:latin typeface="Times New Roman" pitchFamily="18" charset="0"/>
              </a:rPr>
              <a:pPr>
                <a:spcBef>
                  <a:spcPct val="0"/>
                </a:spcBef>
              </a:pPr>
              <a:t>19</a:t>
            </a:fld>
            <a:endParaRPr lang="en-US" altLang="en-US">
              <a:latin typeface="Times New Roman" pitchFamily="18" charset="0"/>
            </a:endParaRPr>
          </a:p>
        </p:txBody>
      </p:sp>
    </p:spTree>
    <p:extLst>
      <p:ext uri="{BB962C8B-B14F-4D97-AF65-F5344CB8AC3E}">
        <p14:creationId xmlns:p14="http://schemas.microsoft.com/office/powerpoint/2010/main" val="36952380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74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40338898-4618-4C06-B3B0-C2297EFA2E7F}" type="slidenum">
              <a:rPr lang="en-US" altLang="en-US">
                <a:latin typeface="Times New Roman" pitchFamily="18" charset="0"/>
              </a:rPr>
              <a:pPr>
                <a:spcBef>
                  <a:spcPct val="0"/>
                </a:spcBef>
              </a:pPr>
              <a:t>20</a:t>
            </a:fld>
            <a:endParaRPr lang="en-US" altLang="en-US">
              <a:latin typeface="Times New Roman" pitchFamily="18" charset="0"/>
            </a:endParaRPr>
          </a:p>
        </p:txBody>
      </p:sp>
    </p:spTree>
    <p:extLst>
      <p:ext uri="{BB962C8B-B14F-4D97-AF65-F5344CB8AC3E}">
        <p14:creationId xmlns:p14="http://schemas.microsoft.com/office/powerpoint/2010/main" val="4243652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76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1C3A94AF-7FB0-467F-9878-8D5BDAAD03A0}" type="slidenum">
              <a:rPr lang="en-US" altLang="en-US">
                <a:latin typeface="Times New Roman" pitchFamily="18" charset="0"/>
              </a:rPr>
              <a:pPr>
                <a:spcBef>
                  <a:spcPct val="0"/>
                </a:spcBef>
              </a:pPr>
              <a:t>21</a:t>
            </a:fld>
            <a:endParaRPr lang="en-US" altLang="en-US">
              <a:latin typeface="Times New Roman" pitchFamily="18" charset="0"/>
            </a:endParaRPr>
          </a:p>
        </p:txBody>
      </p:sp>
    </p:spTree>
    <p:extLst>
      <p:ext uri="{BB962C8B-B14F-4D97-AF65-F5344CB8AC3E}">
        <p14:creationId xmlns:p14="http://schemas.microsoft.com/office/powerpoint/2010/main" val="27833296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78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4AA0609B-2AC8-4E7B-B387-FC7EB633E7FF}" type="slidenum">
              <a:rPr lang="en-US" altLang="en-US">
                <a:latin typeface="Times New Roman" pitchFamily="18" charset="0"/>
              </a:rPr>
              <a:pPr>
                <a:spcBef>
                  <a:spcPct val="0"/>
                </a:spcBef>
              </a:pPr>
              <a:t>22</a:t>
            </a:fld>
            <a:endParaRPr lang="en-US" altLang="en-US">
              <a:latin typeface="Times New Roman" pitchFamily="18" charset="0"/>
            </a:endParaRPr>
          </a:p>
        </p:txBody>
      </p:sp>
    </p:spTree>
    <p:extLst>
      <p:ext uri="{BB962C8B-B14F-4D97-AF65-F5344CB8AC3E}">
        <p14:creationId xmlns:p14="http://schemas.microsoft.com/office/powerpoint/2010/main" val="29295683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80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43842B49-D8FD-4D60-90D2-B2D616DD0EDF}" type="slidenum">
              <a:rPr lang="en-US" altLang="en-US">
                <a:latin typeface="Times New Roman" pitchFamily="18" charset="0"/>
              </a:rPr>
              <a:pPr>
                <a:spcBef>
                  <a:spcPct val="0"/>
                </a:spcBef>
              </a:pPr>
              <a:t>23</a:t>
            </a:fld>
            <a:endParaRPr lang="en-US" altLang="en-US">
              <a:latin typeface="Times New Roman" pitchFamily="18" charset="0"/>
            </a:endParaRPr>
          </a:p>
        </p:txBody>
      </p:sp>
    </p:spTree>
    <p:extLst>
      <p:ext uri="{BB962C8B-B14F-4D97-AF65-F5344CB8AC3E}">
        <p14:creationId xmlns:p14="http://schemas.microsoft.com/office/powerpoint/2010/main" val="31923696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82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3A630DD0-45A9-46F1-A662-4A1505E3E7A0}" type="slidenum">
              <a:rPr lang="en-US" altLang="en-US">
                <a:latin typeface="Times New Roman" pitchFamily="18" charset="0"/>
              </a:rPr>
              <a:pPr>
                <a:spcBef>
                  <a:spcPct val="0"/>
                </a:spcBef>
              </a:pPr>
              <a:t>24</a:t>
            </a:fld>
            <a:endParaRPr lang="en-US" altLang="en-US">
              <a:latin typeface="Times New Roman" pitchFamily="18" charset="0"/>
            </a:endParaRPr>
          </a:p>
        </p:txBody>
      </p:sp>
    </p:spTree>
    <p:extLst>
      <p:ext uri="{BB962C8B-B14F-4D97-AF65-F5344CB8AC3E}">
        <p14:creationId xmlns:p14="http://schemas.microsoft.com/office/powerpoint/2010/main" val="18911048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84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BDD5AD6E-96AD-46D4-80B3-2261661E68B0}" type="slidenum">
              <a:rPr lang="en-US" altLang="en-US">
                <a:latin typeface="Times New Roman" pitchFamily="18" charset="0"/>
              </a:rPr>
              <a:pPr>
                <a:spcBef>
                  <a:spcPct val="0"/>
                </a:spcBef>
              </a:pPr>
              <a:t>25</a:t>
            </a:fld>
            <a:endParaRPr lang="en-US" altLang="en-US">
              <a:latin typeface="Times New Roman" pitchFamily="18" charset="0"/>
            </a:endParaRPr>
          </a:p>
        </p:txBody>
      </p:sp>
    </p:spTree>
    <p:extLst>
      <p:ext uri="{BB962C8B-B14F-4D97-AF65-F5344CB8AC3E}">
        <p14:creationId xmlns:p14="http://schemas.microsoft.com/office/powerpoint/2010/main" val="29849541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86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9E2D5AD-378E-40EB-B54E-881CB476635E}" type="slidenum">
              <a:rPr lang="en-US" altLang="en-US">
                <a:latin typeface="Times New Roman" pitchFamily="18" charset="0"/>
              </a:rPr>
              <a:pPr>
                <a:spcBef>
                  <a:spcPct val="0"/>
                </a:spcBef>
              </a:pPr>
              <a:t>26</a:t>
            </a:fld>
            <a:endParaRPr lang="en-US" altLang="en-US">
              <a:latin typeface="Times New Roman" pitchFamily="18" charset="0"/>
            </a:endParaRPr>
          </a:p>
        </p:txBody>
      </p:sp>
    </p:spTree>
    <p:extLst>
      <p:ext uri="{BB962C8B-B14F-4D97-AF65-F5344CB8AC3E}">
        <p14:creationId xmlns:p14="http://schemas.microsoft.com/office/powerpoint/2010/main" val="4204554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88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2A6A64F-078E-4811-A107-A2BBACC90704}" type="slidenum">
              <a:rPr lang="en-US" altLang="en-US">
                <a:latin typeface="Times New Roman" pitchFamily="18" charset="0"/>
              </a:rPr>
              <a:pPr>
                <a:spcBef>
                  <a:spcPct val="0"/>
                </a:spcBef>
              </a:pPr>
              <a:t>27</a:t>
            </a:fld>
            <a:endParaRPr lang="en-US" altLang="en-US">
              <a:latin typeface="Times New Roman" pitchFamily="18" charset="0"/>
            </a:endParaRPr>
          </a:p>
        </p:txBody>
      </p:sp>
    </p:spTree>
    <p:extLst>
      <p:ext uri="{BB962C8B-B14F-4D97-AF65-F5344CB8AC3E}">
        <p14:creationId xmlns:p14="http://schemas.microsoft.com/office/powerpoint/2010/main" val="10220200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90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0D0F936-AB41-4B74-ACB2-89860EAC34B0}" type="slidenum">
              <a:rPr lang="en-US" altLang="en-US">
                <a:latin typeface="Times New Roman" pitchFamily="18" charset="0"/>
              </a:rPr>
              <a:pPr>
                <a:spcBef>
                  <a:spcPct val="0"/>
                </a:spcBef>
              </a:pPr>
              <a:t>28</a:t>
            </a:fld>
            <a:endParaRPr lang="en-US" altLang="en-US">
              <a:latin typeface="Times New Roman" pitchFamily="18" charset="0"/>
            </a:endParaRPr>
          </a:p>
        </p:txBody>
      </p:sp>
    </p:spTree>
    <p:extLst>
      <p:ext uri="{BB962C8B-B14F-4D97-AF65-F5344CB8AC3E}">
        <p14:creationId xmlns:p14="http://schemas.microsoft.com/office/powerpoint/2010/main" val="5030545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92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9AA22FF-264F-4DB5-ACEE-F709DDE89440}" type="slidenum">
              <a:rPr lang="en-US" altLang="en-US">
                <a:latin typeface="Times New Roman" pitchFamily="18" charset="0"/>
              </a:rPr>
              <a:pPr>
                <a:spcBef>
                  <a:spcPct val="0"/>
                </a:spcBef>
              </a:pPr>
              <a:t>29</a:t>
            </a:fld>
            <a:endParaRPr lang="en-US" altLang="en-US">
              <a:latin typeface="Times New Roman" pitchFamily="18" charset="0"/>
            </a:endParaRPr>
          </a:p>
        </p:txBody>
      </p:sp>
    </p:spTree>
    <p:extLst>
      <p:ext uri="{BB962C8B-B14F-4D97-AF65-F5344CB8AC3E}">
        <p14:creationId xmlns:p14="http://schemas.microsoft.com/office/powerpoint/2010/main" val="33106037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94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38DA7071-B109-4404-B1DE-D624E4DA081E}" type="slidenum">
              <a:rPr lang="en-US" altLang="en-US">
                <a:latin typeface="Times New Roman" pitchFamily="18" charset="0"/>
              </a:rPr>
              <a:pPr>
                <a:spcBef>
                  <a:spcPct val="0"/>
                </a:spcBef>
              </a:pPr>
              <a:t>30</a:t>
            </a:fld>
            <a:endParaRPr lang="en-US" altLang="en-US">
              <a:latin typeface="Times New Roman" pitchFamily="18" charset="0"/>
            </a:endParaRPr>
          </a:p>
        </p:txBody>
      </p:sp>
    </p:spTree>
    <p:extLst>
      <p:ext uri="{BB962C8B-B14F-4D97-AF65-F5344CB8AC3E}">
        <p14:creationId xmlns:p14="http://schemas.microsoft.com/office/powerpoint/2010/main" val="9831253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96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922638A7-705E-448A-8BA2-B4820B510F3D}" type="slidenum">
              <a:rPr lang="en-US" altLang="en-US">
                <a:latin typeface="Times New Roman" pitchFamily="18" charset="0"/>
              </a:rPr>
              <a:pPr>
                <a:spcBef>
                  <a:spcPct val="0"/>
                </a:spcBef>
              </a:pPr>
              <a:t>31</a:t>
            </a:fld>
            <a:endParaRPr lang="en-US" altLang="en-US">
              <a:latin typeface="Times New Roman" pitchFamily="18" charset="0"/>
            </a:endParaRPr>
          </a:p>
        </p:txBody>
      </p:sp>
    </p:spTree>
    <p:extLst>
      <p:ext uri="{BB962C8B-B14F-4D97-AF65-F5344CB8AC3E}">
        <p14:creationId xmlns:p14="http://schemas.microsoft.com/office/powerpoint/2010/main" val="380010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98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B9C47B8A-2411-4C41-AEA2-ED43828C908F}" type="slidenum">
              <a:rPr lang="en-US" altLang="en-US">
                <a:latin typeface="Times New Roman" pitchFamily="18" charset="0"/>
              </a:rPr>
              <a:pPr>
                <a:spcBef>
                  <a:spcPct val="0"/>
                </a:spcBef>
              </a:pPr>
              <a:t>32</a:t>
            </a:fld>
            <a:endParaRPr lang="en-US" altLang="en-US">
              <a:latin typeface="Times New Roman" pitchFamily="18" charset="0"/>
            </a:endParaRPr>
          </a:p>
        </p:txBody>
      </p:sp>
    </p:spTree>
    <p:extLst>
      <p:ext uri="{BB962C8B-B14F-4D97-AF65-F5344CB8AC3E}">
        <p14:creationId xmlns:p14="http://schemas.microsoft.com/office/powerpoint/2010/main" val="29584022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0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2A28ACFE-EC22-473B-AFD0-039FB205287F}" type="slidenum">
              <a:rPr lang="en-US" altLang="en-US">
                <a:latin typeface="Times New Roman" pitchFamily="18" charset="0"/>
              </a:rPr>
              <a:pPr>
                <a:spcBef>
                  <a:spcPct val="0"/>
                </a:spcBef>
              </a:pPr>
              <a:t>33</a:t>
            </a:fld>
            <a:endParaRPr lang="en-US" altLang="en-US">
              <a:latin typeface="Times New Roman" pitchFamily="18" charset="0"/>
            </a:endParaRPr>
          </a:p>
        </p:txBody>
      </p:sp>
    </p:spTree>
    <p:extLst>
      <p:ext uri="{BB962C8B-B14F-4D97-AF65-F5344CB8AC3E}">
        <p14:creationId xmlns:p14="http://schemas.microsoft.com/office/powerpoint/2010/main" val="29513996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2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596A43C-14A4-4C43-81DE-25559E62468F}" type="slidenum">
              <a:rPr lang="en-US" altLang="en-US">
                <a:latin typeface="Times New Roman" pitchFamily="18" charset="0"/>
              </a:rPr>
              <a:pPr>
                <a:spcBef>
                  <a:spcPct val="0"/>
                </a:spcBef>
              </a:pPr>
              <a:t>34</a:t>
            </a:fld>
            <a:endParaRPr lang="en-US" altLang="en-US">
              <a:latin typeface="Times New Roman" pitchFamily="18" charset="0"/>
            </a:endParaRPr>
          </a:p>
        </p:txBody>
      </p:sp>
    </p:spTree>
    <p:extLst>
      <p:ext uri="{BB962C8B-B14F-4D97-AF65-F5344CB8AC3E}">
        <p14:creationId xmlns:p14="http://schemas.microsoft.com/office/powerpoint/2010/main" val="30447439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FA81F191-FACB-4D54-A624-DC6DFCD02BF0}" type="slidenum">
              <a:rPr lang="en-US" altLang="en-US">
                <a:latin typeface="Times New Roman" pitchFamily="18" charset="0"/>
              </a:rPr>
              <a:pPr>
                <a:spcBef>
                  <a:spcPct val="0"/>
                </a:spcBef>
              </a:pPr>
              <a:t>35</a:t>
            </a:fld>
            <a:endParaRPr lang="en-US" altLang="en-US">
              <a:latin typeface="Times New Roman" pitchFamily="18" charset="0"/>
            </a:endParaRPr>
          </a:p>
        </p:txBody>
      </p:sp>
    </p:spTree>
    <p:extLst>
      <p:ext uri="{BB962C8B-B14F-4D97-AF65-F5344CB8AC3E}">
        <p14:creationId xmlns:p14="http://schemas.microsoft.com/office/powerpoint/2010/main" val="39051627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14F8548-B3DF-4589-B121-1A6F08E4C5F3}" type="slidenum">
              <a:rPr lang="en-US" altLang="en-US">
                <a:latin typeface="Times New Roman" pitchFamily="18" charset="0"/>
              </a:rPr>
              <a:pPr>
                <a:spcBef>
                  <a:spcPct val="0"/>
                </a:spcBef>
              </a:pPr>
              <a:t>37</a:t>
            </a:fld>
            <a:endParaRPr lang="en-US" altLang="en-US">
              <a:latin typeface="Times New Roman" pitchFamily="18" charset="0"/>
            </a:endParaRPr>
          </a:p>
        </p:txBody>
      </p:sp>
    </p:spTree>
    <p:extLst>
      <p:ext uri="{BB962C8B-B14F-4D97-AF65-F5344CB8AC3E}">
        <p14:creationId xmlns:p14="http://schemas.microsoft.com/office/powerpoint/2010/main" val="33065331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90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4469176-2CBF-4C31-B575-640D8E4B1999}" type="slidenum">
              <a:rPr lang="en-US" altLang="en-US">
                <a:latin typeface="Times New Roman" pitchFamily="18" charset="0"/>
              </a:rPr>
              <a:pPr>
                <a:spcBef>
                  <a:spcPct val="0"/>
                </a:spcBef>
              </a:pPr>
              <a:t>38</a:t>
            </a:fld>
            <a:endParaRPr lang="en-US" altLang="en-US">
              <a:latin typeface="Times New Roman" pitchFamily="18" charset="0"/>
            </a:endParaRPr>
          </a:p>
        </p:txBody>
      </p:sp>
    </p:spTree>
    <p:extLst>
      <p:ext uri="{BB962C8B-B14F-4D97-AF65-F5344CB8AC3E}">
        <p14:creationId xmlns:p14="http://schemas.microsoft.com/office/powerpoint/2010/main" val="40479311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95583055-A0A0-436D-ACED-125C8BE55711}" type="slidenum">
              <a:rPr lang="en-US" altLang="en-US">
                <a:latin typeface="Times New Roman" pitchFamily="18" charset="0"/>
              </a:rPr>
              <a:pPr>
                <a:spcBef>
                  <a:spcPct val="0"/>
                </a:spcBef>
              </a:pPr>
              <a:t>39</a:t>
            </a:fld>
            <a:endParaRPr lang="en-US" altLang="en-US">
              <a:latin typeface="Times New Roman" pitchFamily="18" charset="0"/>
            </a:endParaRPr>
          </a:p>
        </p:txBody>
      </p:sp>
    </p:spTree>
    <p:extLst>
      <p:ext uri="{BB962C8B-B14F-4D97-AF65-F5344CB8AC3E}">
        <p14:creationId xmlns:p14="http://schemas.microsoft.com/office/powerpoint/2010/main" val="21842681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D0E66F3-FEE9-415E-881D-684CCAB2D630}" type="slidenum">
              <a:rPr lang="en-US" altLang="en-US">
                <a:latin typeface="Times New Roman" pitchFamily="18" charset="0"/>
              </a:rPr>
              <a:pPr>
                <a:spcBef>
                  <a:spcPct val="0"/>
                </a:spcBef>
              </a:pPr>
              <a:t>41</a:t>
            </a:fld>
            <a:endParaRPr lang="en-US" altLang="en-US">
              <a:latin typeface="Times New Roman" pitchFamily="18" charset="0"/>
            </a:endParaRPr>
          </a:p>
        </p:txBody>
      </p:sp>
    </p:spTree>
    <p:extLst>
      <p:ext uri="{BB962C8B-B14F-4D97-AF65-F5344CB8AC3E}">
        <p14:creationId xmlns:p14="http://schemas.microsoft.com/office/powerpoint/2010/main" val="23006519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96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13899779-5385-4804-9983-85E39226CB2C}" type="slidenum">
              <a:rPr lang="en-US" altLang="en-US">
                <a:latin typeface="Times New Roman" pitchFamily="18" charset="0"/>
              </a:rPr>
              <a:pPr>
                <a:spcBef>
                  <a:spcPct val="0"/>
                </a:spcBef>
              </a:pPr>
              <a:t>42</a:t>
            </a:fld>
            <a:endParaRPr lang="en-US" altLang="en-US">
              <a:latin typeface="Times New Roman" pitchFamily="18" charset="0"/>
            </a:endParaRPr>
          </a:p>
        </p:txBody>
      </p:sp>
    </p:spTree>
    <p:extLst>
      <p:ext uri="{BB962C8B-B14F-4D97-AF65-F5344CB8AC3E}">
        <p14:creationId xmlns:p14="http://schemas.microsoft.com/office/powerpoint/2010/main" val="26168477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983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2210A592-3E99-42AF-B14C-F11FDCEC8C29}" type="slidenum">
              <a:rPr lang="en-US" altLang="en-US">
                <a:latin typeface="Times New Roman" pitchFamily="18" charset="0"/>
              </a:rPr>
              <a:pPr>
                <a:spcBef>
                  <a:spcPct val="0"/>
                </a:spcBef>
              </a:pPr>
              <a:t>43</a:t>
            </a:fld>
            <a:endParaRPr lang="en-US" altLang="en-US">
              <a:latin typeface="Times New Roman" pitchFamily="18" charset="0"/>
            </a:endParaRPr>
          </a:p>
        </p:txBody>
      </p:sp>
    </p:spTree>
    <p:extLst>
      <p:ext uri="{BB962C8B-B14F-4D97-AF65-F5344CB8AC3E}">
        <p14:creationId xmlns:p14="http://schemas.microsoft.com/office/powerpoint/2010/main" val="17181392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03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2D8500C5-1DE8-4915-9AF2-B9B1FEF8B26A}" type="slidenum">
              <a:rPr lang="en-US" altLang="en-US">
                <a:latin typeface="Times New Roman" pitchFamily="18" charset="0"/>
              </a:rPr>
              <a:pPr>
                <a:spcBef>
                  <a:spcPct val="0"/>
                </a:spcBef>
              </a:pPr>
              <a:t>44</a:t>
            </a:fld>
            <a:endParaRPr lang="en-US" altLang="en-US">
              <a:latin typeface="Times New Roman" pitchFamily="18" charset="0"/>
            </a:endParaRPr>
          </a:p>
        </p:txBody>
      </p:sp>
    </p:spTree>
    <p:extLst>
      <p:ext uri="{BB962C8B-B14F-4D97-AF65-F5344CB8AC3E}">
        <p14:creationId xmlns:p14="http://schemas.microsoft.com/office/powerpoint/2010/main" val="22279844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24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5A24711-184C-44DA-8A83-5CABEE79AEC2}" type="slidenum">
              <a:rPr lang="en-US" altLang="en-US">
                <a:latin typeface="Times New Roman" pitchFamily="18" charset="0"/>
              </a:rPr>
              <a:pPr>
                <a:spcBef>
                  <a:spcPct val="0"/>
                </a:spcBef>
              </a:pPr>
              <a:t>45</a:t>
            </a:fld>
            <a:endParaRPr lang="en-US" altLang="en-US">
              <a:latin typeface="Times New Roman" pitchFamily="18" charset="0"/>
            </a:endParaRPr>
          </a:p>
        </p:txBody>
      </p:sp>
    </p:spTree>
    <p:extLst>
      <p:ext uri="{BB962C8B-B14F-4D97-AF65-F5344CB8AC3E}">
        <p14:creationId xmlns:p14="http://schemas.microsoft.com/office/powerpoint/2010/main" val="714196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44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AC06108-B859-4825-8431-D153A38B60D8}" type="slidenum">
              <a:rPr lang="en-US" altLang="en-US">
                <a:latin typeface="Times New Roman" pitchFamily="18" charset="0"/>
              </a:rPr>
              <a:pPr>
                <a:spcBef>
                  <a:spcPct val="0"/>
                </a:spcBef>
              </a:pPr>
              <a:t>46</a:t>
            </a:fld>
            <a:endParaRPr lang="en-US" altLang="en-US">
              <a:latin typeface="Times New Roman" pitchFamily="18" charset="0"/>
            </a:endParaRPr>
          </a:p>
        </p:txBody>
      </p:sp>
    </p:spTree>
    <p:extLst>
      <p:ext uri="{BB962C8B-B14F-4D97-AF65-F5344CB8AC3E}">
        <p14:creationId xmlns:p14="http://schemas.microsoft.com/office/powerpoint/2010/main" val="21716927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65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BB3249E-C87C-4C04-95E8-262334799C4F}" type="slidenum">
              <a:rPr lang="en-US" altLang="en-US">
                <a:latin typeface="Times New Roman" pitchFamily="18" charset="0"/>
              </a:rPr>
              <a:pPr>
                <a:spcBef>
                  <a:spcPct val="0"/>
                </a:spcBef>
              </a:pPr>
              <a:t>47</a:t>
            </a:fld>
            <a:endParaRPr lang="en-US" altLang="en-US">
              <a:latin typeface="Times New Roman" pitchFamily="18" charset="0"/>
            </a:endParaRPr>
          </a:p>
        </p:txBody>
      </p:sp>
    </p:spTree>
    <p:extLst>
      <p:ext uri="{BB962C8B-B14F-4D97-AF65-F5344CB8AC3E}">
        <p14:creationId xmlns:p14="http://schemas.microsoft.com/office/powerpoint/2010/main" val="22747713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8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2248B14F-D4F4-4306-8D28-4EBD9E051921}" type="slidenum">
              <a:rPr lang="en-US" altLang="en-US">
                <a:latin typeface="Times New Roman" pitchFamily="18" charset="0"/>
              </a:rPr>
              <a:pPr>
                <a:spcBef>
                  <a:spcPct val="0"/>
                </a:spcBef>
              </a:pPr>
              <a:t>48</a:t>
            </a:fld>
            <a:endParaRPr lang="en-US" altLang="en-US">
              <a:latin typeface="Times New Roman" pitchFamily="18" charset="0"/>
            </a:endParaRPr>
          </a:p>
        </p:txBody>
      </p:sp>
    </p:spTree>
    <p:extLst>
      <p:ext uri="{BB962C8B-B14F-4D97-AF65-F5344CB8AC3E}">
        <p14:creationId xmlns:p14="http://schemas.microsoft.com/office/powerpoint/2010/main" val="31762105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9EEE15D5-F3F0-4C08-8409-A8FC4C1C9670}" type="slidenum">
              <a:rPr lang="en-US" altLang="en-US">
                <a:latin typeface="Times New Roman" pitchFamily="18" charset="0"/>
              </a:rPr>
              <a:pPr>
                <a:spcBef>
                  <a:spcPct val="0"/>
                </a:spcBef>
              </a:pPr>
              <a:t>49</a:t>
            </a:fld>
            <a:endParaRPr lang="en-US" altLang="en-US">
              <a:latin typeface="Times New Roman" pitchFamily="18" charset="0"/>
            </a:endParaRPr>
          </a:p>
        </p:txBody>
      </p:sp>
    </p:spTree>
    <p:extLst>
      <p:ext uri="{BB962C8B-B14F-4D97-AF65-F5344CB8AC3E}">
        <p14:creationId xmlns:p14="http://schemas.microsoft.com/office/powerpoint/2010/main" val="2909113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93772EA-9D06-4148-B201-31F80E8EDE9D}" type="slidenum">
              <a:rPr lang="en-US" altLang="en-US">
                <a:latin typeface="Times New Roman" pitchFamily="18" charset="0"/>
              </a:rPr>
              <a:pPr>
                <a:spcBef>
                  <a:spcPct val="0"/>
                </a:spcBef>
              </a:pPr>
              <a:t>50</a:t>
            </a:fld>
            <a:endParaRPr lang="en-US" altLang="en-US">
              <a:latin typeface="Times New Roman" pitchFamily="18" charset="0"/>
            </a:endParaRPr>
          </a:p>
        </p:txBody>
      </p:sp>
    </p:spTree>
    <p:extLst>
      <p:ext uri="{BB962C8B-B14F-4D97-AF65-F5344CB8AC3E}">
        <p14:creationId xmlns:p14="http://schemas.microsoft.com/office/powerpoint/2010/main" val="20680374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4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9D0BC81D-8CF7-4F07-B9A4-9F395D5F0F35}" type="slidenum">
              <a:rPr lang="en-US" altLang="en-US">
                <a:latin typeface="Times New Roman" pitchFamily="18" charset="0"/>
              </a:rPr>
              <a:pPr>
                <a:spcBef>
                  <a:spcPct val="0"/>
                </a:spcBef>
              </a:pPr>
              <a:t>51</a:t>
            </a:fld>
            <a:endParaRPr lang="en-US" altLang="en-US">
              <a:latin typeface="Times New Roman" pitchFamily="18" charset="0"/>
            </a:endParaRPr>
          </a:p>
        </p:txBody>
      </p:sp>
    </p:spTree>
    <p:extLst>
      <p:ext uri="{BB962C8B-B14F-4D97-AF65-F5344CB8AC3E}">
        <p14:creationId xmlns:p14="http://schemas.microsoft.com/office/powerpoint/2010/main" val="23475207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67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FB7BE014-6229-49C9-BDE8-F2BCD4A7AD6B}" type="slidenum">
              <a:rPr lang="en-US" altLang="en-US">
                <a:latin typeface="Times New Roman" pitchFamily="18" charset="0"/>
              </a:rPr>
              <a:pPr>
                <a:spcBef>
                  <a:spcPct val="0"/>
                </a:spcBef>
              </a:pPr>
              <a:t>52</a:t>
            </a:fld>
            <a:endParaRPr lang="en-US" altLang="en-US">
              <a:latin typeface="Times New Roman" pitchFamily="18" charset="0"/>
            </a:endParaRPr>
          </a:p>
        </p:txBody>
      </p:sp>
    </p:spTree>
    <p:extLst>
      <p:ext uri="{BB962C8B-B14F-4D97-AF65-F5344CB8AC3E}">
        <p14:creationId xmlns:p14="http://schemas.microsoft.com/office/powerpoint/2010/main" val="927371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2F350CE-7BB0-422D-BB0D-3FAB9B0E7568}" type="slidenum">
              <a:rPr lang="en-US" altLang="en-US">
                <a:latin typeface="Times New Roman" pitchFamily="18" charset="0"/>
              </a:rPr>
              <a:pPr>
                <a:spcBef>
                  <a:spcPct val="0"/>
                </a:spcBef>
              </a:pPr>
              <a:t>53</a:t>
            </a:fld>
            <a:endParaRPr lang="en-US" altLang="en-US">
              <a:latin typeface="Times New Roman" pitchFamily="18" charset="0"/>
            </a:endParaRPr>
          </a:p>
        </p:txBody>
      </p:sp>
    </p:spTree>
    <p:extLst>
      <p:ext uri="{BB962C8B-B14F-4D97-AF65-F5344CB8AC3E}">
        <p14:creationId xmlns:p14="http://schemas.microsoft.com/office/powerpoint/2010/main" val="870464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208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9C37E94-ED15-49C8-85D7-F4A96B46364F}" type="slidenum">
              <a:rPr lang="en-US" altLang="en-US">
                <a:latin typeface="Times New Roman" pitchFamily="18" charset="0"/>
              </a:rPr>
              <a:pPr>
                <a:spcBef>
                  <a:spcPct val="0"/>
                </a:spcBef>
              </a:pPr>
              <a:t>54</a:t>
            </a:fld>
            <a:endParaRPr lang="en-US" altLang="en-US">
              <a:latin typeface="Times New Roman" pitchFamily="18" charset="0"/>
            </a:endParaRPr>
          </a:p>
        </p:txBody>
      </p:sp>
    </p:spTree>
    <p:extLst>
      <p:ext uri="{BB962C8B-B14F-4D97-AF65-F5344CB8AC3E}">
        <p14:creationId xmlns:p14="http://schemas.microsoft.com/office/powerpoint/2010/main" val="17463111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228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61437C3-E199-4325-A027-BA995CE55EAA}" type="slidenum">
              <a:rPr lang="en-US" altLang="en-US">
                <a:latin typeface="Times New Roman" pitchFamily="18" charset="0"/>
              </a:rPr>
              <a:pPr>
                <a:spcBef>
                  <a:spcPct val="0"/>
                </a:spcBef>
              </a:pPr>
              <a:t>55</a:t>
            </a:fld>
            <a:endParaRPr lang="en-US" altLang="en-US">
              <a:latin typeface="Times New Roman" pitchFamily="18" charset="0"/>
            </a:endParaRPr>
          </a:p>
        </p:txBody>
      </p:sp>
    </p:spTree>
    <p:extLst>
      <p:ext uri="{BB962C8B-B14F-4D97-AF65-F5344CB8AC3E}">
        <p14:creationId xmlns:p14="http://schemas.microsoft.com/office/powerpoint/2010/main" val="15015064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3768B1F0-168D-4C60-830C-5F421DCE405F}" type="slidenum">
              <a:rPr lang="en-US" altLang="en-US">
                <a:latin typeface="Times New Roman" pitchFamily="18" charset="0"/>
              </a:rPr>
              <a:pPr>
                <a:spcBef>
                  <a:spcPct val="0"/>
                </a:spcBef>
              </a:pPr>
              <a:t>56</a:t>
            </a:fld>
            <a:endParaRPr lang="en-US" altLang="en-US">
              <a:latin typeface="Times New Roman" pitchFamily="18" charset="0"/>
            </a:endParaRPr>
          </a:p>
        </p:txBody>
      </p:sp>
    </p:spTree>
    <p:extLst>
      <p:ext uri="{BB962C8B-B14F-4D97-AF65-F5344CB8AC3E}">
        <p14:creationId xmlns:p14="http://schemas.microsoft.com/office/powerpoint/2010/main" val="8010017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26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96BA692D-7196-4B0E-B6C0-47B84BF3FC26}" type="slidenum">
              <a:rPr lang="en-US" altLang="en-US">
                <a:latin typeface="Times New Roman" pitchFamily="18" charset="0"/>
              </a:rPr>
              <a:pPr>
                <a:spcBef>
                  <a:spcPct val="0"/>
                </a:spcBef>
              </a:pPr>
              <a:t>57</a:t>
            </a:fld>
            <a:endParaRPr lang="en-US" altLang="en-US">
              <a:latin typeface="Times New Roman" pitchFamily="18" charset="0"/>
            </a:endParaRPr>
          </a:p>
        </p:txBody>
      </p:sp>
    </p:spTree>
    <p:extLst>
      <p:ext uri="{BB962C8B-B14F-4D97-AF65-F5344CB8AC3E}">
        <p14:creationId xmlns:p14="http://schemas.microsoft.com/office/powerpoint/2010/main" val="8118192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290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9DAE550A-E4ED-4936-BA34-862AA5B8726A}" type="slidenum">
              <a:rPr lang="en-US" altLang="en-US">
                <a:latin typeface="Times New Roman" pitchFamily="18" charset="0"/>
              </a:rPr>
              <a:pPr>
                <a:spcBef>
                  <a:spcPct val="0"/>
                </a:spcBef>
              </a:pPr>
              <a:t>58</a:t>
            </a:fld>
            <a:endParaRPr lang="en-US" altLang="en-US">
              <a:latin typeface="Times New Roman" pitchFamily="18" charset="0"/>
            </a:endParaRPr>
          </a:p>
        </p:txBody>
      </p:sp>
    </p:spTree>
    <p:extLst>
      <p:ext uri="{BB962C8B-B14F-4D97-AF65-F5344CB8AC3E}">
        <p14:creationId xmlns:p14="http://schemas.microsoft.com/office/powerpoint/2010/main" val="37025003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310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7FF9D91-58F0-48EB-948D-FF1977AF7923}" type="slidenum">
              <a:rPr lang="en-US" altLang="en-US">
                <a:latin typeface="Times New Roman" pitchFamily="18" charset="0"/>
              </a:rPr>
              <a:pPr>
                <a:spcBef>
                  <a:spcPct val="0"/>
                </a:spcBef>
              </a:pPr>
              <a:t>59</a:t>
            </a:fld>
            <a:endParaRPr lang="en-US" altLang="en-US">
              <a:latin typeface="Times New Roman" pitchFamily="18" charset="0"/>
            </a:endParaRPr>
          </a:p>
        </p:txBody>
      </p:sp>
    </p:spTree>
    <p:extLst>
      <p:ext uri="{BB962C8B-B14F-4D97-AF65-F5344CB8AC3E}">
        <p14:creationId xmlns:p14="http://schemas.microsoft.com/office/powerpoint/2010/main" val="13819054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33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92B1D47-A128-42FC-865E-47C8CFE03F70}" type="slidenum">
              <a:rPr lang="en-US" altLang="en-US">
                <a:latin typeface="Times New Roman" pitchFamily="18" charset="0"/>
              </a:rPr>
              <a:pPr>
                <a:spcBef>
                  <a:spcPct val="0"/>
                </a:spcBef>
              </a:pPr>
              <a:t>60</a:t>
            </a:fld>
            <a:endParaRPr lang="en-US" altLang="en-US">
              <a:latin typeface="Times New Roman" pitchFamily="18" charset="0"/>
            </a:endParaRPr>
          </a:p>
        </p:txBody>
      </p:sp>
    </p:spTree>
    <p:extLst>
      <p:ext uri="{BB962C8B-B14F-4D97-AF65-F5344CB8AC3E}">
        <p14:creationId xmlns:p14="http://schemas.microsoft.com/office/powerpoint/2010/main" val="30560032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45635B98-47BE-4088-86EC-D2923B9CC7C4}" type="slidenum">
              <a:rPr lang="en-US" altLang="en-US">
                <a:latin typeface="Times New Roman" pitchFamily="18" charset="0"/>
              </a:rPr>
              <a:pPr>
                <a:spcBef>
                  <a:spcPct val="0"/>
                </a:spcBef>
              </a:pPr>
              <a:t>61</a:t>
            </a:fld>
            <a:endParaRPr lang="en-US" altLang="en-US">
              <a:latin typeface="Times New Roman" pitchFamily="18" charset="0"/>
            </a:endParaRPr>
          </a:p>
        </p:txBody>
      </p:sp>
    </p:spTree>
    <p:extLst>
      <p:ext uri="{BB962C8B-B14F-4D97-AF65-F5344CB8AC3E}">
        <p14:creationId xmlns:p14="http://schemas.microsoft.com/office/powerpoint/2010/main" val="7026899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37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5D54B79-2317-4BAE-A411-0969D5159A03}" type="slidenum">
              <a:rPr lang="en-US" altLang="en-US">
                <a:latin typeface="Times New Roman" pitchFamily="18" charset="0"/>
              </a:rPr>
              <a:pPr>
                <a:spcBef>
                  <a:spcPct val="0"/>
                </a:spcBef>
              </a:pPr>
              <a:t>62</a:t>
            </a:fld>
            <a:endParaRPr lang="en-US" altLang="en-US">
              <a:latin typeface="Times New Roman" pitchFamily="18" charset="0"/>
            </a:endParaRPr>
          </a:p>
        </p:txBody>
      </p:sp>
    </p:spTree>
    <p:extLst>
      <p:ext uri="{BB962C8B-B14F-4D97-AF65-F5344CB8AC3E}">
        <p14:creationId xmlns:p14="http://schemas.microsoft.com/office/powerpoint/2010/main" val="611611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39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FCA5A6EB-0DE2-481A-9EC8-278F798FACA8}" type="slidenum">
              <a:rPr lang="en-US" altLang="en-US">
                <a:latin typeface="Times New Roman" pitchFamily="18" charset="0"/>
              </a:rPr>
              <a:pPr>
                <a:spcBef>
                  <a:spcPct val="0"/>
                </a:spcBef>
              </a:pPr>
              <a:t>63</a:t>
            </a:fld>
            <a:endParaRPr lang="en-US" altLang="en-US">
              <a:latin typeface="Times New Roman" pitchFamily="18" charset="0"/>
            </a:endParaRPr>
          </a:p>
        </p:txBody>
      </p:sp>
    </p:spTree>
    <p:extLst>
      <p:ext uri="{BB962C8B-B14F-4D97-AF65-F5344CB8AC3E}">
        <p14:creationId xmlns:p14="http://schemas.microsoft.com/office/powerpoint/2010/main" val="40108787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1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64528F7-C4A7-4AC2-A92A-8F92DA76CE61}" type="slidenum">
              <a:rPr lang="en-US" altLang="en-US">
                <a:latin typeface="Times New Roman" pitchFamily="18" charset="0"/>
              </a:rPr>
              <a:pPr>
                <a:spcBef>
                  <a:spcPct val="0"/>
                </a:spcBef>
              </a:pPr>
              <a:t>64</a:t>
            </a:fld>
            <a:endParaRPr lang="en-US" altLang="en-US">
              <a:latin typeface="Times New Roman" pitchFamily="18" charset="0"/>
            </a:endParaRPr>
          </a:p>
        </p:txBody>
      </p:sp>
    </p:spTree>
    <p:extLst>
      <p:ext uri="{BB962C8B-B14F-4D97-AF65-F5344CB8AC3E}">
        <p14:creationId xmlns:p14="http://schemas.microsoft.com/office/powerpoint/2010/main" val="29433144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3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985359C-0F6C-48EB-8390-673E7594E949}" type="slidenum">
              <a:rPr lang="en-US" altLang="en-US">
                <a:latin typeface="Times New Roman" pitchFamily="18" charset="0"/>
              </a:rPr>
              <a:pPr>
                <a:spcBef>
                  <a:spcPct val="0"/>
                </a:spcBef>
              </a:pPr>
              <a:t>65</a:t>
            </a:fld>
            <a:endParaRPr lang="en-US" altLang="en-US">
              <a:latin typeface="Times New Roman" pitchFamily="18" charset="0"/>
            </a:endParaRPr>
          </a:p>
        </p:txBody>
      </p:sp>
    </p:spTree>
    <p:extLst>
      <p:ext uri="{BB962C8B-B14F-4D97-AF65-F5344CB8AC3E}">
        <p14:creationId xmlns:p14="http://schemas.microsoft.com/office/powerpoint/2010/main" val="87496790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5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373AA93-A61B-4B68-BD42-5B5B98E218E1}" type="slidenum">
              <a:rPr lang="en-US" altLang="en-US">
                <a:latin typeface="Times New Roman" pitchFamily="18" charset="0"/>
              </a:rPr>
              <a:pPr>
                <a:spcBef>
                  <a:spcPct val="0"/>
                </a:spcBef>
              </a:pPr>
              <a:t>66</a:t>
            </a:fld>
            <a:endParaRPr lang="en-US" altLang="en-US">
              <a:latin typeface="Times New Roman" pitchFamily="18" charset="0"/>
            </a:endParaRPr>
          </a:p>
        </p:txBody>
      </p:sp>
    </p:spTree>
    <p:extLst>
      <p:ext uri="{BB962C8B-B14F-4D97-AF65-F5344CB8AC3E}">
        <p14:creationId xmlns:p14="http://schemas.microsoft.com/office/powerpoint/2010/main" val="42406863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7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1B19C28-AC7D-444A-9537-42BFDF81CB88}" type="slidenum">
              <a:rPr lang="en-US" altLang="en-US">
                <a:latin typeface="Times New Roman" pitchFamily="18" charset="0"/>
              </a:rPr>
              <a:pPr>
                <a:spcBef>
                  <a:spcPct val="0"/>
                </a:spcBef>
              </a:pPr>
              <a:t>67</a:t>
            </a:fld>
            <a:endParaRPr lang="en-US" altLang="en-US">
              <a:latin typeface="Times New Roman" pitchFamily="18" charset="0"/>
            </a:endParaRPr>
          </a:p>
        </p:txBody>
      </p:sp>
    </p:spTree>
    <p:extLst>
      <p:ext uri="{BB962C8B-B14F-4D97-AF65-F5344CB8AC3E}">
        <p14:creationId xmlns:p14="http://schemas.microsoft.com/office/powerpoint/2010/main" val="1309653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9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5F45774-3E84-4560-9C13-B7D529AD5D54}" type="slidenum">
              <a:rPr lang="en-US" altLang="en-US">
                <a:latin typeface="Times New Roman" pitchFamily="18" charset="0"/>
              </a:rPr>
              <a:pPr>
                <a:spcBef>
                  <a:spcPct val="0"/>
                </a:spcBef>
              </a:pPr>
              <a:t>68</a:t>
            </a:fld>
            <a:endParaRPr lang="en-US" altLang="en-US">
              <a:latin typeface="Times New Roman" pitchFamily="18" charset="0"/>
            </a:endParaRPr>
          </a:p>
        </p:txBody>
      </p:sp>
    </p:spTree>
    <p:extLst>
      <p:ext uri="{BB962C8B-B14F-4D97-AF65-F5344CB8AC3E}">
        <p14:creationId xmlns:p14="http://schemas.microsoft.com/office/powerpoint/2010/main" val="30998827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51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7477469-F120-45D2-968C-E7FBBE78D83B}" type="slidenum">
              <a:rPr lang="en-US" altLang="en-US">
                <a:latin typeface="Times New Roman" pitchFamily="18" charset="0"/>
              </a:rPr>
              <a:pPr>
                <a:spcBef>
                  <a:spcPct val="0"/>
                </a:spcBef>
              </a:pPr>
              <a:t>69</a:t>
            </a:fld>
            <a:endParaRPr lang="en-US" altLang="en-US">
              <a:latin typeface="Times New Roman" pitchFamily="18" charset="0"/>
            </a:endParaRPr>
          </a:p>
        </p:txBody>
      </p:sp>
    </p:spTree>
    <p:extLst>
      <p:ext uri="{BB962C8B-B14F-4D97-AF65-F5344CB8AC3E}">
        <p14:creationId xmlns:p14="http://schemas.microsoft.com/office/powerpoint/2010/main" val="8000748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C1CC852-D167-42AA-BBD9-CB34ADAB5D16}" type="slidenum">
              <a:rPr lang="en-US" altLang="en-US">
                <a:latin typeface="Times New Roman" pitchFamily="18" charset="0"/>
              </a:rPr>
              <a:pPr>
                <a:spcBef>
                  <a:spcPct val="0"/>
                </a:spcBef>
              </a:pPr>
              <a:t>70</a:t>
            </a:fld>
            <a:endParaRPr lang="en-US" altLang="en-US">
              <a:latin typeface="Times New Roman" pitchFamily="18" charset="0"/>
            </a:endParaRPr>
          </a:p>
        </p:txBody>
      </p:sp>
    </p:spTree>
    <p:extLst>
      <p:ext uri="{BB962C8B-B14F-4D97-AF65-F5344CB8AC3E}">
        <p14:creationId xmlns:p14="http://schemas.microsoft.com/office/powerpoint/2010/main" val="30564225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967F05FA-FEA5-44B0-8E28-03F10796BABE}" type="slidenum">
              <a:rPr lang="en-US" altLang="en-US">
                <a:latin typeface="Times New Roman" pitchFamily="18" charset="0"/>
              </a:rPr>
              <a:pPr>
                <a:spcBef>
                  <a:spcPct val="0"/>
                </a:spcBef>
              </a:pPr>
              <a:t>71</a:t>
            </a:fld>
            <a:endParaRPr lang="en-US" altLang="en-US">
              <a:latin typeface="Times New Roman" pitchFamily="18" charset="0"/>
            </a:endParaRPr>
          </a:p>
        </p:txBody>
      </p:sp>
    </p:spTree>
    <p:extLst>
      <p:ext uri="{BB962C8B-B14F-4D97-AF65-F5344CB8AC3E}">
        <p14:creationId xmlns:p14="http://schemas.microsoft.com/office/powerpoint/2010/main" val="285776159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9243C7E-8031-4B6F-8887-3C796F560F8B}" type="slidenum">
              <a:rPr lang="en-US" altLang="en-US">
                <a:latin typeface="Times New Roman" pitchFamily="18" charset="0"/>
              </a:rPr>
              <a:pPr>
                <a:spcBef>
                  <a:spcPct val="0"/>
                </a:spcBef>
              </a:pPr>
              <a:t>72</a:t>
            </a:fld>
            <a:endParaRPr lang="en-US" altLang="en-US">
              <a:latin typeface="Times New Roman" pitchFamily="18" charset="0"/>
            </a:endParaRPr>
          </a:p>
        </p:txBody>
      </p:sp>
    </p:spTree>
    <p:extLst>
      <p:ext uri="{BB962C8B-B14F-4D97-AF65-F5344CB8AC3E}">
        <p14:creationId xmlns:p14="http://schemas.microsoft.com/office/powerpoint/2010/main" val="13015137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077FA08-B290-41A3-B44C-D30770A85DBB}" type="slidenum">
              <a:rPr lang="en-US" altLang="en-US">
                <a:latin typeface="Times New Roman" pitchFamily="18" charset="0"/>
              </a:rPr>
              <a:pPr>
                <a:spcBef>
                  <a:spcPct val="0"/>
                </a:spcBef>
              </a:pPr>
              <a:t>73</a:t>
            </a:fld>
            <a:endParaRPr lang="en-US" altLang="en-US">
              <a:latin typeface="Times New Roman" pitchFamily="18" charset="0"/>
            </a:endParaRPr>
          </a:p>
        </p:txBody>
      </p:sp>
    </p:spTree>
    <p:extLst>
      <p:ext uri="{BB962C8B-B14F-4D97-AF65-F5344CB8AC3E}">
        <p14:creationId xmlns:p14="http://schemas.microsoft.com/office/powerpoint/2010/main" val="50673538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077FA08-B290-41A3-B44C-D30770A85DBB}" type="slidenum">
              <a:rPr lang="en-US" altLang="en-US">
                <a:latin typeface="Times New Roman" pitchFamily="18" charset="0"/>
              </a:rPr>
              <a:pPr>
                <a:spcBef>
                  <a:spcPct val="0"/>
                </a:spcBef>
              </a:pPr>
              <a:t>74</a:t>
            </a:fld>
            <a:endParaRPr lang="en-US" altLang="en-US">
              <a:latin typeface="Times New Roman" pitchFamily="18" charset="0"/>
            </a:endParaRPr>
          </a:p>
        </p:txBody>
      </p:sp>
    </p:spTree>
    <p:extLst>
      <p:ext uri="{BB962C8B-B14F-4D97-AF65-F5344CB8AC3E}">
        <p14:creationId xmlns:p14="http://schemas.microsoft.com/office/powerpoint/2010/main" val="21932318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077FA08-B290-41A3-B44C-D30770A85DBB}" type="slidenum">
              <a:rPr lang="en-US" altLang="en-US">
                <a:latin typeface="Times New Roman" pitchFamily="18" charset="0"/>
              </a:rPr>
              <a:pPr>
                <a:spcBef>
                  <a:spcPct val="0"/>
                </a:spcBef>
              </a:pPr>
              <a:t>75</a:t>
            </a:fld>
            <a:endParaRPr lang="en-US" altLang="en-US">
              <a:latin typeface="Times New Roman" pitchFamily="18" charset="0"/>
            </a:endParaRPr>
          </a:p>
        </p:txBody>
      </p:sp>
    </p:spTree>
    <p:extLst>
      <p:ext uri="{BB962C8B-B14F-4D97-AF65-F5344CB8AC3E}">
        <p14:creationId xmlns:p14="http://schemas.microsoft.com/office/powerpoint/2010/main" val="10463036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077FA08-B290-41A3-B44C-D30770A85DBB}" type="slidenum">
              <a:rPr lang="en-US" altLang="en-US">
                <a:latin typeface="Times New Roman" pitchFamily="18" charset="0"/>
              </a:rPr>
              <a:pPr>
                <a:spcBef>
                  <a:spcPct val="0"/>
                </a:spcBef>
              </a:pPr>
              <a:t>76</a:t>
            </a:fld>
            <a:endParaRPr lang="en-US" altLang="en-US">
              <a:latin typeface="Times New Roman" pitchFamily="18" charset="0"/>
            </a:endParaRPr>
          </a:p>
        </p:txBody>
      </p:sp>
    </p:spTree>
    <p:extLst>
      <p:ext uri="{BB962C8B-B14F-4D97-AF65-F5344CB8AC3E}">
        <p14:creationId xmlns:p14="http://schemas.microsoft.com/office/powerpoint/2010/main" val="414004474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36CFDB8-B34D-4D17-A306-412AFAA59E3C}" type="slidenum">
              <a:rPr lang="en-US" altLang="en-US">
                <a:latin typeface="Times New Roman" pitchFamily="18" charset="0"/>
              </a:rPr>
              <a:pPr>
                <a:spcBef>
                  <a:spcPct val="0"/>
                </a:spcBef>
              </a:pPr>
              <a:t>77</a:t>
            </a:fld>
            <a:endParaRPr lang="en-US" altLang="en-US">
              <a:latin typeface="Times New Roman" pitchFamily="18" charset="0"/>
            </a:endParaRPr>
          </a:p>
        </p:txBody>
      </p:sp>
    </p:spTree>
    <p:extLst>
      <p:ext uri="{BB962C8B-B14F-4D97-AF65-F5344CB8AC3E}">
        <p14:creationId xmlns:p14="http://schemas.microsoft.com/office/powerpoint/2010/main" val="15682065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4A1A281F-036D-4FE7-80BA-B72866DD1E5A}" type="slidenum">
              <a:rPr lang="en-US" altLang="en-US">
                <a:latin typeface="Times New Roman" pitchFamily="18" charset="0"/>
              </a:rPr>
              <a:pPr>
                <a:spcBef>
                  <a:spcPct val="0"/>
                </a:spcBef>
              </a:pPr>
              <a:t>78</a:t>
            </a:fld>
            <a:endParaRPr lang="en-US" altLang="en-US">
              <a:latin typeface="Times New Roman" pitchFamily="18" charset="0"/>
            </a:endParaRPr>
          </a:p>
        </p:txBody>
      </p:sp>
    </p:spTree>
    <p:extLst>
      <p:ext uri="{BB962C8B-B14F-4D97-AF65-F5344CB8AC3E}">
        <p14:creationId xmlns:p14="http://schemas.microsoft.com/office/powerpoint/2010/main" val="295367554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85C3439-82B4-420E-A326-14EFDF990B63}" type="slidenum">
              <a:rPr lang="en-US" altLang="en-US">
                <a:latin typeface="Times New Roman" pitchFamily="18" charset="0"/>
              </a:rPr>
              <a:pPr>
                <a:spcBef>
                  <a:spcPct val="0"/>
                </a:spcBef>
              </a:pPr>
              <a:t>79</a:t>
            </a:fld>
            <a:endParaRPr lang="en-US" altLang="en-US">
              <a:latin typeface="Times New Roman" pitchFamily="18" charset="0"/>
            </a:endParaRPr>
          </a:p>
        </p:txBody>
      </p:sp>
    </p:spTree>
    <p:extLst>
      <p:ext uri="{BB962C8B-B14F-4D97-AF65-F5344CB8AC3E}">
        <p14:creationId xmlns:p14="http://schemas.microsoft.com/office/powerpoint/2010/main" val="341727513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41A8A29C-C871-416B-AA32-D4D644F4C2F9}" type="slidenum">
              <a:rPr lang="en-US" altLang="en-US">
                <a:latin typeface="Times New Roman" pitchFamily="18" charset="0"/>
              </a:rPr>
              <a:pPr>
                <a:spcBef>
                  <a:spcPct val="0"/>
                </a:spcBef>
              </a:pPr>
              <a:t>80</a:t>
            </a:fld>
            <a:endParaRPr lang="en-US" altLang="en-US">
              <a:latin typeface="Times New Roman" pitchFamily="18" charset="0"/>
            </a:endParaRPr>
          </a:p>
        </p:txBody>
      </p:sp>
    </p:spTree>
    <p:extLst>
      <p:ext uri="{BB962C8B-B14F-4D97-AF65-F5344CB8AC3E}">
        <p14:creationId xmlns:p14="http://schemas.microsoft.com/office/powerpoint/2010/main" val="302737221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76A7C5F-7B14-4801-B41D-72D4B0FB888A}" type="slidenum">
              <a:rPr lang="en-US" altLang="en-US">
                <a:latin typeface="Times New Roman" pitchFamily="18" charset="0"/>
              </a:rPr>
              <a:pPr>
                <a:spcBef>
                  <a:spcPct val="0"/>
                </a:spcBef>
              </a:pPr>
              <a:t>81</a:t>
            </a:fld>
            <a:endParaRPr lang="en-US" altLang="en-US">
              <a:latin typeface="Times New Roman" pitchFamily="18" charset="0"/>
            </a:endParaRPr>
          </a:p>
        </p:txBody>
      </p:sp>
    </p:spTree>
    <p:extLst>
      <p:ext uri="{BB962C8B-B14F-4D97-AF65-F5344CB8AC3E}">
        <p14:creationId xmlns:p14="http://schemas.microsoft.com/office/powerpoint/2010/main" val="311090630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831F627-4FE1-4180-8DEC-6B701E450DDE}" type="slidenum">
              <a:rPr lang="en-US" altLang="en-US">
                <a:latin typeface="Times New Roman" pitchFamily="18" charset="0"/>
              </a:rPr>
              <a:pPr>
                <a:spcBef>
                  <a:spcPct val="0"/>
                </a:spcBef>
              </a:pPr>
              <a:t>82</a:t>
            </a:fld>
            <a:endParaRPr lang="en-US" altLang="en-US">
              <a:latin typeface="Times New Roman" pitchFamily="18" charset="0"/>
            </a:endParaRPr>
          </a:p>
        </p:txBody>
      </p:sp>
    </p:spTree>
    <p:extLst>
      <p:ext uri="{BB962C8B-B14F-4D97-AF65-F5344CB8AC3E}">
        <p14:creationId xmlns:p14="http://schemas.microsoft.com/office/powerpoint/2010/main" val="34573148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FD8B1D3-CC72-45A7-9924-9B3ADA4991F0}" type="slidenum">
              <a:rPr lang="en-US" altLang="en-US">
                <a:latin typeface="Times New Roman" pitchFamily="18" charset="0"/>
              </a:rPr>
              <a:pPr>
                <a:spcBef>
                  <a:spcPct val="0"/>
                </a:spcBef>
              </a:pPr>
              <a:t>83</a:t>
            </a:fld>
            <a:endParaRPr lang="en-US" altLang="en-US">
              <a:latin typeface="Times New Roman" pitchFamily="18" charset="0"/>
            </a:endParaRPr>
          </a:p>
        </p:txBody>
      </p:sp>
    </p:spTree>
    <p:extLst>
      <p:ext uri="{BB962C8B-B14F-4D97-AF65-F5344CB8AC3E}">
        <p14:creationId xmlns:p14="http://schemas.microsoft.com/office/powerpoint/2010/main" val="11555978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913ED18F-F491-4027-9462-64DB31382BC1}" type="slidenum">
              <a:rPr lang="en-US" altLang="en-US">
                <a:latin typeface="Times New Roman" pitchFamily="18" charset="0"/>
              </a:rPr>
              <a:pPr>
                <a:spcBef>
                  <a:spcPct val="0"/>
                </a:spcBef>
              </a:pPr>
              <a:t>84</a:t>
            </a:fld>
            <a:endParaRPr lang="en-US" altLang="en-US">
              <a:latin typeface="Times New Roman" pitchFamily="18" charset="0"/>
            </a:endParaRPr>
          </a:p>
        </p:txBody>
      </p:sp>
    </p:spTree>
    <p:extLst>
      <p:ext uri="{BB962C8B-B14F-4D97-AF65-F5344CB8AC3E}">
        <p14:creationId xmlns:p14="http://schemas.microsoft.com/office/powerpoint/2010/main" val="231465748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AD0AC04-EF40-45E1-922E-85A8CA6B545E}" type="slidenum">
              <a:rPr lang="en-US" altLang="en-US">
                <a:latin typeface="Times New Roman" pitchFamily="18" charset="0"/>
              </a:rPr>
              <a:pPr>
                <a:spcBef>
                  <a:spcPct val="0"/>
                </a:spcBef>
              </a:pPr>
              <a:t>85</a:t>
            </a:fld>
            <a:endParaRPr lang="en-US" altLang="en-US">
              <a:latin typeface="Times New Roman" pitchFamily="18" charset="0"/>
            </a:endParaRPr>
          </a:p>
        </p:txBody>
      </p:sp>
    </p:spTree>
    <p:extLst>
      <p:ext uri="{BB962C8B-B14F-4D97-AF65-F5344CB8AC3E}">
        <p14:creationId xmlns:p14="http://schemas.microsoft.com/office/powerpoint/2010/main" val="7855056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1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A1673FC-EC47-4CC7-A00C-3B34AA82CB31}" type="slidenum">
              <a:rPr lang="en-US" altLang="en-US">
                <a:latin typeface="Times New Roman" pitchFamily="18" charset="0"/>
              </a:rPr>
              <a:pPr>
                <a:spcBef>
                  <a:spcPct val="0"/>
                </a:spcBef>
              </a:pPr>
              <a:t>86</a:t>
            </a:fld>
            <a:endParaRPr lang="en-US" altLang="en-US">
              <a:latin typeface="Times New Roman" pitchFamily="18" charset="0"/>
            </a:endParaRPr>
          </a:p>
        </p:txBody>
      </p:sp>
    </p:spTree>
    <p:extLst>
      <p:ext uri="{BB962C8B-B14F-4D97-AF65-F5344CB8AC3E}">
        <p14:creationId xmlns:p14="http://schemas.microsoft.com/office/powerpoint/2010/main" val="238041990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3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CB2C454-72B6-4AA5-81DB-059B13D05594}" type="slidenum">
              <a:rPr lang="en-US" altLang="en-US">
                <a:latin typeface="Times New Roman" pitchFamily="18" charset="0"/>
              </a:rPr>
              <a:pPr>
                <a:spcBef>
                  <a:spcPct val="0"/>
                </a:spcBef>
              </a:pPr>
              <a:t>87</a:t>
            </a:fld>
            <a:endParaRPr lang="en-US" altLang="en-US">
              <a:latin typeface="Times New Roman" pitchFamily="18" charset="0"/>
            </a:endParaRPr>
          </a:p>
        </p:txBody>
      </p:sp>
    </p:spTree>
    <p:extLst>
      <p:ext uri="{BB962C8B-B14F-4D97-AF65-F5344CB8AC3E}">
        <p14:creationId xmlns:p14="http://schemas.microsoft.com/office/powerpoint/2010/main" val="234532105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5B20B3C-4066-44F9-B965-025072493794}" type="slidenum">
              <a:rPr lang="en-US" altLang="en-US">
                <a:latin typeface="Times New Roman" pitchFamily="18" charset="0"/>
              </a:rPr>
              <a:pPr>
                <a:spcBef>
                  <a:spcPct val="0"/>
                </a:spcBef>
              </a:pPr>
              <a:t>88</a:t>
            </a:fld>
            <a:endParaRPr lang="en-US" altLang="en-US">
              <a:latin typeface="Times New Roman" pitchFamily="18" charset="0"/>
            </a:endParaRPr>
          </a:p>
        </p:txBody>
      </p:sp>
    </p:spTree>
    <p:extLst>
      <p:ext uri="{BB962C8B-B14F-4D97-AF65-F5344CB8AC3E}">
        <p14:creationId xmlns:p14="http://schemas.microsoft.com/office/powerpoint/2010/main" val="176167964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6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8A7962B-99E4-4401-A925-576B04B26F07}" type="slidenum">
              <a:rPr lang="en-US" altLang="en-US">
                <a:latin typeface="Times New Roman" pitchFamily="18" charset="0"/>
              </a:rPr>
              <a:pPr>
                <a:spcBef>
                  <a:spcPct val="0"/>
                </a:spcBef>
              </a:pPr>
              <a:t>91</a:t>
            </a:fld>
            <a:endParaRPr lang="en-US" altLang="en-US">
              <a:latin typeface="Times New Roman" pitchFamily="18" charset="0"/>
            </a:endParaRPr>
          </a:p>
        </p:txBody>
      </p:sp>
    </p:spTree>
    <p:extLst>
      <p:ext uri="{BB962C8B-B14F-4D97-AF65-F5344CB8AC3E}">
        <p14:creationId xmlns:p14="http://schemas.microsoft.com/office/powerpoint/2010/main" val="9421869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8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7BDD5DF-559D-4341-B340-DE6A34616D52}" type="slidenum">
              <a:rPr lang="en-US" altLang="en-US">
                <a:latin typeface="Times New Roman" pitchFamily="18" charset="0"/>
              </a:rPr>
              <a:pPr>
                <a:spcBef>
                  <a:spcPct val="0"/>
                </a:spcBef>
              </a:pPr>
              <a:t>92</a:t>
            </a:fld>
            <a:endParaRPr lang="en-US" altLang="en-US">
              <a:latin typeface="Times New Roman" pitchFamily="18" charset="0"/>
            </a:endParaRPr>
          </a:p>
        </p:txBody>
      </p:sp>
    </p:spTree>
    <p:extLst>
      <p:ext uri="{BB962C8B-B14F-4D97-AF65-F5344CB8AC3E}">
        <p14:creationId xmlns:p14="http://schemas.microsoft.com/office/powerpoint/2010/main" val="20208083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8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7BDD5DF-559D-4341-B340-DE6A34616D52}" type="slidenum">
              <a:rPr lang="en-US" altLang="en-US">
                <a:latin typeface="Times New Roman" pitchFamily="18" charset="0"/>
              </a:rPr>
              <a:pPr>
                <a:spcBef>
                  <a:spcPct val="0"/>
                </a:spcBef>
              </a:pPr>
              <a:t>93</a:t>
            </a:fld>
            <a:endParaRPr lang="en-US" altLang="en-US">
              <a:latin typeface="Times New Roman" pitchFamily="18" charset="0"/>
            </a:endParaRPr>
          </a:p>
        </p:txBody>
      </p:sp>
    </p:spTree>
    <p:extLst>
      <p:ext uri="{BB962C8B-B14F-4D97-AF65-F5344CB8AC3E}">
        <p14:creationId xmlns:p14="http://schemas.microsoft.com/office/powerpoint/2010/main" val="269151231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0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14EB4C8-0B0C-4291-A68C-7C2126EC8965}" type="slidenum">
              <a:rPr lang="en-US" altLang="en-US">
                <a:latin typeface="Times New Roman" pitchFamily="18" charset="0"/>
              </a:rPr>
              <a:pPr>
                <a:spcBef>
                  <a:spcPct val="0"/>
                </a:spcBef>
              </a:pPr>
              <a:t>94</a:t>
            </a:fld>
            <a:endParaRPr lang="en-US" altLang="en-US">
              <a:latin typeface="Times New Roman" pitchFamily="18" charset="0"/>
            </a:endParaRPr>
          </a:p>
        </p:txBody>
      </p:sp>
    </p:spTree>
    <p:extLst>
      <p:ext uri="{BB962C8B-B14F-4D97-AF65-F5344CB8AC3E}">
        <p14:creationId xmlns:p14="http://schemas.microsoft.com/office/powerpoint/2010/main" val="377180229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2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4AC8C84F-919C-466C-B64B-79F6EF330814}" type="slidenum">
              <a:rPr lang="en-US" altLang="en-US">
                <a:latin typeface="Times New Roman" pitchFamily="18" charset="0"/>
              </a:rPr>
              <a:pPr>
                <a:spcBef>
                  <a:spcPct val="0"/>
                </a:spcBef>
              </a:pPr>
              <a:t>96</a:t>
            </a:fld>
            <a:endParaRPr lang="en-US" altLang="en-US">
              <a:latin typeface="Times New Roman" pitchFamily="18" charset="0"/>
            </a:endParaRPr>
          </a:p>
        </p:txBody>
      </p:sp>
    </p:spTree>
    <p:extLst>
      <p:ext uri="{BB962C8B-B14F-4D97-AF65-F5344CB8AC3E}">
        <p14:creationId xmlns:p14="http://schemas.microsoft.com/office/powerpoint/2010/main" val="183448605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5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EC99D94-1F56-44C6-AD66-ED7FECA3F628}" type="slidenum">
              <a:rPr lang="en-US" altLang="en-US">
                <a:latin typeface="Times New Roman" pitchFamily="18" charset="0"/>
              </a:rPr>
              <a:pPr>
                <a:spcBef>
                  <a:spcPct val="0"/>
                </a:spcBef>
              </a:pPr>
              <a:t>97</a:t>
            </a:fld>
            <a:endParaRPr lang="en-US" altLang="en-US">
              <a:latin typeface="Times New Roman" pitchFamily="18" charset="0"/>
            </a:endParaRPr>
          </a:p>
        </p:txBody>
      </p:sp>
    </p:spTree>
    <p:extLst>
      <p:ext uri="{BB962C8B-B14F-4D97-AF65-F5344CB8AC3E}">
        <p14:creationId xmlns:p14="http://schemas.microsoft.com/office/powerpoint/2010/main" val="143699940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5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EC99D94-1F56-44C6-AD66-ED7FECA3F628}" type="slidenum">
              <a:rPr lang="en-US" altLang="en-US">
                <a:latin typeface="Times New Roman" pitchFamily="18" charset="0"/>
              </a:rPr>
              <a:pPr>
                <a:spcBef>
                  <a:spcPct val="0"/>
                </a:spcBef>
              </a:pPr>
              <a:t>98</a:t>
            </a:fld>
            <a:endParaRPr lang="en-US" altLang="en-US">
              <a:latin typeface="Times New Roman" pitchFamily="18" charset="0"/>
            </a:endParaRPr>
          </a:p>
        </p:txBody>
      </p:sp>
    </p:spTree>
    <p:extLst>
      <p:ext uri="{BB962C8B-B14F-4D97-AF65-F5344CB8AC3E}">
        <p14:creationId xmlns:p14="http://schemas.microsoft.com/office/powerpoint/2010/main" val="42473071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5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EC99D94-1F56-44C6-AD66-ED7FECA3F628}" type="slidenum">
              <a:rPr lang="en-US" altLang="en-US">
                <a:latin typeface="Times New Roman" pitchFamily="18" charset="0"/>
              </a:rPr>
              <a:pPr>
                <a:spcBef>
                  <a:spcPct val="0"/>
                </a:spcBef>
              </a:pPr>
              <a:t>99</a:t>
            </a:fld>
            <a:endParaRPr lang="en-US" altLang="en-US">
              <a:latin typeface="Times New Roman" pitchFamily="18" charset="0"/>
            </a:endParaRPr>
          </a:p>
        </p:txBody>
      </p:sp>
    </p:spTree>
    <p:extLst>
      <p:ext uri="{BB962C8B-B14F-4D97-AF65-F5344CB8AC3E}">
        <p14:creationId xmlns:p14="http://schemas.microsoft.com/office/powerpoint/2010/main" val="311296698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5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EC99D94-1F56-44C6-AD66-ED7FECA3F628}" type="slidenum">
              <a:rPr lang="en-US" altLang="en-US">
                <a:latin typeface="Times New Roman" pitchFamily="18" charset="0"/>
              </a:rPr>
              <a:pPr>
                <a:spcBef>
                  <a:spcPct val="0"/>
                </a:spcBef>
              </a:pPr>
              <a:t>100</a:t>
            </a:fld>
            <a:endParaRPr lang="en-US" altLang="en-US">
              <a:latin typeface="Times New Roman" pitchFamily="18" charset="0"/>
            </a:endParaRPr>
          </a:p>
        </p:txBody>
      </p:sp>
    </p:spTree>
    <p:extLst>
      <p:ext uri="{BB962C8B-B14F-4D97-AF65-F5344CB8AC3E}">
        <p14:creationId xmlns:p14="http://schemas.microsoft.com/office/powerpoint/2010/main" val="359770651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5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EC99D94-1F56-44C6-AD66-ED7FECA3F628}" type="slidenum">
              <a:rPr lang="en-US" altLang="en-US">
                <a:latin typeface="Times New Roman" pitchFamily="18" charset="0"/>
              </a:rPr>
              <a:pPr>
                <a:spcBef>
                  <a:spcPct val="0"/>
                </a:spcBef>
              </a:pPr>
              <a:t>101</a:t>
            </a:fld>
            <a:endParaRPr lang="en-US" altLang="en-US">
              <a:latin typeface="Times New Roman" pitchFamily="18" charset="0"/>
            </a:endParaRPr>
          </a:p>
        </p:txBody>
      </p:sp>
    </p:spTree>
    <p:extLst>
      <p:ext uri="{BB962C8B-B14F-4D97-AF65-F5344CB8AC3E}">
        <p14:creationId xmlns:p14="http://schemas.microsoft.com/office/powerpoint/2010/main" val="299776634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5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EC99D94-1F56-44C6-AD66-ED7FECA3F628}" type="slidenum">
              <a:rPr lang="en-US" altLang="en-US">
                <a:latin typeface="Times New Roman" pitchFamily="18" charset="0"/>
              </a:rPr>
              <a:pPr>
                <a:spcBef>
                  <a:spcPct val="0"/>
                </a:spcBef>
              </a:pPr>
              <a:t>102</a:t>
            </a:fld>
            <a:endParaRPr lang="en-US" altLang="en-US">
              <a:latin typeface="Times New Roman" pitchFamily="18" charset="0"/>
            </a:endParaRPr>
          </a:p>
        </p:txBody>
      </p:sp>
    </p:spTree>
    <p:extLst>
      <p:ext uri="{BB962C8B-B14F-4D97-AF65-F5344CB8AC3E}">
        <p14:creationId xmlns:p14="http://schemas.microsoft.com/office/powerpoint/2010/main" val="179352612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5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EC99D94-1F56-44C6-AD66-ED7FECA3F628}" type="slidenum">
              <a:rPr lang="en-US" altLang="en-US">
                <a:latin typeface="Times New Roman" pitchFamily="18" charset="0"/>
              </a:rPr>
              <a:pPr>
                <a:spcBef>
                  <a:spcPct val="0"/>
                </a:spcBef>
              </a:pPr>
              <a:t>103</a:t>
            </a:fld>
            <a:endParaRPr lang="en-US" altLang="en-US">
              <a:latin typeface="Times New Roman" pitchFamily="18" charset="0"/>
            </a:endParaRPr>
          </a:p>
        </p:txBody>
      </p:sp>
    </p:spTree>
    <p:extLst>
      <p:ext uri="{BB962C8B-B14F-4D97-AF65-F5344CB8AC3E}">
        <p14:creationId xmlns:p14="http://schemas.microsoft.com/office/powerpoint/2010/main" val="211838663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5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EC99D94-1F56-44C6-AD66-ED7FECA3F628}" type="slidenum">
              <a:rPr lang="en-US" altLang="en-US">
                <a:latin typeface="Times New Roman" pitchFamily="18" charset="0"/>
              </a:rPr>
              <a:pPr>
                <a:spcBef>
                  <a:spcPct val="0"/>
                </a:spcBef>
              </a:pPr>
              <a:t>104</a:t>
            </a:fld>
            <a:endParaRPr lang="en-US" altLang="en-US">
              <a:latin typeface="Times New Roman" pitchFamily="18" charset="0"/>
            </a:endParaRPr>
          </a:p>
        </p:txBody>
      </p:sp>
    </p:spTree>
    <p:extLst>
      <p:ext uri="{BB962C8B-B14F-4D97-AF65-F5344CB8AC3E}">
        <p14:creationId xmlns:p14="http://schemas.microsoft.com/office/powerpoint/2010/main" val="110001261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5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EC99D94-1F56-44C6-AD66-ED7FECA3F628}" type="slidenum">
              <a:rPr lang="en-US" altLang="en-US">
                <a:latin typeface="Times New Roman" pitchFamily="18" charset="0"/>
              </a:rPr>
              <a:pPr>
                <a:spcBef>
                  <a:spcPct val="0"/>
                </a:spcBef>
              </a:pPr>
              <a:t>105</a:t>
            </a:fld>
            <a:endParaRPr lang="en-US" altLang="en-US">
              <a:latin typeface="Times New Roman" pitchFamily="18" charset="0"/>
            </a:endParaRPr>
          </a:p>
        </p:txBody>
      </p:sp>
    </p:spTree>
    <p:extLst>
      <p:ext uri="{BB962C8B-B14F-4D97-AF65-F5344CB8AC3E}">
        <p14:creationId xmlns:p14="http://schemas.microsoft.com/office/powerpoint/2010/main" val="419873971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35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788B80A-CF28-4A1D-ABEF-FB6F502A5AE3}" type="slidenum">
              <a:rPr lang="en-US" altLang="en-US">
                <a:latin typeface="Times New Roman" pitchFamily="18" charset="0"/>
              </a:rPr>
              <a:pPr>
                <a:spcBef>
                  <a:spcPct val="0"/>
                </a:spcBef>
              </a:pPr>
              <a:t>108</a:t>
            </a:fld>
            <a:endParaRPr lang="en-US" altLang="en-US">
              <a:latin typeface="Times New Roman" pitchFamily="18" charset="0"/>
            </a:endParaRPr>
          </a:p>
        </p:txBody>
      </p:sp>
    </p:spTree>
    <p:extLst>
      <p:ext uri="{BB962C8B-B14F-4D97-AF65-F5344CB8AC3E}">
        <p14:creationId xmlns:p14="http://schemas.microsoft.com/office/powerpoint/2010/main" val="97506154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375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545D252-8AA1-454F-959D-4BF336A7039D}" type="slidenum">
              <a:rPr lang="en-US" altLang="en-US">
                <a:latin typeface="Times New Roman" pitchFamily="18" charset="0"/>
              </a:rPr>
              <a:pPr>
                <a:spcBef>
                  <a:spcPct val="0"/>
                </a:spcBef>
              </a:pPr>
              <a:t>109</a:t>
            </a:fld>
            <a:endParaRPr lang="en-US" altLang="en-US">
              <a:latin typeface="Times New Roman" pitchFamily="18" charset="0"/>
            </a:endParaRPr>
          </a:p>
        </p:txBody>
      </p:sp>
    </p:spTree>
    <p:extLst>
      <p:ext uri="{BB962C8B-B14F-4D97-AF65-F5344CB8AC3E}">
        <p14:creationId xmlns:p14="http://schemas.microsoft.com/office/powerpoint/2010/main" val="235684744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39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C4F2FA4-4FFD-40F2-A9E2-C833469F2527}" type="slidenum">
              <a:rPr lang="en-US" altLang="en-US">
                <a:latin typeface="Times New Roman" pitchFamily="18" charset="0"/>
              </a:rPr>
              <a:pPr>
                <a:spcBef>
                  <a:spcPct val="0"/>
                </a:spcBef>
              </a:pPr>
              <a:t>110</a:t>
            </a:fld>
            <a:endParaRPr lang="en-US" altLang="en-US">
              <a:latin typeface="Times New Roman" pitchFamily="18" charset="0"/>
            </a:endParaRPr>
          </a:p>
        </p:txBody>
      </p:sp>
    </p:spTree>
    <p:extLst>
      <p:ext uri="{BB962C8B-B14F-4D97-AF65-F5344CB8AC3E}">
        <p14:creationId xmlns:p14="http://schemas.microsoft.com/office/powerpoint/2010/main" val="300637323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41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F3E8EF4-F924-43DA-B74E-F2352AEC50D3}" type="slidenum">
              <a:rPr lang="en-US" altLang="en-US">
                <a:latin typeface="Times New Roman" pitchFamily="18" charset="0"/>
              </a:rPr>
              <a:pPr>
                <a:spcBef>
                  <a:spcPct val="0"/>
                </a:spcBef>
              </a:pPr>
              <a:t>111</a:t>
            </a:fld>
            <a:endParaRPr lang="en-US" altLang="en-US">
              <a:latin typeface="Times New Roman" pitchFamily="18" charset="0"/>
            </a:endParaRPr>
          </a:p>
        </p:txBody>
      </p:sp>
    </p:spTree>
    <p:extLst>
      <p:ext uri="{BB962C8B-B14F-4D97-AF65-F5344CB8AC3E}">
        <p14:creationId xmlns:p14="http://schemas.microsoft.com/office/powerpoint/2010/main" val="298695230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437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F95C44D6-20FD-41C9-A7D9-8CBA9B89401E}" type="slidenum">
              <a:rPr lang="en-US" altLang="en-US">
                <a:latin typeface="Times New Roman" pitchFamily="18" charset="0"/>
              </a:rPr>
              <a:pPr>
                <a:spcBef>
                  <a:spcPct val="0"/>
                </a:spcBef>
              </a:pPr>
              <a:t>112</a:t>
            </a:fld>
            <a:endParaRPr lang="en-US" altLang="en-US">
              <a:latin typeface="Times New Roman" pitchFamily="18" charset="0"/>
            </a:endParaRPr>
          </a:p>
        </p:txBody>
      </p:sp>
    </p:spTree>
    <p:extLst>
      <p:ext uri="{BB962C8B-B14F-4D97-AF65-F5344CB8AC3E}">
        <p14:creationId xmlns:p14="http://schemas.microsoft.com/office/powerpoint/2010/main" val="356627300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457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FA68F70A-14CD-4B09-A9D6-F860B0F2FFE3}" type="slidenum">
              <a:rPr lang="en-US" altLang="en-US">
                <a:latin typeface="Times New Roman" pitchFamily="18" charset="0"/>
              </a:rPr>
              <a:pPr>
                <a:spcBef>
                  <a:spcPct val="0"/>
                </a:spcBef>
              </a:pPr>
              <a:t>114</a:t>
            </a:fld>
            <a:endParaRPr lang="en-US" altLang="en-US">
              <a:latin typeface="Times New Roman" pitchFamily="18" charset="0"/>
            </a:endParaRPr>
          </a:p>
        </p:txBody>
      </p:sp>
    </p:spTree>
    <p:extLst>
      <p:ext uri="{BB962C8B-B14F-4D97-AF65-F5344CB8AC3E}">
        <p14:creationId xmlns:p14="http://schemas.microsoft.com/office/powerpoint/2010/main" val="209575316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47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3EDA930-7F88-4D64-9DDD-D0B72BF36174}" type="slidenum">
              <a:rPr lang="en-US" altLang="en-US">
                <a:latin typeface="Times New Roman" pitchFamily="18" charset="0"/>
              </a:rPr>
              <a:pPr>
                <a:spcBef>
                  <a:spcPct val="0"/>
                </a:spcBef>
              </a:pPr>
              <a:t>115</a:t>
            </a:fld>
            <a:endParaRPr lang="en-US" altLang="en-US">
              <a:latin typeface="Times New Roman" pitchFamily="18" charset="0"/>
            </a:endParaRPr>
          </a:p>
        </p:txBody>
      </p:sp>
    </p:spTree>
    <p:extLst>
      <p:ext uri="{BB962C8B-B14F-4D97-AF65-F5344CB8AC3E}">
        <p14:creationId xmlns:p14="http://schemas.microsoft.com/office/powerpoint/2010/main" val="256550143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49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3D4DA84E-E7A8-430B-8D09-004D1A7762D3}" type="slidenum">
              <a:rPr lang="en-US" altLang="en-US">
                <a:latin typeface="Times New Roman" pitchFamily="18" charset="0"/>
              </a:rPr>
              <a:pPr>
                <a:spcBef>
                  <a:spcPct val="0"/>
                </a:spcBef>
              </a:pPr>
              <a:t>116</a:t>
            </a:fld>
            <a:endParaRPr lang="en-US" altLang="en-US">
              <a:latin typeface="Times New Roman" pitchFamily="18" charset="0"/>
            </a:endParaRPr>
          </a:p>
        </p:txBody>
      </p:sp>
    </p:spTree>
    <p:extLst>
      <p:ext uri="{BB962C8B-B14F-4D97-AF65-F5344CB8AC3E}">
        <p14:creationId xmlns:p14="http://schemas.microsoft.com/office/powerpoint/2010/main" val="210156934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51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3DC46CD-9E87-473A-99F3-3D93FBDC5FF5}" type="slidenum">
              <a:rPr lang="en-US" altLang="en-US">
                <a:latin typeface="Times New Roman" pitchFamily="18" charset="0"/>
              </a:rPr>
              <a:pPr>
                <a:spcBef>
                  <a:spcPct val="0"/>
                </a:spcBef>
              </a:pPr>
              <a:t>117</a:t>
            </a:fld>
            <a:endParaRPr lang="en-US" altLang="en-US">
              <a:latin typeface="Times New Roman" pitchFamily="18" charset="0"/>
            </a:endParaRPr>
          </a:p>
        </p:txBody>
      </p:sp>
    </p:spTree>
    <p:extLst>
      <p:ext uri="{BB962C8B-B14F-4D97-AF65-F5344CB8AC3E}">
        <p14:creationId xmlns:p14="http://schemas.microsoft.com/office/powerpoint/2010/main" val="278710086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8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7BDD5DF-559D-4341-B340-DE6A34616D52}" type="slidenum">
              <a:rPr lang="en-US" altLang="en-US">
                <a:latin typeface="Times New Roman" pitchFamily="18" charset="0"/>
              </a:rPr>
              <a:pPr>
                <a:spcBef>
                  <a:spcPct val="0"/>
                </a:spcBef>
              </a:pPr>
              <a:t>119</a:t>
            </a:fld>
            <a:endParaRPr lang="en-US" altLang="en-US">
              <a:latin typeface="Times New Roman" pitchFamily="18" charset="0"/>
            </a:endParaRPr>
          </a:p>
        </p:txBody>
      </p:sp>
    </p:spTree>
    <p:extLst>
      <p:ext uri="{BB962C8B-B14F-4D97-AF65-F5344CB8AC3E}">
        <p14:creationId xmlns:p14="http://schemas.microsoft.com/office/powerpoint/2010/main" val="305300084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0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14EB4C8-0B0C-4291-A68C-7C2126EC8965}" type="slidenum">
              <a:rPr lang="en-US" altLang="en-US">
                <a:latin typeface="Times New Roman" pitchFamily="18" charset="0"/>
              </a:rPr>
              <a:pPr>
                <a:spcBef>
                  <a:spcPct val="0"/>
                </a:spcBef>
              </a:pPr>
              <a:t>120</a:t>
            </a:fld>
            <a:endParaRPr lang="en-US" altLang="en-US">
              <a:latin typeface="Times New Roman" pitchFamily="18" charset="0"/>
            </a:endParaRPr>
          </a:p>
        </p:txBody>
      </p:sp>
    </p:spTree>
    <p:extLst>
      <p:ext uri="{BB962C8B-B14F-4D97-AF65-F5344CB8AC3E}">
        <p14:creationId xmlns:p14="http://schemas.microsoft.com/office/powerpoint/2010/main" val="308361578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2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4AC8C84F-919C-466C-B64B-79F6EF330814}" type="slidenum">
              <a:rPr lang="en-US" altLang="en-US">
                <a:latin typeface="Times New Roman" pitchFamily="18" charset="0"/>
              </a:rPr>
              <a:pPr>
                <a:spcBef>
                  <a:spcPct val="0"/>
                </a:spcBef>
              </a:pPr>
              <a:t>121</a:t>
            </a:fld>
            <a:endParaRPr lang="en-US" altLang="en-US">
              <a:latin typeface="Times New Roman" pitchFamily="18" charset="0"/>
            </a:endParaRPr>
          </a:p>
        </p:txBody>
      </p:sp>
    </p:spTree>
    <p:extLst>
      <p:ext uri="{BB962C8B-B14F-4D97-AF65-F5344CB8AC3E}">
        <p14:creationId xmlns:p14="http://schemas.microsoft.com/office/powerpoint/2010/main" val="371381541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2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4AC8C84F-919C-466C-B64B-79F6EF330814}" type="slidenum">
              <a:rPr lang="en-US" altLang="en-US">
                <a:latin typeface="Times New Roman" pitchFamily="18" charset="0"/>
              </a:rPr>
              <a:pPr>
                <a:spcBef>
                  <a:spcPct val="0"/>
                </a:spcBef>
              </a:pPr>
              <a:t>122</a:t>
            </a:fld>
            <a:endParaRPr lang="en-US" altLang="en-US">
              <a:latin typeface="Times New Roman" pitchFamily="18" charset="0"/>
            </a:endParaRPr>
          </a:p>
        </p:txBody>
      </p:sp>
    </p:spTree>
    <p:extLst>
      <p:ext uri="{BB962C8B-B14F-4D97-AF65-F5344CB8AC3E}">
        <p14:creationId xmlns:p14="http://schemas.microsoft.com/office/powerpoint/2010/main" val="333459673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2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4AC8C84F-919C-466C-B64B-79F6EF330814}" type="slidenum">
              <a:rPr lang="en-US" altLang="en-US">
                <a:latin typeface="Times New Roman" pitchFamily="18" charset="0"/>
              </a:rPr>
              <a:pPr>
                <a:spcBef>
                  <a:spcPct val="0"/>
                </a:spcBef>
              </a:pPr>
              <a:t>123</a:t>
            </a:fld>
            <a:endParaRPr lang="en-US" altLang="en-US">
              <a:latin typeface="Times New Roman" pitchFamily="18" charset="0"/>
            </a:endParaRPr>
          </a:p>
        </p:txBody>
      </p:sp>
    </p:spTree>
    <p:extLst>
      <p:ext uri="{BB962C8B-B14F-4D97-AF65-F5344CB8AC3E}">
        <p14:creationId xmlns:p14="http://schemas.microsoft.com/office/powerpoint/2010/main" val="273025353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5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EC99D94-1F56-44C6-AD66-ED7FECA3F628}" type="slidenum">
              <a:rPr lang="en-US" altLang="en-US">
                <a:latin typeface="Times New Roman" pitchFamily="18" charset="0"/>
              </a:rPr>
              <a:pPr>
                <a:spcBef>
                  <a:spcPct val="0"/>
                </a:spcBef>
              </a:pPr>
              <a:t>124</a:t>
            </a:fld>
            <a:endParaRPr lang="en-US" altLang="en-US">
              <a:latin typeface="Times New Roman" pitchFamily="18" charset="0"/>
            </a:endParaRPr>
          </a:p>
        </p:txBody>
      </p:sp>
    </p:spTree>
    <p:extLst>
      <p:ext uri="{BB962C8B-B14F-4D97-AF65-F5344CB8AC3E}">
        <p14:creationId xmlns:p14="http://schemas.microsoft.com/office/powerpoint/2010/main" val="43051243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7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2B85E574-3697-403A-9704-D8EC86BC64E2}" type="slidenum">
              <a:rPr lang="en-US" altLang="en-US">
                <a:latin typeface="Times New Roman" pitchFamily="18" charset="0"/>
              </a:rPr>
              <a:pPr>
                <a:spcBef>
                  <a:spcPct val="0"/>
                </a:spcBef>
              </a:pPr>
              <a:t>125</a:t>
            </a:fld>
            <a:endParaRPr lang="en-US" altLang="en-US">
              <a:latin typeface="Times New Roman" pitchFamily="18" charset="0"/>
            </a:endParaRPr>
          </a:p>
        </p:txBody>
      </p:sp>
    </p:spTree>
    <p:extLst>
      <p:ext uri="{BB962C8B-B14F-4D97-AF65-F5344CB8AC3E}">
        <p14:creationId xmlns:p14="http://schemas.microsoft.com/office/powerpoint/2010/main" val="308505315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19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765934E-EC52-47AF-83DD-8894792087A9}" type="slidenum">
              <a:rPr lang="en-US" altLang="en-US">
                <a:latin typeface="Times New Roman" pitchFamily="18" charset="0"/>
              </a:rPr>
              <a:pPr>
                <a:spcBef>
                  <a:spcPct val="0"/>
                </a:spcBef>
              </a:pPr>
              <a:t>126</a:t>
            </a:fld>
            <a:endParaRPr lang="en-US" altLang="en-US">
              <a:latin typeface="Times New Roman" pitchFamily="18" charset="0"/>
            </a:endParaRPr>
          </a:p>
        </p:txBody>
      </p:sp>
    </p:spTree>
    <p:extLst>
      <p:ext uri="{BB962C8B-B14F-4D97-AF65-F5344CB8AC3E}">
        <p14:creationId xmlns:p14="http://schemas.microsoft.com/office/powerpoint/2010/main" val="78388856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11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D367DD0-094B-4788-A6E7-E8DBBEB527DC}" type="slidenum">
              <a:rPr lang="en-US" altLang="en-US">
                <a:latin typeface="Times New Roman" pitchFamily="18" charset="0"/>
              </a:rPr>
              <a:pPr>
                <a:spcBef>
                  <a:spcPct val="0"/>
                </a:spcBef>
              </a:pPr>
              <a:t>127</a:t>
            </a:fld>
            <a:endParaRPr lang="en-US" altLang="en-US">
              <a:latin typeface="Times New Roman" pitchFamily="18" charset="0"/>
            </a:endParaRPr>
          </a:p>
        </p:txBody>
      </p:sp>
    </p:spTree>
    <p:extLst>
      <p:ext uri="{BB962C8B-B14F-4D97-AF65-F5344CB8AC3E}">
        <p14:creationId xmlns:p14="http://schemas.microsoft.com/office/powerpoint/2010/main" val="70556396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3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399E49C6-137A-4BCB-83C3-8AA107398166}" type="slidenum">
              <a:rPr lang="en-US" altLang="en-US">
                <a:latin typeface="Times New Roman" pitchFamily="18" charset="0"/>
              </a:rPr>
              <a:pPr>
                <a:spcBef>
                  <a:spcPct val="0"/>
                </a:spcBef>
              </a:pPr>
              <a:t>128</a:t>
            </a:fld>
            <a:endParaRPr lang="en-US" altLang="en-US">
              <a:latin typeface="Times New Roman" pitchFamily="18" charset="0"/>
            </a:endParaRPr>
          </a:p>
        </p:txBody>
      </p:sp>
    </p:spTree>
    <p:extLst>
      <p:ext uri="{BB962C8B-B14F-4D97-AF65-F5344CB8AC3E}">
        <p14:creationId xmlns:p14="http://schemas.microsoft.com/office/powerpoint/2010/main" val="172711099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501F56E-51C6-4A09-AD4B-0ACD9CCE23F5}" type="slidenum">
              <a:rPr lang="en-US" altLang="en-US">
                <a:latin typeface="Times New Roman" pitchFamily="18" charset="0"/>
              </a:rPr>
              <a:pPr>
                <a:spcBef>
                  <a:spcPct val="0"/>
                </a:spcBef>
              </a:pPr>
              <a:t>129</a:t>
            </a:fld>
            <a:endParaRPr lang="en-US" altLang="en-US">
              <a:latin typeface="Times New Roman" pitchFamily="18" charset="0"/>
            </a:endParaRPr>
          </a:p>
        </p:txBody>
      </p:sp>
    </p:spTree>
    <p:extLst>
      <p:ext uri="{BB962C8B-B14F-4D97-AF65-F5344CB8AC3E}">
        <p14:creationId xmlns:p14="http://schemas.microsoft.com/office/powerpoint/2010/main" val="142553385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7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14CB3C1-0535-4BEB-BC36-968D2C844A80}" type="slidenum">
              <a:rPr lang="en-US" altLang="en-US">
                <a:latin typeface="Times New Roman" pitchFamily="18" charset="0"/>
              </a:rPr>
              <a:pPr>
                <a:spcBef>
                  <a:spcPct val="0"/>
                </a:spcBef>
              </a:pPr>
              <a:t>130</a:t>
            </a:fld>
            <a:endParaRPr lang="en-US" altLang="en-US">
              <a:latin typeface="Times New Roman" pitchFamily="18" charset="0"/>
            </a:endParaRPr>
          </a:p>
        </p:txBody>
      </p:sp>
    </p:spTree>
    <p:extLst>
      <p:ext uri="{BB962C8B-B14F-4D97-AF65-F5344CB8AC3E}">
        <p14:creationId xmlns:p14="http://schemas.microsoft.com/office/powerpoint/2010/main" val="17591609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9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309BDB2-FA17-4010-B23D-1365E91FC67D}" type="slidenum">
              <a:rPr lang="en-US" altLang="en-US">
                <a:latin typeface="Times New Roman" pitchFamily="18" charset="0"/>
              </a:rPr>
              <a:pPr>
                <a:spcBef>
                  <a:spcPct val="0"/>
                </a:spcBef>
              </a:pPr>
              <a:t>131</a:t>
            </a:fld>
            <a:endParaRPr lang="en-US" altLang="en-US">
              <a:latin typeface="Times New Roman" pitchFamily="18" charset="0"/>
            </a:endParaRPr>
          </a:p>
        </p:txBody>
      </p:sp>
    </p:spTree>
    <p:extLst>
      <p:ext uri="{BB962C8B-B14F-4D97-AF65-F5344CB8AC3E}">
        <p14:creationId xmlns:p14="http://schemas.microsoft.com/office/powerpoint/2010/main" val="220432098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31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4E57E048-ADB9-4B73-9A17-03706DC483FB}" type="slidenum">
              <a:rPr lang="en-US" altLang="en-US">
                <a:latin typeface="Times New Roman" pitchFamily="18" charset="0"/>
              </a:rPr>
              <a:pPr>
                <a:spcBef>
                  <a:spcPct val="0"/>
                </a:spcBef>
              </a:pPr>
              <a:t>132</a:t>
            </a:fld>
            <a:endParaRPr lang="en-US" altLang="en-US">
              <a:latin typeface="Times New Roman" pitchFamily="18" charset="0"/>
            </a:endParaRPr>
          </a:p>
        </p:txBody>
      </p:sp>
    </p:spTree>
    <p:extLst>
      <p:ext uri="{BB962C8B-B14F-4D97-AF65-F5344CB8AC3E}">
        <p14:creationId xmlns:p14="http://schemas.microsoft.com/office/powerpoint/2010/main" val="297995327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33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FFC0C35D-C0FF-454C-ACFB-CC453B4C876C}" type="slidenum">
              <a:rPr lang="en-US" altLang="en-US">
                <a:latin typeface="Times New Roman" pitchFamily="18" charset="0"/>
              </a:rPr>
              <a:pPr>
                <a:spcBef>
                  <a:spcPct val="0"/>
                </a:spcBef>
              </a:pPr>
              <a:t>133</a:t>
            </a:fld>
            <a:endParaRPr lang="en-US" altLang="en-US">
              <a:latin typeface="Times New Roman" pitchFamily="18" charset="0"/>
            </a:endParaRPr>
          </a:p>
        </p:txBody>
      </p:sp>
    </p:spTree>
    <p:extLst>
      <p:ext uri="{BB962C8B-B14F-4D97-AF65-F5344CB8AC3E}">
        <p14:creationId xmlns:p14="http://schemas.microsoft.com/office/powerpoint/2010/main" val="32145890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53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17A817C4-7AE0-41E5-8DA7-A2BDA89AD993}" type="slidenum">
              <a:rPr lang="en-US" altLang="en-US">
                <a:latin typeface="Times New Roman" pitchFamily="18" charset="0"/>
              </a:rPr>
              <a:pPr>
                <a:spcBef>
                  <a:spcPct val="0"/>
                </a:spcBef>
              </a:pPr>
              <a:t>135</a:t>
            </a:fld>
            <a:endParaRPr lang="en-US" altLang="en-US">
              <a:latin typeface="Times New Roman" pitchFamily="18" charset="0"/>
            </a:endParaRPr>
          </a:p>
        </p:txBody>
      </p:sp>
    </p:spTree>
    <p:extLst>
      <p:ext uri="{BB962C8B-B14F-4D97-AF65-F5344CB8AC3E}">
        <p14:creationId xmlns:p14="http://schemas.microsoft.com/office/powerpoint/2010/main" val="388908940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56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1000581-37EF-4D23-918E-2BC3A8B1199A}" type="slidenum">
              <a:rPr lang="en-US" altLang="en-US">
                <a:latin typeface="Times New Roman" pitchFamily="18" charset="0"/>
              </a:rPr>
              <a:pPr>
                <a:spcBef>
                  <a:spcPct val="0"/>
                </a:spcBef>
              </a:pPr>
              <a:t>136</a:t>
            </a:fld>
            <a:endParaRPr lang="en-US" altLang="en-US">
              <a:latin typeface="Times New Roman" pitchFamily="18" charset="0"/>
            </a:endParaRPr>
          </a:p>
        </p:txBody>
      </p:sp>
    </p:spTree>
    <p:extLst>
      <p:ext uri="{BB962C8B-B14F-4D97-AF65-F5344CB8AC3E}">
        <p14:creationId xmlns:p14="http://schemas.microsoft.com/office/powerpoint/2010/main" val="29739724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580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CF52BAC-ED20-472E-B188-CCE12FAECCB8}" type="slidenum">
              <a:rPr lang="en-US" altLang="en-US">
                <a:latin typeface="Times New Roman" pitchFamily="18" charset="0"/>
              </a:rPr>
              <a:pPr>
                <a:spcBef>
                  <a:spcPct val="0"/>
                </a:spcBef>
              </a:pPr>
              <a:t>137</a:t>
            </a:fld>
            <a:endParaRPr lang="en-US" altLang="en-US">
              <a:latin typeface="Times New Roman" pitchFamily="18" charset="0"/>
            </a:endParaRPr>
          </a:p>
        </p:txBody>
      </p:sp>
    </p:spTree>
    <p:extLst>
      <p:ext uri="{BB962C8B-B14F-4D97-AF65-F5344CB8AC3E}">
        <p14:creationId xmlns:p14="http://schemas.microsoft.com/office/powerpoint/2010/main" val="94988062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60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CA6C44B-B270-4397-BFBD-4569416A40B4}" type="slidenum">
              <a:rPr lang="en-US" altLang="en-US">
                <a:latin typeface="Times New Roman" pitchFamily="18" charset="0"/>
              </a:rPr>
              <a:pPr>
                <a:spcBef>
                  <a:spcPct val="0"/>
                </a:spcBef>
              </a:pPr>
              <a:t>138</a:t>
            </a:fld>
            <a:endParaRPr lang="en-US" altLang="en-US">
              <a:latin typeface="Times New Roman" pitchFamily="18" charset="0"/>
            </a:endParaRPr>
          </a:p>
        </p:txBody>
      </p:sp>
    </p:spTree>
    <p:extLst>
      <p:ext uri="{BB962C8B-B14F-4D97-AF65-F5344CB8AC3E}">
        <p14:creationId xmlns:p14="http://schemas.microsoft.com/office/powerpoint/2010/main" val="118201793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62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3E234819-35C4-444F-AAC3-FFC1B1CAFDCD}" type="slidenum">
              <a:rPr lang="en-US" altLang="en-US">
                <a:latin typeface="Times New Roman" pitchFamily="18" charset="0"/>
              </a:rPr>
              <a:pPr>
                <a:spcBef>
                  <a:spcPct val="0"/>
                </a:spcBef>
              </a:pPr>
              <a:t>139</a:t>
            </a:fld>
            <a:endParaRPr lang="en-US" altLang="en-US">
              <a:latin typeface="Times New Roman" pitchFamily="18" charset="0"/>
            </a:endParaRPr>
          </a:p>
        </p:txBody>
      </p:sp>
    </p:spTree>
    <p:extLst>
      <p:ext uri="{BB962C8B-B14F-4D97-AF65-F5344CB8AC3E}">
        <p14:creationId xmlns:p14="http://schemas.microsoft.com/office/powerpoint/2010/main" val="52928309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62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3E234819-35C4-444F-AAC3-FFC1B1CAFDCD}" type="slidenum">
              <a:rPr lang="en-US" altLang="en-US">
                <a:latin typeface="Times New Roman" pitchFamily="18" charset="0"/>
              </a:rPr>
              <a:pPr>
                <a:spcBef>
                  <a:spcPct val="0"/>
                </a:spcBef>
              </a:pPr>
              <a:t>140</a:t>
            </a:fld>
            <a:endParaRPr lang="en-US" altLang="en-US">
              <a:latin typeface="Times New Roman" pitchFamily="18" charset="0"/>
            </a:endParaRPr>
          </a:p>
        </p:txBody>
      </p:sp>
    </p:spTree>
    <p:extLst>
      <p:ext uri="{BB962C8B-B14F-4D97-AF65-F5344CB8AC3E}">
        <p14:creationId xmlns:p14="http://schemas.microsoft.com/office/powerpoint/2010/main" val="52928309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62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3E234819-35C4-444F-AAC3-FFC1B1CAFDCD}" type="slidenum">
              <a:rPr lang="en-US" altLang="en-US">
                <a:latin typeface="Times New Roman" pitchFamily="18" charset="0"/>
              </a:rPr>
              <a:pPr>
                <a:spcBef>
                  <a:spcPct val="0"/>
                </a:spcBef>
              </a:pPr>
              <a:t>141</a:t>
            </a:fld>
            <a:endParaRPr lang="en-US" altLang="en-US">
              <a:latin typeface="Times New Roman" pitchFamily="18" charset="0"/>
            </a:endParaRPr>
          </a:p>
        </p:txBody>
      </p:sp>
    </p:spTree>
    <p:extLst>
      <p:ext uri="{BB962C8B-B14F-4D97-AF65-F5344CB8AC3E}">
        <p14:creationId xmlns:p14="http://schemas.microsoft.com/office/powerpoint/2010/main" val="52928309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64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E8878A5-827E-47A0-8682-5AAC2E703EB8}" type="slidenum">
              <a:rPr lang="en-US" altLang="en-US">
                <a:latin typeface="Times New Roman" pitchFamily="18" charset="0"/>
              </a:rPr>
              <a:pPr>
                <a:spcBef>
                  <a:spcPct val="0"/>
                </a:spcBef>
              </a:pPr>
              <a:t>142</a:t>
            </a:fld>
            <a:endParaRPr lang="en-US" altLang="en-US">
              <a:latin typeface="Times New Roman" pitchFamily="18" charset="0"/>
            </a:endParaRPr>
          </a:p>
        </p:txBody>
      </p:sp>
    </p:spTree>
    <p:extLst>
      <p:ext uri="{BB962C8B-B14F-4D97-AF65-F5344CB8AC3E}">
        <p14:creationId xmlns:p14="http://schemas.microsoft.com/office/powerpoint/2010/main" val="329218060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66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CB46D69-6C6F-4DA6-97F6-CD6CF00BB3EA}" type="slidenum">
              <a:rPr lang="en-US" altLang="en-US">
                <a:latin typeface="Times New Roman" pitchFamily="18" charset="0"/>
              </a:rPr>
              <a:pPr>
                <a:spcBef>
                  <a:spcPct val="0"/>
                </a:spcBef>
              </a:pPr>
              <a:t>143</a:t>
            </a:fld>
            <a:endParaRPr lang="en-US" altLang="en-US">
              <a:latin typeface="Times New Roman" pitchFamily="18" charset="0"/>
            </a:endParaRPr>
          </a:p>
        </p:txBody>
      </p:sp>
    </p:spTree>
    <p:extLst>
      <p:ext uri="{BB962C8B-B14F-4D97-AF65-F5344CB8AC3E}">
        <p14:creationId xmlns:p14="http://schemas.microsoft.com/office/powerpoint/2010/main" val="396058050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68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BD38D591-7750-4474-88CC-E2438B5F8EE0}" type="slidenum">
              <a:rPr lang="en-US" altLang="en-US">
                <a:latin typeface="Times New Roman" pitchFamily="18" charset="0"/>
              </a:rPr>
              <a:pPr>
                <a:spcBef>
                  <a:spcPct val="0"/>
                </a:spcBef>
              </a:pPr>
              <a:t>144</a:t>
            </a:fld>
            <a:endParaRPr lang="en-US" altLang="en-US">
              <a:latin typeface="Times New Roman" pitchFamily="18" charset="0"/>
            </a:endParaRPr>
          </a:p>
        </p:txBody>
      </p:sp>
    </p:spTree>
    <p:extLst>
      <p:ext uri="{BB962C8B-B14F-4D97-AF65-F5344CB8AC3E}">
        <p14:creationId xmlns:p14="http://schemas.microsoft.com/office/powerpoint/2010/main" val="145971597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70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E9928BD-6C5D-498D-8D78-CB286A8FD6F3}" type="slidenum">
              <a:rPr lang="en-US" altLang="en-US">
                <a:latin typeface="Times New Roman" pitchFamily="18" charset="0"/>
              </a:rPr>
              <a:pPr>
                <a:spcBef>
                  <a:spcPct val="0"/>
                </a:spcBef>
              </a:pPr>
              <a:t>145</a:t>
            </a:fld>
            <a:endParaRPr lang="en-US" altLang="en-US">
              <a:latin typeface="Times New Roman" pitchFamily="18" charset="0"/>
            </a:endParaRPr>
          </a:p>
        </p:txBody>
      </p:sp>
    </p:spTree>
    <p:extLst>
      <p:ext uri="{BB962C8B-B14F-4D97-AF65-F5344CB8AC3E}">
        <p14:creationId xmlns:p14="http://schemas.microsoft.com/office/powerpoint/2010/main" val="290239225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72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FBAD05FB-3E97-43CF-8FCF-D43A2B77600C}" type="slidenum">
              <a:rPr lang="en-US" altLang="en-US">
                <a:latin typeface="Times New Roman" pitchFamily="18" charset="0"/>
              </a:rPr>
              <a:pPr>
                <a:spcBef>
                  <a:spcPct val="0"/>
                </a:spcBef>
              </a:pPr>
              <a:t>146</a:t>
            </a:fld>
            <a:endParaRPr lang="en-US" altLang="en-US">
              <a:latin typeface="Times New Roman" pitchFamily="18" charset="0"/>
            </a:endParaRPr>
          </a:p>
        </p:txBody>
      </p:sp>
    </p:spTree>
    <p:extLst>
      <p:ext uri="{BB962C8B-B14F-4D97-AF65-F5344CB8AC3E}">
        <p14:creationId xmlns:p14="http://schemas.microsoft.com/office/powerpoint/2010/main" val="224892490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74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527EF78-2C2B-4C92-A3A1-B091CF4C1D72}" type="slidenum">
              <a:rPr lang="en-US" altLang="en-US">
                <a:latin typeface="Times New Roman" pitchFamily="18" charset="0"/>
              </a:rPr>
              <a:pPr>
                <a:spcBef>
                  <a:spcPct val="0"/>
                </a:spcBef>
              </a:pPr>
              <a:t>147</a:t>
            </a:fld>
            <a:endParaRPr lang="en-US" altLang="en-US">
              <a:latin typeface="Times New Roman" pitchFamily="18" charset="0"/>
            </a:endParaRPr>
          </a:p>
        </p:txBody>
      </p:sp>
    </p:spTree>
    <p:extLst>
      <p:ext uri="{BB962C8B-B14F-4D97-AF65-F5344CB8AC3E}">
        <p14:creationId xmlns:p14="http://schemas.microsoft.com/office/powerpoint/2010/main" val="183868577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74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527EF78-2C2B-4C92-A3A1-B091CF4C1D72}" type="slidenum">
              <a:rPr lang="en-US" altLang="en-US">
                <a:latin typeface="Times New Roman" pitchFamily="18" charset="0"/>
              </a:rPr>
              <a:pPr>
                <a:spcBef>
                  <a:spcPct val="0"/>
                </a:spcBef>
              </a:pPr>
              <a:t>148</a:t>
            </a:fld>
            <a:endParaRPr lang="en-US" altLang="en-US">
              <a:latin typeface="Times New Roman" pitchFamily="18" charset="0"/>
            </a:endParaRPr>
          </a:p>
        </p:txBody>
      </p:sp>
    </p:spTree>
    <p:extLst>
      <p:ext uri="{BB962C8B-B14F-4D97-AF65-F5344CB8AC3E}">
        <p14:creationId xmlns:p14="http://schemas.microsoft.com/office/powerpoint/2010/main" val="183868577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76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33B76E7-FFE2-4B5B-ADB8-85B14BDA6FCB}" type="slidenum">
              <a:rPr lang="en-US" altLang="en-US">
                <a:latin typeface="Times New Roman" pitchFamily="18" charset="0"/>
              </a:rPr>
              <a:pPr>
                <a:spcBef>
                  <a:spcPct val="0"/>
                </a:spcBef>
              </a:pPr>
              <a:t>149</a:t>
            </a:fld>
            <a:endParaRPr lang="en-US" altLang="en-US">
              <a:latin typeface="Times New Roman" pitchFamily="18" charset="0"/>
            </a:endParaRPr>
          </a:p>
        </p:txBody>
      </p:sp>
    </p:spTree>
    <p:extLst>
      <p:ext uri="{BB962C8B-B14F-4D97-AF65-F5344CB8AC3E}">
        <p14:creationId xmlns:p14="http://schemas.microsoft.com/office/powerpoint/2010/main" val="216064011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78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F7D3BE47-2DDC-4942-A70C-947ED41ECFEB}" type="slidenum">
              <a:rPr lang="en-US" altLang="en-US">
                <a:latin typeface="Times New Roman" pitchFamily="18" charset="0"/>
              </a:rPr>
              <a:pPr>
                <a:spcBef>
                  <a:spcPct val="0"/>
                </a:spcBef>
              </a:pPr>
              <a:t>150</a:t>
            </a:fld>
            <a:endParaRPr lang="en-US" altLang="en-US">
              <a:latin typeface="Times New Roman" pitchFamily="18" charset="0"/>
            </a:endParaRPr>
          </a:p>
        </p:txBody>
      </p:sp>
    </p:spTree>
    <p:extLst>
      <p:ext uri="{BB962C8B-B14F-4D97-AF65-F5344CB8AC3E}">
        <p14:creationId xmlns:p14="http://schemas.microsoft.com/office/powerpoint/2010/main" val="94169278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80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148C00DA-C8D4-4ACE-975F-C08C2A8EF752}" type="slidenum">
              <a:rPr lang="en-US" altLang="en-US">
                <a:latin typeface="Times New Roman" pitchFamily="18" charset="0"/>
              </a:rPr>
              <a:pPr>
                <a:spcBef>
                  <a:spcPct val="0"/>
                </a:spcBef>
              </a:pPr>
              <a:t>151</a:t>
            </a:fld>
            <a:endParaRPr lang="en-US" altLang="en-US">
              <a:latin typeface="Times New Roman" pitchFamily="18" charset="0"/>
            </a:endParaRPr>
          </a:p>
        </p:txBody>
      </p:sp>
    </p:spTree>
    <p:extLst>
      <p:ext uri="{BB962C8B-B14F-4D97-AF65-F5344CB8AC3E}">
        <p14:creationId xmlns:p14="http://schemas.microsoft.com/office/powerpoint/2010/main" val="57484024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82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BEBB2A34-B3B8-4996-92B2-93293ED3D46A}" type="slidenum">
              <a:rPr lang="en-US" altLang="en-US">
                <a:latin typeface="Times New Roman" pitchFamily="18" charset="0"/>
              </a:rPr>
              <a:pPr>
                <a:spcBef>
                  <a:spcPct val="0"/>
                </a:spcBef>
              </a:pPr>
              <a:t>152</a:t>
            </a:fld>
            <a:endParaRPr lang="en-US" altLang="en-US">
              <a:latin typeface="Times New Roman" pitchFamily="18" charset="0"/>
            </a:endParaRPr>
          </a:p>
        </p:txBody>
      </p:sp>
    </p:spTree>
    <p:extLst>
      <p:ext uri="{BB962C8B-B14F-4D97-AF65-F5344CB8AC3E}">
        <p14:creationId xmlns:p14="http://schemas.microsoft.com/office/powerpoint/2010/main" val="2462493352"/>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84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86707F8-AC3D-4D3F-BCEA-58F599584484}" type="slidenum">
              <a:rPr lang="en-US" altLang="en-US">
                <a:latin typeface="Times New Roman" pitchFamily="18" charset="0"/>
              </a:rPr>
              <a:pPr>
                <a:spcBef>
                  <a:spcPct val="0"/>
                </a:spcBef>
              </a:pPr>
              <a:t>153</a:t>
            </a:fld>
            <a:endParaRPr lang="en-US" altLang="en-US">
              <a:latin typeface="Times New Roman" pitchFamily="18" charset="0"/>
            </a:endParaRPr>
          </a:p>
        </p:txBody>
      </p:sp>
    </p:spTree>
    <p:extLst>
      <p:ext uri="{BB962C8B-B14F-4D97-AF65-F5344CB8AC3E}">
        <p14:creationId xmlns:p14="http://schemas.microsoft.com/office/powerpoint/2010/main" val="163307034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86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F68F1123-FD74-41F1-9C7D-FCE33DEE9BBF}" type="slidenum">
              <a:rPr lang="en-US" altLang="en-US">
                <a:latin typeface="Times New Roman" pitchFamily="18" charset="0"/>
              </a:rPr>
              <a:pPr>
                <a:spcBef>
                  <a:spcPct val="0"/>
                </a:spcBef>
              </a:pPr>
              <a:t>154</a:t>
            </a:fld>
            <a:endParaRPr lang="en-US" altLang="en-US">
              <a:latin typeface="Times New Roman" pitchFamily="18" charset="0"/>
            </a:endParaRPr>
          </a:p>
        </p:txBody>
      </p:sp>
    </p:spTree>
    <p:extLst>
      <p:ext uri="{BB962C8B-B14F-4D97-AF65-F5344CB8AC3E}">
        <p14:creationId xmlns:p14="http://schemas.microsoft.com/office/powerpoint/2010/main" val="318614087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642A1D4-9429-4AF1-814E-039182C16B11}" type="slidenum">
              <a:rPr lang="en-US" altLang="en-US">
                <a:latin typeface="Times New Roman" pitchFamily="18" charset="0"/>
              </a:rPr>
              <a:pPr>
                <a:spcBef>
                  <a:spcPct val="0"/>
                </a:spcBef>
              </a:pPr>
              <a:t>155</a:t>
            </a:fld>
            <a:endParaRPr lang="en-US" altLang="en-US">
              <a:latin typeface="Times New Roman" pitchFamily="18" charset="0"/>
            </a:endParaRPr>
          </a:p>
        </p:txBody>
      </p:sp>
    </p:spTree>
    <p:extLst>
      <p:ext uri="{BB962C8B-B14F-4D97-AF65-F5344CB8AC3E}">
        <p14:creationId xmlns:p14="http://schemas.microsoft.com/office/powerpoint/2010/main" val="106052543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90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373BA86E-675B-4CF0-9FC6-B8E1C8348693}" type="slidenum">
              <a:rPr lang="en-US" altLang="en-US">
                <a:latin typeface="Times New Roman" pitchFamily="18" charset="0"/>
              </a:rPr>
              <a:pPr>
                <a:spcBef>
                  <a:spcPct val="0"/>
                </a:spcBef>
              </a:pPr>
              <a:t>156</a:t>
            </a:fld>
            <a:endParaRPr lang="en-US" altLang="en-US">
              <a:latin typeface="Times New Roman" pitchFamily="18" charset="0"/>
            </a:endParaRPr>
          </a:p>
        </p:txBody>
      </p:sp>
    </p:spTree>
    <p:extLst>
      <p:ext uri="{BB962C8B-B14F-4D97-AF65-F5344CB8AC3E}">
        <p14:creationId xmlns:p14="http://schemas.microsoft.com/office/powerpoint/2010/main" val="243655520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38235AAF-E120-4BD0-AE85-16C9619662D2}" type="slidenum">
              <a:rPr lang="en-US" altLang="en-US">
                <a:latin typeface="Times New Roman" pitchFamily="18" charset="0"/>
              </a:rPr>
              <a:pPr>
                <a:spcBef>
                  <a:spcPct val="0"/>
                </a:spcBef>
              </a:pPr>
              <a:t>158</a:t>
            </a:fld>
            <a:endParaRPr lang="en-US" altLang="en-US">
              <a:latin typeface="Times New Roman" pitchFamily="18" charset="0"/>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BAE87AC-1AAE-4DB6-8208-8F3BDA545F6C}" type="slidenum">
              <a:rPr lang="en-US" altLang="en-US">
                <a:latin typeface="Times New Roman" pitchFamily="18" charset="0"/>
              </a:rPr>
              <a:pPr>
                <a:spcBef>
                  <a:spcPct val="0"/>
                </a:spcBef>
              </a:pPr>
              <a:t>159</a:t>
            </a:fld>
            <a:endParaRPr lang="en-US" altLang="en-US">
              <a:latin typeface="Times New Roman" pitchFamily="18" charset="0"/>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BAE87AC-1AAE-4DB6-8208-8F3BDA545F6C}" type="slidenum">
              <a:rPr lang="en-US" altLang="en-US">
                <a:latin typeface="Times New Roman" pitchFamily="18" charset="0"/>
              </a:rPr>
              <a:pPr>
                <a:spcBef>
                  <a:spcPct val="0"/>
                </a:spcBef>
              </a:pPr>
              <a:t>160</a:t>
            </a:fld>
            <a:endParaRPr lang="en-US" altLang="en-US">
              <a:latin typeface="Times New Roman" pitchFamily="18" charset="0"/>
            </a:endParaRPr>
          </a:p>
        </p:txBody>
      </p:sp>
    </p:spTree>
    <p:extLst>
      <p:ext uri="{BB962C8B-B14F-4D97-AF65-F5344CB8AC3E}">
        <p14:creationId xmlns:p14="http://schemas.microsoft.com/office/powerpoint/2010/main" val="112609403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43A040CD-7169-4192-807D-DE8EB545C71E}" type="slidenum">
              <a:rPr lang="en-US" altLang="en-US">
                <a:latin typeface="Times New Roman" pitchFamily="18" charset="0"/>
              </a:rPr>
              <a:pPr>
                <a:spcBef>
                  <a:spcPct val="0"/>
                </a:spcBef>
              </a:pPr>
              <a:t>161</a:t>
            </a:fld>
            <a:endParaRPr lang="en-US" altLang="en-US">
              <a:latin typeface="Times New Roman" pitchFamily="18" charset="0"/>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5CA2CC9-C123-4863-A417-F43189D69410}" type="slidenum">
              <a:rPr lang="en-US" altLang="en-US">
                <a:latin typeface="Times New Roman" pitchFamily="18" charset="0"/>
              </a:rPr>
              <a:pPr>
                <a:spcBef>
                  <a:spcPct val="0"/>
                </a:spcBef>
              </a:pPr>
              <a:t>162</a:t>
            </a:fld>
            <a:endParaRPr lang="en-US" altLang="en-US">
              <a:latin typeface="Times New Roman" pitchFamily="18" charset="0"/>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5CA2CC9-C123-4863-A417-F43189D69410}" type="slidenum">
              <a:rPr lang="en-US" altLang="en-US">
                <a:latin typeface="Times New Roman" pitchFamily="18" charset="0"/>
              </a:rPr>
              <a:pPr>
                <a:spcBef>
                  <a:spcPct val="0"/>
                </a:spcBef>
              </a:pPr>
              <a:t>163</a:t>
            </a:fld>
            <a:endParaRPr lang="en-US" altLang="en-US">
              <a:latin typeface="Times New Roman" pitchFamily="18" charset="0"/>
            </a:endParaRPr>
          </a:p>
        </p:txBody>
      </p:sp>
    </p:spTree>
    <p:extLst>
      <p:ext uri="{BB962C8B-B14F-4D97-AF65-F5344CB8AC3E}">
        <p14:creationId xmlns:p14="http://schemas.microsoft.com/office/powerpoint/2010/main" val="1677639426"/>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5CA2CC9-C123-4863-A417-F43189D69410}" type="slidenum">
              <a:rPr lang="en-US" altLang="en-US">
                <a:latin typeface="Times New Roman" pitchFamily="18" charset="0"/>
              </a:rPr>
              <a:pPr>
                <a:spcBef>
                  <a:spcPct val="0"/>
                </a:spcBef>
              </a:pPr>
              <a:t>164</a:t>
            </a:fld>
            <a:endParaRPr lang="en-US" altLang="en-US">
              <a:latin typeface="Times New Roman" pitchFamily="18" charset="0"/>
            </a:endParaRPr>
          </a:p>
        </p:txBody>
      </p:sp>
    </p:spTree>
    <p:extLst>
      <p:ext uri="{BB962C8B-B14F-4D97-AF65-F5344CB8AC3E}">
        <p14:creationId xmlns:p14="http://schemas.microsoft.com/office/powerpoint/2010/main" val="1630726429"/>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3757E4C-95D4-40DB-9570-3B0B735D25D9}" type="slidenum">
              <a:rPr lang="en-US" altLang="en-US">
                <a:latin typeface="Times New Roman" pitchFamily="18" charset="0"/>
              </a:rPr>
              <a:pPr>
                <a:spcBef>
                  <a:spcPct val="0"/>
                </a:spcBef>
              </a:pPr>
              <a:t>165</a:t>
            </a:fld>
            <a:endParaRPr lang="en-US" altLang="en-US">
              <a:latin typeface="Times New Roman" pitchFamily="18" charset="0"/>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FC542776-4C22-4FCD-A182-AACA655DCCA4}" type="slidenum">
              <a:rPr lang="en-US" altLang="en-US">
                <a:latin typeface="Times New Roman" pitchFamily="18" charset="0"/>
              </a:rPr>
              <a:pPr>
                <a:spcBef>
                  <a:spcPct val="0"/>
                </a:spcBef>
              </a:pPr>
              <a:t>166</a:t>
            </a:fld>
            <a:endParaRPr lang="en-US" altLang="en-US">
              <a:latin typeface="Times New Roman" pitchFamily="18" charset="0"/>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B3CB4B74-09AA-4DB9-B259-8B53C8CEE176}" type="slidenum">
              <a:rPr lang="en-US" altLang="en-US">
                <a:latin typeface="Times New Roman" pitchFamily="18" charset="0"/>
              </a:rPr>
              <a:pPr>
                <a:spcBef>
                  <a:spcPct val="0"/>
                </a:spcBef>
              </a:pPr>
              <a:t>167</a:t>
            </a:fld>
            <a:endParaRPr lang="en-US" altLang="en-US">
              <a:latin typeface="Times New Roman" pitchFamily="18" charset="0"/>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C667582-FE53-4099-B7C1-1A756799667B}" type="slidenum">
              <a:rPr lang="en-US" altLang="en-US">
                <a:latin typeface="Times New Roman" pitchFamily="18" charset="0"/>
              </a:rPr>
              <a:pPr>
                <a:spcBef>
                  <a:spcPct val="0"/>
                </a:spcBef>
              </a:pPr>
              <a:t>168</a:t>
            </a:fld>
            <a:endParaRPr lang="en-US" altLang="en-US">
              <a:latin typeface="Times New Roman" pitchFamily="18" charset="0"/>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FC417842-F9C6-4807-9BF4-84F5842A136D}" type="slidenum">
              <a:rPr lang="en-US" altLang="en-US">
                <a:latin typeface="Times New Roman" pitchFamily="18" charset="0"/>
              </a:rPr>
              <a:pPr>
                <a:spcBef>
                  <a:spcPct val="0"/>
                </a:spcBef>
              </a:pPr>
              <a:t>169</a:t>
            </a:fld>
            <a:endParaRPr lang="en-US" altLang="en-US">
              <a:latin typeface="Times New Roman" pitchFamily="18" charset="0"/>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09CE5B6-7CB6-41CC-9B3A-24CC06F36D09}" type="slidenum">
              <a:rPr lang="en-US" altLang="en-US">
                <a:latin typeface="Times New Roman" pitchFamily="18" charset="0"/>
              </a:rPr>
              <a:pPr>
                <a:spcBef>
                  <a:spcPct val="0"/>
                </a:spcBef>
              </a:pPr>
              <a:t>170</a:t>
            </a:fld>
            <a:endParaRPr lang="en-US" altLang="en-US">
              <a:latin typeface="Times New Roman" pitchFamily="18" charset="0"/>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46D3325D-A807-463B-B211-574CA8B889E8}" type="slidenum">
              <a:rPr lang="en-US" altLang="en-US">
                <a:latin typeface="Times New Roman" pitchFamily="18" charset="0"/>
              </a:rPr>
              <a:pPr>
                <a:spcBef>
                  <a:spcPct val="0"/>
                </a:spcBef>
              </a:pPr>
              <a:t>171</a:t>
            </a:fld>
            <a:endParaRPr lang="en-US" altLang="en-US">
              <a:latin typeface="Times New Roman" pitchFamily="18" charset="0"/>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C120E40-7BBE-47CB-B06A-AB75FECAE416}" type="slidenum">
              <a:rPr lang="en-US" altLang="en-US">
                <a:latin typeface="Times New Roman" pitchFamily="18" charset="0"/>
              </a:rPr>
              <a:pPr>
                <a:spcBef>
                  <a:spcPct val="0"/>
                </a:spcBef>
              </a:pPr>
              <a:t>172</a:t>
            </a:fld>
            <a:endParaRPr lang="en-US" altLang="en-US">
              <a:latin typeface="Times New Roman" pitchFamily="18" charset="0"/>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B5D770C-E040-4252-97F3-6FAE07E17274}" type="slidenum">
              <a:rPr lang="en-US" altLang="en-US">
                <a:latin typeface="Times New Roman" pitchFamily="18" charset="0"/>
              </a:rPr>
              <a:pPr>
                <a:spcBef>
                  <a:spcPct val="0"/>
                </a:spcBef>
              </a:pPr>
              <a:t>173</a:t>
            </a:fld>
            <a:endParaRPr lang="en-US" altLang="en-US">
              <a:latin typeface="Times New Roman" pitchFamily="18" charset="0"/>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80A0834-3406-4F65-AE71-4A242B34411C}" type="slidenum">
              <a:rPr lang="en-US" altLang="en-US">
                <a:latin typeface="Times New Roman" pitchFamily="18" charset="0"/>
              </a:rPr>
              <a:pPr>
                <a:spcBef>
                  <a:spcPct val="0"/>
                </a:spcBef>
              </a:pPr>
              <a:t>174</a:t>
            </a:fld>
            <a:endParaRPr lang="en-US" altLang="en-US">
              <a:latin typeface="Times New Roman" pitchFamily="18" charset="0"/>
            </a:endParaRPr>
          </a:p>
        </p:txBody>
      </p:sp>
    </p:spTree>
    <p:extLst>
      <p:ext uri="{BB962C8B-B14F-4D97-AF65-F5344CB8AC3E}">
        <p14:creationId xmlns:p14="http://schemas.microsoft.com/office/powerpoint/2010/main" val="2789715228"/>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A80A0834-3406-4F65-AE71-4A242B34411C}" type="slidenum">
              <a:rPr lang="en-US" altLang="en-US">
                <a:latin typeface="Times New Roman" pitchFamily="18" charset="0"/>
              </a:rPr>
              <a:pPr>
                <a:spcBef>
                  <a:spcPct val="0"/>
                </a:spcBef>
              </a:pPr>
              <a:t>175</a:t>
            </a:fld>
            <a:endParaRPr lang="en-US" altLang="en-US">
              <a:latin typeface="Times New Roman" pitchFamily="18" charset="0"/>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29A506F1-F8A8-46F7-BC56-1922BB16AA7A}" type="slidenum">
              <a:rPr lang="en-US" altLang="en-US">
                <a:latin typeface="Times New Roman" pitchFamily="18" charset="0"/>
              </a:rPr>
              <a:pPr>
                <a:spcBef>
                  <a:spcPct val="0"/>
                </a:spcBef>
              </a:pPr>
              <a:t>176</a:t>
            </a:fld>
            <a:endParaRPr lang="en-US" altLang="en-US">
              <a:latin typeface="Times New Roman" pitchFamily="18" charset="0"/>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AB7A2C4-FAA5-4E8C-B6CF-BA3390A0B160}" type="slidenum">
              <a:rPr lang="en-US" altLang="en-US">
                <a:latin typeface="Times New Roman" pitchFamily="18" charset="0"/>
              </a:rPr>
              <a:pPr>
                <a:spcBef>
                  <a:spcPct val="0"/>
                </a:spcBef>
              </a:pPr>
              <a:t>177</a:t>
            </a:fld>
            <a:endParaRPr lang="en-US" altLang="en-US">
              <a:latin typeface="Times New Roman" pitchFamily="18" charset="0"/>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1A26A2C7-CCE7-4135-A8CA-B0D9BBE4BBB8}" type="slidenum">
              <a:rPr lang="en-US" altLang="en-US">
                <a:latin typeface="Times New Roman" pitchFamily="18" charset="0"/>
              </a:rPr>
              <a:pPr>
                <a:spcBef>
                  <a:spcPct val="0"/>
                </a:spcBef>
              </a:pPr>
              <a:t>178</a:t>
            </a:fld>
            <a:endParaRPr lang="en-US" altLang="en-US">
              <a:latin typeface="Times New Roman" pitchFamily="18" charset="0"/>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874406C3-4709-433C-B948-C09FFE719FDE}" type="slidenum">
              <a:rPr lang="en-US" altLang="en-US">
                <a:latin typeface="Times New Roman" pitchFamily="18" charset="0"/>
              </a:rPr>
              <a:pPr>
                <a:spcBef>
                  <a:spcPct val="0"/>
                </a:spcBef>
              </a:pPr>
              <a:t>179</a:t>
            </a:fld>
            <a:endParaRPr lang="en-US" altLang="en-US">
              <a:latin typeface="Times New Roman" pitchFamily="18" charset="0"/>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FC8A275-8756-4651-B9F6-DCBE1B2BC546}" type="slidenum">
              <a:rPr lang="en-US" altLang="en-US">
                <a:latin typeface="Times New Roman" pitchFamily="18" charset="0"/>
              </a:rPr>
              <a:pPr>
                <a:spcBef>
                  <a:spcPct val="0"/>
                </a:spcBef>
              </a:pPr>
              <a:t>180</a:t>
            </a:fld>
            <a:endParaRPr lang="en-US" altLang="en-US">
              <a:latin typeface="Times New Roman" pitchFamily="18" charset="0"/>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B00ABF1E-791B-4B35-9F27-8D1C737828BF}" type="slidenum">
              <a:rPr lang="en-US" altLang="en-US">
                <a:latin typeface="Times New Roman" pitchFamily="18" charset="0"/>
              </a:rPr>
              <a:pPr>
                <a:spcBef>
                  <a:spcPct val="0"/>
                </a:spcBef>
              </a:pPr>
              <a:t>181</a:t>
            </a:fld>
            <a:endParaRPr lang="en-US" altLang="en-US">
              <a:latin typeface="Times New Roman" pitchFamily="18" charset="0"/>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4394FA3-C0C1-4FB3-BE74-1B6B30EF852F}" type="slidenum">
              <a:rPr lang="en-US" altLang="en-US">
                <a:latin typeface="Comic Sans MS" panose="030F0702030302020204" pitchFamily="66" charset="0"/>
              </a:rPr>
              <a:pPr>
                <a:spcBef>
                  <a:spcPct val="0"/>
                </a:spcBef>
              </a:pPr>
              <a:t>185</a:t>
            </a:fld>
            <a:endParaRPr lang="en-US" altLang="en-US">
              <a:latin typeface="Comic Sans MS" panose="030F0702030302020204" pitchFamily="66" charset="0"/>
            </a:endParaRPr>
          </a:p>
        </p:txBody>
      </p:sp>
    </p:spTree>
    <p:extLst>
      <p:ext uri="{BB962C8B-B14F-4D97-AF65-F5344CB8AC3E}">
        <p14:creationId xmlns:p14="http://schemas.microsoft.com/office/powerpoint/2010/main" val="3111964023"/>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AFC9FD3-FEF8-48DD-895F-6625CC2E2B16}" type="slidenum">
              <a:rPr lang="en-US" altLang="en-US">
                <a:latin typeface="Comic Sans MS" panose="030F0702030302020204" pitchFamily="66" charset="0"/>
              </a:rPr>
              <a:pPr>
                <a:spcBef>
                  <a:spcPct val="0"/>
                </a:spcBef>
              </a:pPr>
              <a:t>186</a:t>
            </a:fld>
            <a:endParaRPr lang="en-US" altLang="en-US">
              <a:latin typeface="Comic Sans MS" panose="030F0702030302020204" pitchFamily="66" charset="0"/>
            </a:endParaRPr>
          </a:p>
        </p:txBody>
      </p:sp>
    </p:spTree>
    <p:extLst>
      <p:ext uri="{BB962C8B-B14F-4D97-AF65-F5344CB8AC3E}">
        <p14:creationId xmlns:p14="http://schemas.microsoft.com/office/powerpoint/2010/main" val="1714919913"/>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5BC162D-249B-4E7F-B40F-69FACF35F088}" type="slidenum">
              <a:rPr lang="en-US" altLang="en-US">
                <a:latin typeface="Comic Sans MS" panose="030F0702030302020204" pitchFamily="66" charset="0"/>
              </a:rPr>
              <a:pPr>
                <a:spcBef>
                  <a:spcPct val="0"/>
                </a:spcBef>
              </a:pPr>
              <a:t>187</a:t>
            </a:fld>
            <a:endParaRPr lang="en-US" altLang="en-US">
              <a:latin typeface="Comic Sans MS" panose="030F0702030302020204" pitchFamily="66" charset="0"/>
            </a:endParaRPr>
          </a:p>
        </p:txBody>
      </p:sp>
    </p:spTree>
    <p:extLst>
      <p:ext uri="{BB962C8B-B14F-4D97-AF65-F5344CB8AC3E}">
        <p14:creationId xmlns:p14="http://schemas.microsoft.com/office/powerpoint/2010/main" val="82614395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5BC162D-249B-4E7F-B40F-69FACF35F088}" type="slidenum">
              <a:rPr lang="en-US" altLang="en-US">
                <a:latin typeface="Comic Sans MS" panose="030F0702030302020204" pitchFamily="66" charset="0"/>
              </a:rPr>
              <a:pPr>
                <a:spcBef>
                  <a:spcPct val="0"/>
                </a:spcBef>
              </a:pPr>
              <a:t>188</a:t>
            </a:fld>
            <a:endParaRPr lang="en-US" altLang="en-US">
              <a:latin typeface="Comic Sans MS" panose="030F0702030302020204" pitchFamily="66" charset="0"/>
            </a:endParaRPr>
          </a:p>
        </p:txBody>
      </p:sp>
    </p:spTree>
    <p:extLst>
      <p:ext uri="{BB962C8B-B14F-4D97-AF65-F5344CB8AC3E}">
        <p14:creationId xmlns:p14="http://schemas.microsoft.com/office/powerpoint/2010/main" val="1559773215"/>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07BCEEB-6C68-4944-841E-E441312D8B75}" type="slidenum">
              <a:rPr lang="en-US" altLang="en-US">
                <a:latin typeface="Comic Sans MS" panose="030F0702030302020204" pitchFamily="66" charset="0"/>
              </a:rPr>
              <a:pPr>
                <a:spcBef>
                  <a:spcPct val="0"/>
                </a:spcBef>
              </a:pPr>
              <a:t>189</a:t>
            </a:fld>
            <a:endParaRPr lang="en-US" altLang="en-US">
              <a:latin typeface="Comic Sans MS" panose="030F0702030302020204" pitchFamily="66" charset="0"/>
            </a:endParaRPr>
          </a:p>
        </p:txBody>
      </p:sp>
    </p:spTree>
    <p:extLst>
      <p:ext uri="{BB962C8B-B14F-4D97-AF65-F5344CB8AC3E}">
        <p14:creationId xmlns:p14="http://schemas.microsoft.com/office/powerpoint/2010/main" val="2734994082"/>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CC1D9A2-2631-4B4A-9A5E-4C1EA057B6A2}" type="slidenum">
              <a:rPr lang="en-US" altLang="en-US">
                <a:latin typeface="Comic Sans MS" panose="030F0702030302020204" pitchFamily="66" charset="0"/>
              </a:rPr>
              <a:pPr>
                <a:spcBef>
                  <a:spcPct val="0"/>
                </a:spcBef>
              </a:pPr>
              <a:t>190</a:t>
            </a:fld>
            <a:endParaRPr lang="en-US" altLang="en-US">
              <a:latin typeface="Comic Sans MS" panose="030F0702030302020204" pitchFamily="66" charset="0"/>
            </a:endParaRPr>
          </a:p>
        </p:txBody>
      </p:sp>
    </p:spTree>
    <p:extLst>
      <p:ext uri="{BB962C8B-B14F-4D97-AF65-F5344CB8AC3E}">
        <p14:creationId xmlns:p14="http://schemas.microsoft.com/office/powerpoint/2010/main" val="1271492692"/>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CDBB1BC-81C3-4868-8AE4-BC05B121B30A}" type="slidenum">
              <a:rPr lang="en-US" altLang="en-US">
                <a:latin typeface="Comic Sans MS" panose="030F0702030302020204" pitchFamily="66" charset="0"/>
              </a:rPr>
              <a:pPr>
                <a:spcBef>
                  <a:spcPct val="0"/>
                </a:spcBef>
              </a:pPr>
              <a:t>191</a:t>
            </a:fld>
            <a:endParaRPr lang="en-US" altLang="en-US">
              <a:latin typeface="Comic Sans MS" panose="030F0702030302020204" pitchFamily="66" charset="0"/>
            </a:endParaRPr>
          </a:p>
        </p:txBody>
      </p:sp>
    </p:spTree>
    <p:extLst>
      <p:ext uri="{BB962C8B-B14F-4D97-AF65-F5344CB8AC3E}">
        <p14:creationId xmlns:p14="http://schemas.microsoft.com/office/powerpoint/2010/main" val="1951576119"/>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45DE07B-D87E-44E6-AC92-767D67587F2C}" type="slidenum">
              <a:rPr lang="en-US" altLang="en-US">
                <a:latin typeface="Comic Sans MS" panose="030F0702030302020204" pitchFamily="66" charset="0"/>
              </a:rPr>
              <a:pPr>
                <a:spcBef>
                  <a:spcPct val="0"/>
                </a:spcBef>
              </a:pPr>
              <a:t>192</a:t>
            </a:fld>
            <a:endParaRPr lang="en-US" altLang="en-US">
              <a:latin typeface="Comic Sans MS" panose="030F0702030302020204" pitchFamily="66" charset="0"/>
            </a:endParaRPr>
          </a:p>
        </p:txBody>
      </p:sp>
    </p:spTree>
    <p:extLst>
      <p:ext uri="{BB962C8B-B14F-4D97-AF65-F5344CB8AC3E}">
        <p14:creationId xmlns:p14="http://schemas.microsoft.com/office/powerpoint/2010/main" val="1159434530"/>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A308E5E-14B5-4F0E-AB49-8B7E212AF3A9}" type="slidenum">
              <a:rPr lang="en-US" altLang="en-US">
                <a:latin typeface="Comic Sans MS" panose="030F0702030302020204" pitchFamily="66" charset="0"/>
              </a:rPr>
              <a:pPr>
                <a:spcBef>
                  <a:spcPct val="0"/>
                </a:spcBef>
              </a:pPr>
              <a:t>193</a:t>
            </a:fld>
            <a:endParaRPr lang="en-US" altLang="en-US">
              <a:latin typeface="Comic Sans MS" panose="030F0702030302020204" pitchFamily="66" charset="0"/>
            </a:endParaRPr>
          </a:p>
        </p:txBody>
      </p:sp>
    </p:spTree>
    <p:extLst>
      <p:ext uri="{BB962C8B-B14F-4D97-AF65-F5344CB8AC3E}">
        <p14:creationId xmlns:p14="http://schemas.microsoft.com/office/powerpoint/2010/main" val="2266203025"/>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1CE918F-847D-4C86-B386-E417018F3168}" type="slidenum">
              <a:rPr lang="en-US" altLang="en-US">
                <a:latin typeface="Comic Sans MS" panose="030F0702030302020204" pitchFamily="66" charset="0"/>
              </a:rPr>
              <a:pPr>
                <a:spcBef>
                  <a:spcPct val="0"/>
                </a:spcBef>
              </a:pPr>
              <a:t>199</a:t>
            </a:fld>
            <a:endParaRPr lang="en-US" altLang="en-US">
              <a:latin typeface="Comic Sans MS" panose="030F0702030302020204" pitchFamily="66" charset="0"/>
            </a:endParaRPr>
          </a:p>
        </p:txBody>
      </p:sp>
    </p:spTree>
    <p:extLst>
      <p:ext uri="{BB962C8B-B14F-4D97-AF65-F5344CB8AC3E}">
        <p14:creationId xmlns:p14="http://schemas.microsoft.com/office/powerpoint/2010/main" val="463445096"/>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D42BDB0-5D8F-4BDF-B81D-9576B8520D94}" type="slidenum">
              <a:rPr lang="en-US" altLang="en-US">
                <a:latin typeface="Comic Sans MS" panose="030F0702030302020204" pitchFamily="66" charset="0"/>
              </a:rPr>
              <a:pPr>
                <a:spcBef>
                  <a:spcPct val="0"/>
                </a:spcBef>
              </a:pPr>
              <a:t>200</a:t>
            </a:fld>
            <a:endParaRPr lang="en-US" altLang="en-US">
              <a:latin typeface="Comic Sans MS" panose="030F0702030302020204" pitchFamily="66" charset="0"/>
            </a:endParaRPr>
          </a:p>
        </p:txBody>
      </p:sp>
    </p:spTree>
    <p:extLst>
      <p:ext uri="{BB962C8B-B14F-4D97-AF65-F5344CB8AC3E}">
        <p14:creationId xmlns:p14="http://schemas.microsoft.com/office/powerpoint/2010/main" val="2015411683"/>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9AEFFF5-90D1-49AA-8213-E8151136A0F7}" type="slidenum">
              <a:rPr lang="en-US" altLang="en-US">
                <a:latin typeface="Comic Sans MS" panose="030F0702030302020204" pitchFamily="66" charset="0"/>
              </a:rPr>
              <a:pPr>
                <a:spcBef>
                  <a:spcPct val="0"/>
                </a:spcBef>
              </a:pPr>
              <a:t>201</a:t>
            </a:fld>
            <a:endParaRPr lang="en-US" altLang="en-US">
              <a:latin typeface="Comic Sans MS" panose="030F0702030302020204" pitchFamily="66" charset="0"/>
            </a:endParaRPr>
          </a:p>
        </p:txBody>
      </p:sp>
    </p:spTree>
    <p:extLst>
      <p:ext uri="{BB962C8B-B14F-4D97-AF65-F5344CB8AC3E}">
        <p14:creationId xmlns:p14="http://schemas.microsoft.com/office/powerpoint/2010/main" val="2074164305"/>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91B055E-86AD-438D-B7F9-7BDFD5BA4924}" type="slidenum">
              <a:rPr lang="en-US" altLang="en-US">
                <a:latin typeface="Comic Sans MS" panose="030F0702030302020204" pitchFamily="66" charset="0"/>
              </a:rPr>
              <a:pPr>
                <a:spcBef>
                  <a:spcPct val="0"/>
                </a:spcBef>
              </a:pPr>
              <a:t>202</a:t>
            </a:fld>
            <a:endParaRPr lang="en-US" altLang="en-US">
              <a:latin typeface="Comic Sans MS" panose="030F0702030302020204" pitchFamily="66" charset="0"/>
            </a:endParaRPr>
          </a:p>
        </p:txBody>
      </p:sp>
    </p:spTree>
    <p:extLst>
      <p:ext uri="{BB962C8B-B14F-4D97-AF65-F5344CB8AC3E}">
        <p14:creationId xmlns:p14="http://schemas.microsoft.com/office/powerpoint/2010/main" val="6141790"/>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3C63295-3589-43C2-893A-ECB86683A222}" type="slidenum">
              <a:rPr lang="en-US" altLang="en-US">
                <a:latin typeface="Comic Sans MS" panose="030F0702030302020204" pitchFamily="66" charset="0"/>
              </a:rPr>
              <a:pPr>
                <a:spcBef>
                  <a:spcPct val="0"/>
                </a:spcBef>
              </a:pPr>
              <a:t>203</a:t>
            </a:fld>
            <a:endParaRPr lang="en-US" altLang="en-US">
              <a:latin typeface="Comic Sans MS" panose="030F0702030302020204" pitchFamily="66" charset="0"/>
            </a:endParaRPr>
          </a:p>
        </p:txBody>
      </p:sp>
    </p:spTree>
    <p:extLst>
      <p:ext uri="{BB962C8B-B14F-4D97-AF65-F5344CB8AC3E}">
        <p14:creationId xmlns:p14="http://schemas.microsoft.com/office/powerpoint/2010/main" val="2063670489"/>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91B055E-86AD-438D-B7F9-7BDFD5BA4924}" type="slidenum">
              <a:rPr lang="en-US" altLang="en-US">
                <a:latin typeface="Comic Sans MS" panose="030F0702030302020204" pitchFamily="66" charset="0"/>
              </a:rPr>
              <a:pPr>
                <a:spcBef>
                  <a:spcPct val="0"/>
                </a:spcBef>
              </a:pPr>
              <a:t>204</a:t>
            </a:fld>
            <a:endParaRPr lang="en-US" altLang="en-US">
              <a:latin typeface="Comic Sans MS" panose="030F0702030302020204" pitchFamily="66" charset="0"/>
            </a:endParaRPr>
          </a:p>
        </p:txBody>
      </p:sp>
    </p:spTree>
    <p:extLst>
      <p:ext uri="{BB962C8B-B14F-4D97-AF65-F5344CB8AC3E}">
        <p14:creationId xmlns:p14="http://schemas.microsoft.com/office/powerpoint/2010/main" val="3073363423"/>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91B055E-86AD-438D-B7F9-7BDFD5BA4924}" type="slidenum">
              <a:rPr lang="en-US" altLang="en-US">
                <a:latin typeface="Comic Sans MS" panose="030F0702030302020204" pitchFamily="66" charset="0"/>
              </a:rPr>
              <a:pPr>
                <a:spcBef>
                  <a:spcPct val="0"/>
                </a:spcBef>
              </a:pPr>
              <a:t>205</a:t>
            </a:fld>
            <a:endParaRPr lang="en-US" altLang="en-US">
              <a:latin typeface="Comic Sans MS" panose="030F0702030302020204" pitchFamily="66" charset="0"/>
            </a:endParaRPr>
          </a:p>
        </p:txBody>
      </p:sp>
    </p:spTree>
    <p:extLst>
      <p:ext uri="{BB962C8B-B14F-4D97-AF65-F5344CB8AC3E}">
        <p14:creationId xmlns:p14="http://schemas.microsoft.com/office/powerpoint/2010/main" val="3122470718"/>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91B055E-86AD-438D-B7F9-7BDFD5BA4924}" type="slidenum">
              <a:rPr lang="en-US" altLang="en-US">
                <a:latin typeface="Comic Sans MS" panose="030F0702030302020204" pitchFamily="66" charset="0"/>
              </a:rPr>
              <a:pPr>
                <a:spcBef>
                  <a:spcPct val="0"/>
                </a:spcBef>
              </a:pPr>
              <a:t>206</a:t>
            </a:fld>
            <a:endParaRPr lang="en-US" altLang="en-US">
              <a:latin typeface="Comic Sans MS" panose="030F0702030302020204" pitchFamily="66" charset="0"/>
            </a:endParaRPr>
          </a:p>
        </p:txBody>
      </p:sp>
    </p:spTree>
    <p:extLst>
      <p:ext uri="{BB962C8B-B14F-4D97-AF65-F5344CB8AC3E}">
        <p14:creationId xmlns:p14="http://schemas.microsoft.com/office/powerpoint/2010/main" val="1322258785"/>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95A8DB1-2D9B-466D-9BCB-066CD6784C95}" type="slidenum">
              <a:rPr lang="en-US" altLang="en-US">
                <a:latin typeface="Comic Sans MS" panose="030F0702030302020204" pitchFamily="66" charset="0"/>
              </a:rPr>
              <a:pPr>
                <a:spcBef>
                  <a:spcPct val="0"/>
                </a:spcBef>
              </a:pPr>
              <a:t>207</a:t>
            </a:fld>
            <a:endParaRPr lang="en-US" altLang="en-US">
              <a:latin typeface="Comic Sans MS" panose="030F0702030302020204" pitchFamily="66" charset="0"/>
            </a:endParaRPr>
          </a:p>
        </p:txBody>
      </p:sp>
    </p:spTree>
    <p:extLst>
      <p:ext uri="{BB962C8B-B14F-4D97-AF65-F5344CB8AC3E}">
        <p14:creationId xmlns:p14="http://schemas.microsoft.com/office/powerpoint/2010/main" val="1631633260"/>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91B055E-86AD-438D-B7F9-7BDFD5BA4924}" type="slidenum">
              <a:rPr lang="en-US" altLang="en-US">
                <a:latin typeface="Comic Sans MS" panose="030F0702030302020204" pitchFamily="66" charset="0"/>
              </a:rPr>
              <a:pPr>
                <a:spcBef>
                  <a:spcPct val="0"/>
                </a:spcBef>
              </a:pPr>
              <a:t>208</a:t>
            </a:fld>
            <a:endParaRPr lang="en-US" altLang="en-US">
              <a:latin typeface="Comic Sans MS" panose="030F0702030302020204" pitchFamily="66" charset="0"/>
            </a:endParaRPr>
          </a:p>
        </p:txBody>
      </p:sp>
    </p:spTree>
    <p:extLst>
      <p:ext uri="{BB962C8B-B14F-4D97-AF65-F5344CB8AC3E}">
        <p14:creationId xmlns:p14="http://schemas.microsoft.com/office/powerpoint/2010/main" val="3563051433"/>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6E19AFF-CC3F-4FFB-9A61-5F96C352F2FD}" type="slidenum">
              <a:rPr lang="en-US" altLang="en-US">
                <a:latin typeface="Comic Sans MS" panose="030F0702030302020204" pitchFamily="66" charset="0"/>
              </a:rPr>
              <a:pPr>
                <a:spcBef>
                  <a:spcPct val="0"/>
                </a:spcBef>
              </a:pPr>
              <a:t>209</a:t>
            </a:fld>
            <a:endParaRPr lang="en-US" altLang="en-US">
              <a:latin typeface="Comic Sans MS" panose="030F0702030302020204" pitchFamily="66" charset="0"/>
            </a:endParaRPr>
          </a:p>
        </p:txBody>
      </p:sp>
    </p:spTree>
    <p:extLst>
      <p:ext uri="{BB962C8B-B14F-4D97-AF65-F5344CB8AC3E}">
        <p14:creationId xmlns:p14="http://schemas.microsoft.com/office/powerpoint/2010/main" val="1952117811"/>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E03A5E-09E9-4A00-ACD8-8CA4D4636C7D}" type="slidenum">
              <a:rPr lang="en-US" altLang="en-US">
                <a:latin typeface="Comic Sans MS" panose="030F0702030302020204" pitchFamily="66" charset="0"/>
              </a:rPr>
              <a:pPr>
                <a:spcBef>
                  <a:spcPct val="0"/>
                </a:spcBef>
              </a:pPr>
              <a:t>210</a:t>
            </a:fld>
            <a:endParaRPr lang="en-US" altLang="en-US">
              <a:latin typeface="Comic Sans MS" panose="030F0702030302020204" pitchFamily="66" charset="0"/>
            </a:endParaRPr>
          </a:p>
        </p:txBody>
      </p:sp>
    </p:spTree>
    <p:extLst>
      <p:ext uri="{BB962C8B-B14F-4D97-AF65-F5344CB8AC3E}">
        <p14:creationId xmlns:p14="http://schemas.microsoft.com/office/powerpoint/2010/main" val="1288673579"/>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E03A5E-09E9-4A00-ACD8-8CA4D4636C7D}" type="slidenum">
              <a:rPr lang="en-US" altLang="en-US">
                <a:latin typeface="Comic Sans MS" panose="030F0702030302020204" pitchFamily="66" charset="0"/>
              </a:rPr>
              <a:pPr>
                <a:spcBef>
                  <a:spcPct val="0"/>
                </a:spcBef>
              </a:pPr>
              <a:t>211</a:t>
            </a:fld>
            <a:endParaRPr lang="en-US" altLang="en-US">
              <a:latin typeface="Comic Sans MS" panose="030F0702030302020204" pitchFamily="66" charset="0"/>
            </a:endParaRPr>
          </a:p>
        </p:txBody>
      </p:sp>
    </p:spTree>
    <p:extLst>
      <p:ext uri="{BB962C8B-B14F-4D97-AF65-F5344CB8AC3E}">
        <p14:creationId xmlns:p14="http://schemas.microsoft.com/office/powerpoint/2010/main" val="1729636875"/>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E03A5E-09E9-4A00-ACD8-8CA4D4636C7D}" type="slidenum">
              <a:rPr lang="en-US" altLang="en-US">
                <a:latin typeface="Comic Sans MS" panose="030F0702030302020204" pitchFamily="66" charset="0"/>
              </a:rPr>
              <a:pPr>
                <a:spcBef>
                  <a:spcPct val="0"/>
                </a:spcBef>
              </a:pPr>
              <a:t>212</a:t>
            </a:fld>
            <a:endParaRPr lang="en-US" altLang="en-US">
              <a:latin typeface="Comic Sans MS" panose="030F0702030302020204" pitchFamily="66" charset="0"/>
            </a:endParaRPr>
          </a:p>
        </p:txBody>
      </p:sp>
    </p:spTree>
    <p:extLst>
      <p:ext uri="{BB962C8B-B14F-4D97-AF65-F5344CB8AC3E}">
        <p14:creationId xmlns:p14="http://schemas.microsoft.com/office/powerpoint/2010/main" val="2620648270"/>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E03A5E-09E9-4A00-ACD8-8CA4D4636C7D}" type="slidenum">
              <a:rPr lang="en-US" altLang="en-US">
                <a:latin typeface="Comic Sans MS" panose="030F0702030302020204" pitchFamily="66" charset="0"/>
              </a:rPr>
              <a:pPr>
                <a:spcBef>
                  <a:spcPct val="0"/>
                </a:spcBef>
              </a:pPr>
              <a:t>213</a:t>
            </a:fld>
            <a:endParaRPr lang="en-US" altLang="en-US">
              <a:latin typeface="Comic Sans MS" panose="030F0702030302020204" pitchFamily="66" charset="0"/>
            </a:endParaRPr>
          </a:p>
        </p:txBody>
      </p:sp>
    </p:spTree>
    <p:extLst>
      <p:ext uri="{BB962C8B-B14F-4D97-AF65-F5344CB8AC3E}">
        <p14:creationId xmlns:p14="http://schemas.microsoft.com/office/powerpoint/2010/main" val="3469326726"/>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E03A5E-09E9-4A00-ACD8-8CA4D4636C7D}" type="slidenum">
              <a:rPr lang="en-US" altLang="en-US">
                <a:latin typeface="Comic Sans MS" panose="030F0702030302020204" pitchFamily="66" charset="0"/>
              </a:rPr>
              <a:pPr>
                <a:spcBef>
                  <a:spcPct val="0"/>
                </a:spcBef>
              </a:pPr>
              <a:t>214</a:t>
            </a:fld>
            <a:endParaRPr lang="en-US" altLang="en-US">
              <a:latin typeface="Comic Sans MS" panose="030F0702030302020204" pitchFamily="66" charset="0"/>
            </a:endParaRPr>
          </a:p>
        </p:txBody>
      </p:sp>
    </p:spTree>
    <p:extLst>
      <p:ext uri="{BB962C8B-B14F-4D97-AF65-F5344CB8AC3E}">
        <p14:creationId xmlns:p14="http://schemas.microsoft.com/office/powerpoint/2010/main" val="2801752789"/>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AC912A6-B715-452B-ACAF-E62391218303}" type="slidenum">
              <a:rPr lang="en-US" altLang="en-US">
                <a:latin typeface="Comic Sans MS" panose="030F0702030302020204" pitchFamily="66" charset="0"/>
              </a:rPr>
              <a:pPr>
                <a:spcBef>
                  <a:spcPct val="0"/>
                </a:spcBef>
              </a:pPr>
              <a:t>215</a:t>
            </a:fld>
            <a:endParaRPr lang="en-US" altLang="en-US">
              <a:latin typeface="Comic Sans MS" panose="030F0702030302020204" pitchFamily="66" charset="0"/>
            </a:endParaRPr>
          </a:p>
        </p:txBody>
      </p:sp>
    </p:spTree>
    <p:extLst>
      <p:ext uri="{BB962C8B-B14F-4D97-AF65-F5344CB8AC3E}">
        <p14:creationId xmlns:p14="http://schemas.microsoft.com/office/powerpoint/2010/main" val="1016187981"/>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E03A5E-09E9-4A00-ACD8-8CA4D4636C7D}" type="slidenum">
              <a:rPr lang="en-US" altLang="en-US">
                <a:latin typeface="Comic Sans MS" panose="030F0702030302020204" pitchFamily="66" charset="0"/>
              </a:rPr>
              <a:pPr>
                <a:spcBef>
                  <a:spcPct val="0"/>
                </a:spcBef>
              </a:pPr>
              <a:t>216</a:t>
            </a:fld>
            <a:endParaRPr lang="en-US" altLang="en-US">
              <a:latin typeface="Comic Sans MS" panose="030F0702030302020204" pitchFamily="66" charset="0"/>
            </a:endParaRPr>
          </a:p>
        </p:txBody>
      </p:sp>
    </p:spTree>
    <p:extLst>
      <p:ext uri="{BB962C8B-B14F-4D97-AF65-F5344CB8AC3E}">
        <p14:creationId xmlns:p14="http://schemas.microsoft.com/office/powerpoint/2010/main" val="1267283046"/>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E03A5E-09E9-4A00-ACD8-8CA4D4636C7D}" type="slidenum">
              <a:rPr lang="en-US" altLang="en-US">
                <a:latin typeface="Comic Sans MS" panose="030F0702030302020204" pitchFamily="66" charset="0"/>
              </a:rPr>
              <a:pPr>
                <a:spcBef>
                  <a:spcPct val="0"/>
                </a:spcBef>
              </a:pPr>
              <a:t>217</a:t>
            </a:fld>
            <a:endParaRPr lang="en-US" altLang="en-US">
              <a:latin typeface="Comic Sans MS" panose="030F0702030302020204" pitchFamily="66" charset="0"/>
            </a:endParaRPr>
          </a:p>
        </p:txBody>
      </p:sp>
    </p:spTree>
    <p:extLst>
      <p:ext uri="{BB962C8B-B14F-4D97-AF65-F5344CB8AC3E}">
        <p14:creationId xmlns:p14="http://schemas.microsoft.com/office/powerpoint/2010/main" val="1776363085"/>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E03A5E-09E9-4A00-ACD8-8CA4D4636C7D}" type="slidenum">
              <a:rPr lang="en-US" altLang="en-US">
                <a:latin typeface="Comic Sans MS" panose="030F0702030302020204" pitchFamily="66" charset="0"/>
              </a:rPr>
              <a:pPr>
                <a:spcBef>
                  <a:spcPct val="0"/>
                </a:spcBef>
              </a:pPr>
              <a:t>219</a:t>
            </a:fld>
            <a:endParaRPr lang="en-US" altLang="en-US">
              <a:latin typeface="Comic Sans MS" panose="030F0702030302020204" pitchFamily="66" charset="0"/>
            </a:endParaRPr>
          </a:p>
        </p:txBody>
      </p:sp>
    </p:spTree>
    <p:extLst>
      <p:ext uri="{BB962C8B-B14F-4D97-AF65-F5344CB8AC3E}">
        <p14:creationId xmlns:p14="http://schemas.microsoft.com/office/powerpoint/2010/main" val="1513616976"/>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C7950F4-3DEE-4C56-9402-130D6B8A22E6}" type="slidenum">
              <a:rPr lang="en-US" altLang="en-US">
                <a:latin typeface="Comic Sans MS" panose="030F0702030302020204" pitchFamily="66" charset="0"/>
              </a:rPr>
              <a:pPr>
                <a:spcBef>
                  <a:spcPct val="0"/>
                </a:spcBef>
              </a:pPr>
              <a:t>221</a:t>
            </a:fld>
            <a:endParaRPr lang="en-US" altLang="en-US">
              <a:latin typeface="Comic Sans MS" panose="030F0702030302020204" pitchFamily="66" charset="0"/>
            </a:endParaRPr>
          </a:p>
        </p:txBody>
      </p:sp>
    </p:spTree>
    <p:extLst>
      <p:ext uri="{BB962C8B-B14F-4D97-AF65-F5344CB8AC3E}">
        <p14:creationId xmlns:p14="http://schemas.microsoft.com/office/powerpoint/2010/main" val="3269707013"/>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29D5772-467C-4FD5-9872-D65DC68A8ADE}" type="slidenum">
              <a:rPr lang="en-US" altLang="en-US">
                <a:latin typeface="Comic Sans MS" panose="030F0702030302020204" pitchFamily="66" charset="0"/>
              </a:rPr>
              <a:pPr>
                <a:spcBef>
                  <a:spcPct val="0"/>
                </a:spcBef>
              </a:pPr>
              <a:t>222</a:t>
            </a:fld>
            <a:endParaRPr lang="en-US" altLang="en-US">
              <a:latin typeface="Comic Sans MS" panose="030F0702030302020204" pitchFamily="66" charset="0"/>
            </a:endParaRPr>
          </a:p>
        </p:txBody>
      </p:sp>
    </p:spTree>
    <p:extLst>
      <p:ext uri="{BB962C8B-B14F-4D97-AF65-F5344CB8AC3E}">
        <p14:creationId xmlns:p14="http://schemas.microsoft.com/office/powerpoint/2010/main" val="3511967888"/>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DC20187-8FDE-4F28-87E7-360D2DB658E0}" type="slidenum">
              <a:rPr lang="en-US" altLang="en-US">
                <a:latin typeface="Comic Sans MS" panose="030F0702030302020204" pitchFamily="66" charset="0"/>
              </a:rPr>
              <a:pPr>
                <a:spcBef>
                  <a:spcPct val="0"/>
                </a:spcBef>
              </a:pPr>
              <a:t>223</a:t>
            </a:fld>
            <a:endParaRPr lang="en-US" altLang="en-US">
              <a:latin typeface="Comic Sans MS" panose="030F0702030302020204" pitchFamily="66" charset="0"/>
            </a:endParaRPr>
          </a:p>
        </p:txBody>
      </p:sp>
    </p:spTree>
    <p:extLst>
      <p:ext uri="{BB962C8B-B14F-4D97-AF65-F5344CB8AC3E}">
        <p14:creationId xmlns:p14="http://schemas.microsoft.com/office/powerpoint/2010/main" val="560687732"/>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29D5772-467C-4FD5-9872-D65DC68A8ADE}" type="slidenum">
              <a:rPr lang="en-US" altLang="en-US">
                <a:latin typeface="Comic Sans MS" panose="030F0702030302020204" pitchFamily="66" charset="0"/>
              </a:rPr>
              <a:pPr>
                <a:spcBef>
                  <a:spcPct val="0"/>
                </a:spcBef>
              </a:pPr>
              <a:t>224</a:t>
            </a:fld>
            <a:endParaRPr lang="en-US" altLang="en-US">
              <a:latin typeface="Comic Sans MS" panose="030F0702030302020204" pitchFamily="66" charset="0"/>
            </a:endParaRPr>
          </a:p>
        </p:txBody>
      </p:sp>
    </p:spTree>
    <p:extLst>
      <p:ext uri="{BB962C8B-B14F-4D97-AF65-F5344CB8AC3E}">
        <p14:creationId xmlns:p14="http://schemas.microsoft.com/office/powerpoint/2010/main" val="1421662672"/>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29D5772-467C-4FD5-9872-D65DC68A8ADE}" type="slidenum">
              <a:rPr lang="en-US" altLang="en-US">
                <a:latin typeface="Comic Sans MS" panose="030F0702030302020204" pitchFamily="66" charset="0"/>
              </a:rPr>
              <a:pPr>
                <a:spcBef>
                  <a:spcPct val="0"/>
                </a:spcBef>
              </a:pPr>
              <a:t>225</a:t>
            </a:fld>
            <a:endParaRPr lang="en-US" altLang="en-US">
              <a:latin typeface="Comic Sans MS" panose="030F0702030302020204" pitchFamily="66" charset="0"/>
            </a:endParaRPr>
          </a:p>
        </p:txBody>
      </p:sp>
    </p:spTree>
    <p:extLst>
      <p:ext uri="{BB962C8B-B14F-4D97-AF65-F5344CB8AC3E}">
        <p14:creationId xmlns:p14="http://schemas.microsoft.com/office/powerpoint/2010/main" val="402659166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29D5772-467C-4FD5-9872-D65DC68A8ADE}" type="slidenum">
              <a:rPr lang="en-US" altLang="en-US">
                <a:latin typeface="Comic Sans MS" panose="030F0702030302020204" pitchFamily="66" charset="0"/>
              </a:rPr>
              <a:pPr>
                <a:spcBef>
                  <a:spcPct val="0"/>
                </a:spcBef>
              </a:pPr>
              <a:t>226</a:t>
            </a:fld>
            <a:endParaRPr lang="en-US" altLang="en-US">
              <a:latin typeface="Comic Sans MS" panose="030F0702030302020204" pitchFamily="66" charset="0"/>
            </a:endParaRPr>
          </a:p>
        </p:txBody>
      </p:sp>
    </p:spTree>
    <p:extLst>
      <p:ext uri="{BB962C8B-B14F-4D97-AF65-F5344CB8AC3E}">
        <p14:creationId xmlns:p14="http://schemas.microsoft.com/office/powerpoint/2010/main" val="3429509682"/>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29D5772-467C-4FD5-9872-D65DC68A8ADE}" type="slidenum">
              <a:rPr lang="en-US" altLang="en-US">
                <a:latin typeface="Comic Sans MS" panose="030F0702030302020204" pitchFamily="66" charset="0"/>
              </a:rPr>
              <a:pPr>
                <a:spcBef>
                  <a:spcPct val="0"/>
                </a:spcBef>
              </a:pPr>
              <a:t>227</a:t>
            </a:fld>
            <a:endParaRPr lang="en-US" altLang="en-US">
              <a:latin typeface="Comic Sans MS" panose="030F0702030302020204" pitchFamily="66" charset="0"/>
            </a:endParaRPr>
          </a:p>
        </p:txBody>
      </p:sp>
    </p:spTree>
    <p:extLst>
      <p:ext uri="{BB962C8B-B14F-4D97-AF65-F5344CB8AC3E}">
        <p14:creationId xmlns:p14="http://schemas.microsoft.com/office/powerpoint/2010/main" val="1847958548"/>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29D5772-467C-4FD5-9872-D65DC68A8ADE}" type="slidenum">
              <a:rPr lang="en-US" altLang="en-US">
                <a:latin typeface="Comic Sans MS" panose="030F0702030302020204" pitchFamily="66" charset="0"/>
              </a:rPr>
              <a:pPr>
                <a:spcBef>
                  <a:spcPct val="0"/>
                </a:spcBef>
              </a:pPr>
              <a:t>228</a:t>
            </a:fld>
            <a:endParaRPr lang="en-US" altLang="en-US">
              <a:latin typeface="Comic Sans MS" panose="030F0702030302020204" pitchFamily="66" charset="0"/>
            </a:endParaRPr>
          </a:p>
        </p:txBody>
      </p:sp>
    </p:spTree>
    <p:extLst>
      <p:ext uri="{BB962C8B-B14F-4D97-AF65-F5344CB8AC3E}">
        <p14:creationId xmlns:p14="http://schemas.microsoft.com/office/powerpoint/2010/main" val="4150249742"/>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3DE6866-21EC-4403-BAA5-251CFC6379D1}" type="slidenum">
              <a:rPr lang="en-US" altLang="en-US">
                <a:latin typeface="Comic Sans MS" panose="030F0702030302020204" pitchFamily="66" charset="0"/>
              </a:rPr>
              <a:pPr>
                <a:spcBef>
                  <a:spcPct val="0"/>
                </a:spcBef>
              </a:pPr>
              <a:t>229</a:t>
            </a:fld>
            <a:endParaRPr lang="en-US" altLang="en-US">
              <a:latin typeface="Comic Sans MS" panose="030F0702030302020204" pitchFamily="66" charset="0"/>
            </a:endParaRPr>
          </a:p>
        </p:txBody>
      </p:sp>
    </p:spTree>
    <p:extLst>
      <p:ext uri="{BB962C8B-B14F-4D97-AF65-F5344CB8AC3E}">
        <p14:creationId xmlns:p14="http://schemas.microsoft.com/office/powerpoint/2010/main" val="3679828487"/>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4B05777-E6B1-426B-B419-EEA97AAB4C03}" type="slidenum">
              <a:rPr lang="en-US" altLang="en-US">
                <a:latin typeface="Comic Sans MS" panose="030F0702030302020204" pitchFamily="66" charset="0"/>
              </a:rPr>
              <a:pPr>
                <a:spcBef>
                  <a:spcPct val="0"/>
                </a:spcBef>
              </a:pPr>
              <a:t>230</a:t>
            </a:fld>
            <a:endParaRPr lang="en-US" altLang="en-US">
              <a:latin typeface="Comic Sans MS" panose="030F0702030302020204" pitchFamily="66" charset="0"/>
            </a:endParaRPr>
          </a:p>
        </p:txBody>
      </p:sp>
    </p:spTree>
    <p:extLst>
      <p:ext uri="{BB962C8B-B14F-4D97-AF65-F5344CB8AC3E}">
        <p14:creationId xmlns:p14="http://schemas.microsoft.com/office/powerpoint/2010/main" val="3537731701"/>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691AD91-A792-43C6-9669-80176DBDD247}" type="slidenum">
              <a:rPr lang="en-US" altLang="en-US">
                <a:latin typeface="Comic Sans MS" panose="030F0702030302020204" pitchFamily="66" charset="0"/>
              </a:rPr>
              <a:pPr>
                <a:spcBef>
                  <a:spcPct val="0"/>
                </a:spcBef>
              </a:pPr>
              <a:t>231</a:t>
            </a:fld>
            <a:endParaRPr lang="en-US" altLang="en-US">
              <a:latin typeface="Comic Sans MS" panose="030F0702030302020204" pitchFamily="66" charset="0"/>
            </a:endParaRPr>
          </a:p>
        </p:txBody>
      </p:sp>
    </p:spTree>
    <p:extLst>
      <p:ext uri="{BB962C8B-B14F-4D97-AF65-F5344CB8AC3E}">
        <p14:creationId xmlns:p14="http://schemas.microsoft.com/office/powerpoint/2010/main" val="1573001033"/>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76EEB82-5ACF-4076-B45A-3DCC6F9844F6}" type="slidenum">
              <a:rPr lang="en-US" altLang="en-US">
                <a:latin typeface="Comic Sans MS" panose="030F0702030302020204" pitchFamily="66" charset="0"/>
              </a:rPr>
              <a:pPr>
                <a:spcBef>
                  <a:spcPct val="0"/>
                </a:spcBef>
              </a:pPr>
              <a:t>232</a:t>
            </a:fld>
            <a:endParaRPr lang="en-US" altLang="en-US">
              <a:latin typeface="Comic Sans MS" panose="030F0702030302020204" pitchFamily="66" charset="0"/>
            </a:endParaRPr>
          </a:p>
        </p:txBody>
      </p:sp>
    </p:spTree>
    <p:extLst>
      <p:ext uri="{BB962C8B-B14F-4D97-AF65-F5344CB8AC3E}">
        <p14:creationId xmlns:p14="http://schemas.microsoft.com/office/powerpoint/2010/main" val="677484050"/>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76EEB82-5ACF-4076-B45A-3DCC6F9844F6}" type="slidenum">
              <a:rPr lang="en-US" altLang="en-US">
                <a:latin typeface="Comic Sans MS" panose="030F0702030302020204" pitchFamily="66" charset="0"/>
              </a:rPr>
              <a:pPr>
                <a:spcBef>
                  <a:spcPct val="0"/>
                </a:spcBef>
              </a:pPr>
              <a:t>233</a:t>
            </a:fld>
            <a:endParaRPr lang="en-US" altLang="en-US">
              <a:latin typeface="Comic Sans MS" panose="030F0702030302020204" pitchFamily="66" charset="0"/>
            </a:endParaRPr>
          </a:p>
        </p:txBody>
      </p:sp>
    </p:spTree>
    <p:extLst>
      <p:ext uri="{BB962C8B-B14F-4D97-AF65-F5344CB8AC3E}">
        <p14:creationId xmlns:p14="http://schemas.microsoft.com/office/powerpoint/2010/main" val="1078146272"/>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76EEB82-5ACF-4076-B45A-3DCC6F9844F6}" type="slidenum">
              <a:rPr lang="en-US" altLang="en-US">
                <a:latin typeface="Comic Sans MS" panose="030F0702030302020204" pitchFamily="66" charset="0"/>
              </a:rPr>
              <a:pPr>
                <a:spcBef>
                  <a:spcPct val="0"/>
                </a:spcBef>
              </a:pPr>
              <a:t>234</a:t>
            </a:fld>
            <a:endParaRPr lang="en-US" altLang="en-US">
              <a:latin typeface="Comic Sans MS" panose="030F0702030302020204" pitchFamily="66" charset="0"/>
            </a:endParaRPr>
          </a:p>
        </p:txBody>
      </p:sp>
    </p:spTree>
    <p:extLst>
      <p:ext uri="{BB962C8B-B14F-4D97-AF65-F5344CB8AC3E}">
        <p14:creationId xmlns:p14="http://schemas.microsoft.com/office/powerpoint/2010/main" val="306744553"/>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76EEB82-5ACF-4076-B45A-3DCC6F9844F6}" type="slidenum">
              <a:rPr lang="en-US" altLang="en-US">
                <a:latin typeface="Comic Sans MS" panose="030F0702030302020204" pitchFamily="66" charset="0"/>
              </a:rPr>
              <a:pPr>
                <a:spcBef>
                  <a:spcPct val="0"/>
                </a:spcBef>
              </a:pPr>
              <a:t>235</a:t>
            </a:fld>
            <a:endParaRPr lang="en-US" altLang="en-US">
              <a:latin typeface="Comic Sans MS" panose="030F0702030302020204" pitchFamily="66" charset="0"/>
            </a:endParaRPr>
          </a:p>
        </p:txBody>
      </p:sp>
    </p:spTree>
    <p:extLst>
      <p:ext uri="{BB962C8B-B14F-4D97-AF65-F5344CB8AC3E}">
        <p14:creationId xmlns:p14="http://schemas.microsoft.com/office/powerpoint/2010/main" val="1064949705"/>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1DDF70C-4DBB-44F9-A71A-DB990B7068E1}" type="slidenum">
              <a:rPr lang="en-US" altLang="en-US">
                <a:latin typeface="Comic Sans MS" panose="030F0702030302020204" pitchFamily="66" charset="0"/>
              </a:rPr>
              <a:pPr>
                <a:spcBef>
                  <a:spcPct val="0"/>
                </a:spcBef>
              </a:pPr>
              <a:t>236</a:t>
            </a:fld>
            <a:endParaRPr lang="en-US" altLang="en-US">
              <a:latin typeface="Comic Sans MS" panose="030F0702030302020204" pitchFamily="66" charset="0"/>
            </a:endParaRPr>
          </a:p>
        </p:txBody>
      </p:sp>
    </p:spTree>
    <p:extLst>
      <p:ext uri="{BB962C8B-B14F-4D97-AF65-F5344CB8AC3E}">
        <p14:creationId xmlns:p14="http://schemas.microsoft.com/office/powerpoint/2010/main" val="1151250728"/>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76EEB82-5ACF-4076-B45A-3DCC6F9844F6}" type="slidenum">
              <a:rPr lang="en-US" altLang="en-US">
                <a:latin typeface="Comic Sans MS" panose="030F0702030302020204" pitchFamily="66" charset="0"/>
              </a:rPr>
              <a:pPr>
                <a:spcBef>
                  <a:spcPct val="0"/>
                </a:spcBef>
              </a:pPr>
              <a:t>237</a:t>
            </a:fld>
            <a:endParaRPr lang="en-US" altLang="en-US">
              <a:latin typeface="Comic Sans MS" panose="030F0702030302020204" pitchFamily="66" charset="0"/>
            </a:endParaRPr>
          </a:p>
        </p:txBody>
      </p:sp>
    </p:spTree>
    <p:extLst>
      <p:ext uri="{BB962C8B-B14F-4D97-AF65-F5344CB8AC3E}">
        <p14:creationId xmlns:p14="http://schemas.microsoft.com/office/powerpoint/2010/main" val="2262291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EAE46BB-D6F6-47D8-9577-7BA187B8574B}" type="slidenum">
              <a:rPr lang="en-US" altLang="en-US"/>
              <a:pPr/>
              <a:t>‹#›</a:t>
            </a:fld>
            <a:endParaRPr lang="en-US" altLang="en-US"/>
          </a:p>
        </p:txBody>
      </p:sp>
    </p:spTree>
    <p:extLst>
      <p:ext uri="{BB962C8B-B14F-4D97-AF65-F5344CB8AC3E}">
        <p14:creationId xmlns:p14="http://schemas.microsoft.com/office/powerpoint/2010/main" val="2810830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DDA0A09-1522-49D7-A492-186F73CF4FD6}" type="slidenum">
              <a:rPr lang="en-US" altLang="en-US"/>
              <a:pPr/>
              <a:t>‹#›</a:t>
            </a:fld>
            <a:endParaRPr lang="en-US" altLang="en-US"/>
          </a:p>
        </p:txBody>
      </p:sp>
    </p:spTree>
    <p:extLst>
      <p:ext uri="{BB962C8B-B14F-4D97-AF65-F5344CB8AC3E}">
        <p14:creationId xmlns:p14="http://schemas.microsoft.com/office/powerpoint/2010/main" val="1997073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0601424-F322-4877-AAE8-F12A26946D76}" type="slidenum">
              <a:rPr lang="en-US" altLang="en-US"/>
              <a:pPr/>
              <a:t>‹#›</a:t>
            </a:fld>
            <a:endParaRPr lang="en-US" altLang="en-US"/>
          </a:p>
        </p:txBody>
      </p:sp>
    </p:spTree>
    <p:extLst>
      <p:ext uri="{BB962C8B-B14F-4D97-AF65-F5344CB8AC3E}">
        <p14:creationId xmlns:p14="http://schemas.microsoft.com/office/powerpoint/2010/main" val="3597590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2F785655-6C33-489A-A0F3-07BD6CCAF70A}" type="slidenum">
              <a:rPr lang="en-US" altLang="en-US"/>
              <a:pPr/>
              <a:t>‹#›</a:t>
            </a:fld>
            <a:endParaRPr lang="en-US" altLang="en-US"/>
          </a:p>
        </p:txBody>
      </p:sp>
    </p:spTree>
    <p:extLst>
      <p:ext uri="{BB962C8B-B14F-4D97-AF65-F5344CB8AC3E}">
        <p14:creationId xmlns:p14="http://schemas.microsoft.com/office/powerpoint/2010/main" val="1388084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CD8C6A40-09B5-4626-BC59-5D67AF9EFB46}" type="slidenum">
              <a:rPr lang="en-US" altLang="en-US"/>
              <a:pPr/>
              <a:t>‹#›</a:t>
            </a:fld>
            <a:endParaRPr lang="en-US" altLang="en-US"/>
          </a:p>
        </p:txBody>
      </p:sp>
    </p:spTree>
    <p:extLst>
      <p:ext uri="{BB962C8B-B14F-4D97-AF65-F5344CB8AC3E}">
        <p14:creationId xmlns:p14="http://schemas.microsoft.com/office/powerpoint/2010/main" val="4224683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E233616F-BFE9-484A-8414-7EBA0D3FE61A}" type="slidenum">
              <a:rPr lang="en-US" altLang="en-US"/>
              <a:pPr/>
              <a:t>‹#›</a:t>
            </a:fld>
            <a:endParaRPr lang="en-US" altLang="en-US"/>
          </a:p>
        </p:txBody>
      </p:sp>
    </p:spTree>
    <p:extLst>
      <p:ext uri="{BB962C8B-B14F-4D97-AF65-F5344CB8AC3E}">
        <p14:creationId xmlns:p14="http://schemas.microsoft.com/office/powerpoint/2010/main" val="3174167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C9028177-969B-41E5-8CC7-BE313F3E33C8}" type="slidenum">
              <a:rPr lang="en-US" altLang="en-US"/>
              <a:pPr/>
              <a:t>‹#›</a:t>
            </a:fld>
            <a:endParaRPr lang="en-US" altLang="en-US"/>
          </a:p>
        </p:txBody>
      </p:sp>
    </p:spTree>
    <p:extLst>
      <p:ext uri="{BB962C8B-B14F-4D97-AF65-F5344CB8AC3E}">
        <p14:creationId xmlns:p14="http://schemas.microsoft.com/office/powerpoint/2010/main" val="1788934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84255FD-8125-4A7D-AD03-4F3F83D12725}" type="slidenum">
              <a:rPr lang="en-US" altLang="en-US"/>
              <a:pPr/>
              <a:t>‹#›</a:t>
            </a:fld>
            <a:endParaRPr lang="en-US" altLang="en-US"/>
          </a:p>
        </p:txBody>
      </p:sp>
    </p:spTree>
    <p:extLst>
      <p:ext uri="{BB962C8B-B14F-4D97-AF65-F5344CB8AC3E}">
        <p14:creationId xmlns:p14="http://schemas.microsoft.com/office/powerpoint/2010/main" val="2580278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A224BCA-8503-4FAA-89B5-52E222CF9DF3}" type="slidenum">
              <a:rPr lang="en-US" altLang="en-US"/>
              <a:pPr/>
              <a:t>‹#›</a:t>
            </a:fld>
            <a:endParaRPr lang="en-US" altLang="en-US"/>
          </a:p>
        </p:txBody>
      </p:sp>
    </p:spTree>
    <p:extLst>
      <p:ext uri="{BB962C8B-B14F-4D97-AF65-F5344CB8AC3E}">
        <p14:creationId xmlns:p14="http://schemas.microsoft.com/office/powerpoint/2010/main" val="3262351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4FB2AB5-1BE6-4596-AED1-EE4AE261EFD0}" type="slidenum">
              <a:rPr lang="en-US" altLang="en-US"/>
              <a:pPr/>
              <a:t>‹#›</a:t>
            </a:fld>
            <a:endParaRPr lang="en-US" altLang="en-US"/>
          </a:p>
        </p:txBody>
      </p:sp>
    </p:spTree>
    <p:extLst>
      <p:ext uri="{BB962C8B-B14F-4D97-AF65-F5344CB8AC3E}">
        <p14:creationId xmlns:p14="http://schemas.microsoft.com/office/powerpoint/2010/main" val="1455764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ED8B043-8A68-4CD8-A5B1-06C9B59EEFE6}" type="slidenum">
              <a:rPr lang="en-US" altLang="en-US"/>
              <a:pPr/>
              <a:t>‹#›</a:t>
            </a:fld>
            <a:endParaRPr lang="en-US" altLang="en-US"/>
          </a:p>
        </p:txBody>
      </p:sp>
    </p:spTree>
    <p:extLst>
      <p:ext uri="{BB962C8B-B14F-4D97-AF65-F5344CB8AC3E}">
        <p14:creationId xmlns:p14="http://schemas.microsoft.com/office/powerpoint/2010/main" val="1494102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808972DB-97BD-4F43-AAC9-3839B04261E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youtube.com/watch?v=hIy0ZlyPPD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2" Type="http://schemas.openxmlformats.org/officeDocument/2006/relationships/hyperlink" Target="https://www.youtube.com/watch?v=ezGjPmz7LEY"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ideo" Target="file:///C:\Documents%20and%20Settings\Heather\Application%20Data\Microsoft\Media%20Catalog\Downloaded%20Clips\cl3a\j0145137.jpg" TargetMode="External"/><Relationship Id="rId4" Type="http://schemas.openxmlformats.org/officeDocument/2006/relationships/image" Target="../media/image43.png"/></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ideo" Target="file:///C:\Documents%20and%20Settings\Heather\Application%20Data\Microsoft\Media%20Catalog\Downloaded%20Clips\cl50\j0201205.jpg" TargetMode="External"/><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6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6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hyperlink" Target="http://www.youtube.com/watch?v=gN4PRKZdP5Q" TargetMode="Externa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10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hyperlink" Target="http://www.watchknowlearn.org/Video.aspx?VideoID=34487&amp;CategoryID=2313" TargetMode="Externa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22.xml"/><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29.xml"/><Relationship Id="rId1" Type="http://schemas.openxmlformats.org/officeDocument/2006/relationships/slideLayout" Target="../slideLayouts/slideLayout2.xml"/><Relationship Id="rId4" Type="http://schemas.openxmlformats.org/officeDocument/2006/relationships/image" Target="../media/image119.jpeg"/></Relationships>
</file>

<file path=ppt/slides/_rels/slide14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32.xml"/><Relationship Id="rId1" Type="http://schemas.openxmlformats.org/officeDocument/2006/relationships/slideLayout" Target="../slideLayouts/slideLayout2.xml"/><Relationship Id="rId4" Type="http://schemas.openxmlformats.org/officeDocument/2006/relationships/image" Target="../media/image123.jpeg"/></Relationships>
</file>

<file path=ppt/slides/_rels/slide14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36.xml"/><Relationship Id="rId1" Type="http://schemas.openxmlformats.org/officeDocument/2006/relationships/slideLayout" Target="../slideLayouts/slideLayout2.xml"/><Relationship Id="rId4" Type="http://schemas.openxmlformats.org/officeDocument/2006/relationships/image" Target="../media/image126.jpeg"/></Relationships>
</file>

<file path=ppt/slides/_rels/slide15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38.xml"/><Relationship Id="rId1" Type="http://schemas.openxmlformats.org/officeDocument/2006/relationships/slideLayout" Target="../slideLayouts/slideLayout2.xml"/><Relationship Id="rId4" Type="http://schemas.openxmlformats.org/officeDocument/2006/relationships/image" Target="../media/image129.jpeg"/></Relationships>
</file>

<file path=ppt/slides/_rels/slide152.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42.xml"/><Relationship Id="rId1" Type="http://schemas.openxmlformats.org/officeDocument/2006/relationships/slideLayout" Target="../slideLayouts/slideLayout2.xml"/><Relationship Id="rId4" Type="http://schemas.openxmlformats.org/officeDocument/2006/relationships/image" Target="../media/image134.jpeg"/></Relationships>
</file>

<file path=ppt/slides/_rels/slide156.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hyperlink" Target="http://www.pbslearningmedia.org/asset/tdc02_vid_desert/" TargetMode="Externa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44.xml"/><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hyperlink" Target="http://www.lbl.gov/images/MicroWorlds/mosquito.jpg" TargetMode="External"/><Relationship Id="rId2" Type="http://schemas.openxmlformats.org/officeDocument/2006/relationships/notesSlide" Target="../notesSlides/notesSlide162.xml"/><Relationship Id="rId1" Type="http://schemas.openxmlformats.org/officeDocument/2006/relationships/slideLayout" Target="../slideLayouts/slideLayout2.xml"/><Relationship Id="rId5" Type="http://schemas.openxmlformats.org/officeDocument/2006/relationships/image" Target="../media/image150.png"/><Relationship Id="rId4" Type="http://schemas.openxmlformats.org/officeDocument/2006/relationships/image" Target="../media/image149.jpeg"/></Relationships>
</file>

<file path=ppt/slides/_rels/slide177.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hyperlink" Target="https://www.youtube.com/watch?v=4b91MGt-Bg4" TargetMode="Externa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8.xml"/><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177.xml"/><Relationship Id="rId1" Type="http://schemas.openxmlformats.org/officeDocument/2006/relationships/slideLayout" Target="../slideLayouts/slideLayout2.xml"/><Relationship Id="rId5" Type="http://schemas.openxmlformats.org/officeDocument/2006/relationships/image" Target="../media/image160.jpeg"/><Relationship Id="rId4" Type="http://schemas.openxmlformats.org/officeDocument/2006/relationships/hyperlink" Target="http://www.geo.brown.edu/research/Assets/plankton.jpg" TargetMode="External"/></Relationships>
</file>

<file path=ppt/slides/_rels/slide200.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3" Type="http://schemas.openxmlformats.org/officeDocument/2006/relationships/hyperlink" Target="http://mbgnet.mobot.org/salt/oceans/pict/zones2.gif" TargetMode="External"/><Relationship Id="rId2" Type="http://schemas.openxmlformats.org/officeDocument/2006/relationships/notesSlide" Target="../notesSlides/notesSlide206.xml"/><Relationship Id="rId1" Type="http://schemas.openxmlformats.org/officeDocument/2006/relationships/slideLayout" Target="../slideLayouts/slideLayout7.xml"/><Relationship Id="rId4" Type="http://schemas.openxmlformats.org/officeDocument/2006/relationships/image" Target="../media/image170.png"/></Relationships>
</file>

<file path=ppt/slides/_rels/slide231.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notesSlide" Target="../notesSlides/notesSlide209.xml"/><Relationship Id="rId1" Type="http://schemas.openxmlformats.org/officeDocument/2006/relationships/slideLayout" Target="../slideLayouts/slideLayout2.xml"/><Relationship Id="rId4" Type="http://schemas.openxmlformats.org/officeDocument/2006/relationships/image" Target="../media/image173.jpeg"/></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212.xml"/><Relationship Id="rId1" Type="http://schemas.openxmlformats.org/officeDocument/2006/relationships/slideLayout" Target="../slideLayouts/slideLayout2.xml"/><Relationship Id="rId5" Type="http://schemas.openxmlformats.org/officeDocument/2006/relationships/image" Target="../media/image176.jpeg"/><Relationship Id="rId4" Type="http://schemas.openxmlformats.org/officeDocument/2006/relationships/image" Target="../media/image175.jpeg"/></Relationships>
</file>

<file path=ppt/slides/_rels/slide237.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609600"/>
            <a:ext cx="7772400" cy="1143000"/>
          </a:xfrm>
          <a:solidFill>
            <a:schemeClr val="tx1"/>
          </a:solidFill>
        </p:spPr>
        <p:txBody>
          <a:bodyPr/>
          <a:lstStyle/>
          <a:p>
            <a:pPr eaLnBrk="1" hangingPunct="1"/>
            <a:r>
              <a:rPr lang="en-US" altLang="en-US" sz="4800" b="1" dirty="0">
                <a:solidFill>
                  <a:schemeClr val="bg1"/>
                </a:solidFill>
                <a:latin typeface="Comic Sans MS" pitchFamily="66" charset="0"/>
              </a:rPr>
              <a:t>TERRESTRIAL BIOMES</a:t>
            </a:r>
          </a:p>
        </p:txBody>
      </p:sp>
      <p:pic>
        <p:nvPicPr>
          <p:cNvPr id="3075" name="Picture 5" descr="Ea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2123" y="2057400"/>
            <a:ext cx="3581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81000" y="5943600"/>
            <a:ext cx="8382000" cy="830997"/>
          </a:xfrm>
          <a:prstGeom prst="rect">
            <a:avLst/>
          </a:prstGeom>
          <a:noFill/>
        </p:spPr>
        <p:txBody>
          <a:bodyPr wrap="square" rtlCol="0">
            <a:spAutoFit/>
          </a:bodyPr>
          <a:lstStyle/>
          <a:p>
            <a:pPr algn="ctr"/>
            <a:r>
              <a:rPr lang="en-US" dirty="0" smtClean="0">
                <a:solidFill>
                  <a:schemeClr val="accent1"/>
                </a:solidFill>
                <a:latin typeface="Comic Sans MS" panose="030F0702030302020204" pitchFamily="66" charset="0"/>
              </a:rPr>
              <a:t>As we go along, fill in the terrestrial Biome organizer with facts about each.</a:t>
            </a:r>
            <a:endParaRPr lang="en-US" dirty="0">
              <a:solidFill>
                <a:schemeClr val="accent1"/>
              </a:solidFill>
              <a:latin typeface="Comic Sans MS" panose="030F0702030302020204"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a:solidFill>
                  <a:schemeClr val="bg1"/>
                </a:solidFill>
                <a:latin typeface="Comic Sans MS" panose="030F0702030302020204" pitchFamily="66" charset="0"/>
              </a:rPr>
              <a:t>WATCH</a:t>
            </a:r>
          </a:p>
        </p:txBody>
      </p:sp>
      <p:sp>
        <p:nvSpPr>
          <p:cNvPr id="3" name="Content Placeholder 2"/>
          <p:cNvSpPr>
            <a:spLocks noGrp="1"/>
          </p:cNvSpPr>
          <p:nvPr>
            <p:ph idx="1"/>
          </p:nvPr>
        </p:nvSpPr>
        <p:spPr/>
        <p:txBody>
          <a:bodyPr/>
          <a:lstStyle/>
          <a:p>
            <a:pPr lvl="0"/>
            <a:r>
              <a:rPr lang="en-US" u="sng" dirty="0">
                <a:hlinkClick r:id="rId2"/>
              </a:rPr>
              <a:t>Introduction to Biomes</a:t>
            </a:r>
            <a:r>
              <a:rPr lang="en-US" dirty="0"/>
              <a:t> </a:t>
            </a:r>
          </a:p>
          <a:p>
            <a:endParaRPr lang="en-US" b="1" dirty="0"/>
          </a:p>
        </p:txBody>
      </p:sp>
    </p:spTree>
    <p:extLst>
      <p:ext uri="{BB962C8B-B14F-4D97-AF65-F5344CB8AC3E}">
        <p14:creationId xmlns:p14="http://schemas.microsoft.com/office/powerpoint/2010/main" val="2081634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152400"/>
            <a:ext cx="7772400" cy="1143000"/>
          </a:xfrm>
        </p:spPr>
        <p:txBody>
          <a:bodyPr/>
          <a:lstStyle/>
          <a:p>
            <a:pPr eaLnBrk="1" hangingPunct="1"/>
            <a:r>
              <a:rPr lang="en-US" altLang="en-US" b="1" dirty="0">
                <a:solidFill>
                  <a:schemeClr val="bg1"/>
                </a:solidFill>
                <a:latin typeface="Comic Sans MS" pitchFamily="66" charset="0"/>
              </a:rPr>
              <a:t>TERRESTRIAL BIOMES</a:t>
            </a:r>
            <a:endParaRPr lang="en-US" altLang="en-US" dirty="0">
              <a:solidFill>
                <a:schemeClr val="bg1"/>
              </a:solidFill>
              <a:latin typeface="Comic Sans MS" pitchFamily="66" charset="0"/>
            </a:endParaRPr>
          </a:p>
        </p:txBody>
      </p:sp>
      <p:sp>
        <p:nvSpPr>
          <p:cNvPr id="5123" name="Rectangle 3"/>
          <p:cNvSpPr>
            <a:spLocks noGrp="1" noChangeArrowheads="1"/>
          </p:cNvSpPr>
          <p:nvPr>
            <p:ph type="body" idx="1"/>
          </p:nvPr>
        </p:nvSpPr>
        <p:spPr>
          <a:xfrm>
            <a:off x="990600" y="1524000"/>
            <a:ext cx="7772400" cy="2743200"/>
          </a:xfrm>
        </p:spPr>
        <p:txBody>
          <a:bodyPr/>
          <a:lstStyle/>
          <a:p>
            <a:pPr eaLnBrk="1" hangingPunct="1">
              <a:buFontTx/>
              <a:buNone/>
            </a:pPr>
            <a:r>
              <a:rPr lang="en-US" altLang="en-US" dirty="0">
                <a:solidFill>
                  <a:schemeClr val="bg1"/>
                </a:solidFill>
                <a:latin typeface="Comic Sans MS" pitchFamily="66" charset="0"/>
              </a:rPr>
              <a:t>REMEMBER:</a:t>
            </a:r>
          </a:p>
          <a:p>
            <a:pPr eaLnBrk="1" hangingPunct="1">
              <a:buFontTx/>
              <a:buNone/>
            </a:pPr>
            <a:r>
              <a:rPr lang="en-US" altLang="en-US" dirty="0">
                <a:solidFill>
                  <a:schemeClr val="bg1"/>
                </a:solidFill>
                <a:latin typeface="Comic Sans MS" pitchFamily="66" charset="0"/>
              </a:rPr>
              <a:t>Biome-</a:t>
            </a:r>
            <a:r>
              <a:rPr lang="en-US" altLang="en-US" dirty="0">
                <a:solidFill>
                  <a:schemeClr val="accent1"/>
                </a:solidFill>
                <a:latin typeface="Comic Sans MS" pitchFamily="66" charset="0"/>
              </a:rPr>
              <a:t> geographic areas that have similar climates and ecosystems</a:t>
            </a:r>
          </a:p>
          <a:p>
            <a:pPr marL="0" indent="0">
              <a:buNone/>
            </a:pPr>
            <a:endParaRPr lang="en-US" altLang="en-US" dirty="0">
              <a:solidFill>
                <a:schemeClr val="bg1"/>
              </a:solidFill>
              <a:latin typeface="Comic Sans MS" pitchFamily="66" charset="0"/>
            </a:endParaRPr>
          </a:p>
          <a:p>
            <a:pPr marL="0" indent="0">
              <a:buNone/>
            </a:pPr>
            <a:r>
              <a:rPr lang="en-US" altLang="en-US" dirty="0">
                <a:solidFill>
                  <a:schemeClr val="bg1"/>
                </a:solidFill>
                <a:latin typeface="Comic Sans MS" pitchFamily="66" charset="0"/>
              </a:rPr>
              <a:t>Climate</a:t>
            </a:r>
            <a:r>
              <a:rPr lang="en-US" altLang="en-US" dirty="0">
                <a:solidFill>
                  <a:schemeClr val="accent1"/>
                </a:solidFill>
                <a:latin typeface="Comic Sans MS" pitchFamily="66" charset="0"/>
              </a:rPr>
              <a:t> – </a:t>
            </a:r>
            <a:r>
              <a:rPr lang="en-US" dirty="0">
                <a:solidFill>
                  <a:schemeClr val="accent1"/>
                </a:solidFill>
                <a:latin typeface="Comic Sans MS" panose="030F0702030302020204" pitchFamily="66" charset="0"/>
              </a:rPr>
              <a:t>the weather conditions prevailing in an area in general or over a long period.</a:t>
            </a:r>
          </a:p>
          <a:p>
            <a:pPr marL="0" indent="0">
              <a:buNone/>
            </a:pPr>
            <a:r>
              <a:rPr lang="en-US" dirty="0">
                <a:solidFill>
                  <a:schemeClr val="bg1"/>
                </a:solidFill>
                <a:latin typeface="Comic Sans MS" panose="030F0702030302020204" pitchFamily="66" charset="0"/>
              </a:rPr>
              <a:t>Ecosystem</a:t>
            </a:r>
            <a:r>
              <a:rPr lang="en-US" dirty="0">
                <a:solidFill>
                  <a:schemeClr val="accent1"/>
                </a:solidFill>
                <a:latin typeface="Comic Sans MS" panose="030F0702030302020204" pitchFamily="66" charset="0"/>
              </a:rPr>
              <a:t> - </a:t>
            </a:r>
            <a:r>
              <a:rPr lang="en-US" altLang="en-US" dirty="0">
                <a:solidFill>
                  <a:schemeClr val="accent1"/>
                </a:solidFill>
                <a:latin typeface="Comic Sans MS" pitchFamily="66" charset="0"/>
              </a:rPr>
              <a:t>all the organisms living in an area together with their physical environment.</a:t>
            </a:r>
          </a:p>
          <a:p>
            <a:pPr marL="0" indent="0">
              <a:buNone/>
            </a:pPr>
            <a:endParaRPr lang="en-US" dirty="0">
              <a:solidFill>
                <a:schemeClr val="accent1"/>
              </a:solidFill>
              <a:latin typeface="Comic Sans MS" panose="030F0702030302020204" pitchFamily="66"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228600"/>
            <a:ext cx="7772400" cy="914400"/>
          </a:xfrm>
        </p:spPr>
        <p:txBody>
          <a:bodyPr/>
          <a:lstStyle/>
          <a:p>
            <a:pPr eaLnBrk="1" hangingPunct="1"/>
            <a:r>
              <a:rPr lang="en-US" altLang="en-US" b="1" dirty="0">
                <a:solidFill>
                  <a:schemeClr val="bg1"/>
                </a:solidFill>
                <a:latin typeface="Comic Sans MS" pitchFamily="66" charset="0"/>
              </a:rPr>
              <a:t>TERRESTRIAL BIOMES</a:t>
            </a:r>
            <a:endParaRPr lang="en-US" altLang="en-US" dirty="0">
              <a:solidFill>
                <a:schemeClr val="bg1"/>
              </a:solidFill>
              <a:latin typeface="Comic Sans MS" pitchFamily="66" charset="0"/>
            </a:endParaRPr>
          </a:p>
        </p:txBody>
      </p:sp>
      <p:sp>
        <p:nvSpPr>
          <p:cNvPr id="7171" name="Rectangle 3"/>
          <p:cNvSpPr>
            <a:spLocks noGrp="1" noChangeArrowheads="1"/>
          </p:cNvSpPr>
          <p:nvPr>
            <p:ph type="body" idx="1"/>
          </p:nvPr>
        </p:nvSpPr>
        <p:spPr>
          <a:xfrm>
            <a:off x="685800" y="1676400"/>
            <a:ext cx="7772400" cy="4876800"/>
          </a:xfrm>
        </p:spPr>
        <p:txBody>
          <a:bodyPr/>
          <a:lstStyle/>
          <a:p>
            <a:pPr eaLnBrk="1" hangingPunct="1">
              <a:buFontTx/>
              <a:buNone/>
            </a:pPr>
            <a:r>
              <a:rPr lang="en-US" altLang="en-US">
                <a:solidFill>
                  <a:schemeClr val="bg1"/>
                </a:solidFill>
                <a:latin typeface="Comic Sans MS" pitchFamily="66" charset="0"/>
              </a:rPr>
              <a:t>The 6 most common biomes are:</a:t>
            </a:r>
          </a:p>
          <a:p>
            <a:pPr eaLnBrk="1" hangingPunct="1">
              <a:buFontTx/>
              <a:buNone/>
            </a:pPr>
            <a:endParaRPr lang="en-US" altLang="en-US" sz="1800">
              <a:solidFill>
                <a:schemeClr val="bg1"/>
              </a:solidFill>
              <a:latin typeface="Comic Sans MS" pitchFamily="66" charset="0"/>
            </a:endParaRPr>
          </a:p>
          <a:p>
            <a:pPr eaLnBrk="1" hangingPunct="1"/>
            <a:r>
              <a:rPr lang="en-US" altLang="en-US">
                <a:solidFill>
                  <a:schemeClr val="accent1"/>
                </a:solidFill>
                <a:latin typeface="Comic Sans MS" pitchFamily="66" charset="0"/>
              </a:rPr>
              <a:t>Tundra</a:t>
            </a:r>
          </a:p>
          <a:p>
            <a:pPr eaLnBrk="1" hangingPunct="1"/>
            <a:r>
              <a:rPr lang="en-US" altLang="en-US">
                <a:solidFill>
                  <a:schemeClr val="accent1"/>
                </a:solidFill>
                <a:latin typeface="Comic Sans MS" pitchFamily="66" charset="0"/>
              </a:rPr>
              <a:t>Taiga</a:t>
            </a:r>
          </a:p>
          <a:p>
            <a:pPr eaLnBrk="1" hangingPunct="1"/>
            <a:r>
              <a:rPr lang="en-US" altLang="en-US">
                <a:solidFill>
                  <a:schemeClr val="accent1"/>
                </a:solidFill>
                <a:latin typeface="Comic Sans MS" pitchFamily="66" charset="0"/>
              </a:rPr>
              <a:t>Temperate Deciduous Forest</a:t>
            </a:r>
          </a:p>
          <a:p>
            <a:pPr eaLnBrk="1" hangingPunct="1"/>
            <a:r>
              <a:rPr lang="en-US" altLang="en-US">
                <a:solidFill>
                  <a:schemeClr val="accent1"/>
                </a:solidFill>
                <a:latin typeface="Comic Sans MS" pitchFamily="66" charset="0"/>
              </a:rPr>
              <a:t>Tropical Rain Forest</a:t>
            </a:r>
          </a:p>
          <a:p>
            <a:pPr eaLnBrk="1" hangingPunct="1"/>
            <a:r>
              <a:rPr lang="en-US" altLang="en-US">
                <a:solidFill>
                  <a:schemeClr val="accent1"/>
                </a:solidFill>
                <a:latin typeface="Comic Sans MS" pitchFamily="66" charset="0"/>
              </a:rPr>
              <a:t>Grassland </a:t>
            </a:r>
          </a:p>
          <a:p>
            <a:pPr eaLnBrk="1" hangingPunct="1"/>
            <a:r>
              <a:rPr lang="en-US" altLang="en-US">
                <a:solidFill>
                  <a:schemeClr val="accent1"/>
                </a:solidFill>
                <a:latin typeface="Comic Sans MS" pitchFamily="66" charset="0"/>
              </a:rPr>
              <a:t>Desert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228600"/>
            <a:ext cx="7772400" cy="914400"/>
          </a:xfrm>
        </p:spPr>
        <p:txBody>
          <a:bodyPr/>
          <a:lstStyle/>
          <a:p>
            <a:pPr eaLnBrk="1" hangingPunct="1"/>
            <a:r>
              <a:rPr lang="en-US" altLang="en-US" b="1" dirty="0">
                <a:solidFill>
                  <a:schemeClr val="bg1"/>
                </a:solidFill>
                <a:latin typeface="Comic Sans MS" pitchFamily="66" charset="0"/>
              </a:rPr>
              <a:t>TERRESTRIAL BIOMES</a:t>
            </a:r>
            <a:endParaRPr lang="en-US" altLang="en-US" dirty="0">
              <a:solidFill>
                <a:schemeClr val="bg1"/>
              </a:solidFill>
              <a:latin typeface="Comic Sans MS" pitchFamily="66" charset="0"/>
            </a:endParaRPr>
          </a:p>
        </p:txBody>
      </p:sp>
      <p:sp>
        <p:nvSpPr>
          <p:cNvPr id="7171" name="Rectangle 3"/>
          <p:cNvSpPr>
            <a:spLocks noGrp="1" noChangeArrowheads="1"/>
          </p:cNvSpPr>
          <p:nvPr>
            <p:ph type="body" idx="1"/>
          </p:nvPr>
        </p:nvSpPr>
        <p:spPr>
          <a:xfrm>
            <a:off x="685800" y="1219200"/>
            <a:ext cx="7772400" cy="4876800"/>
          </a:xfrm>
        </p:spPr>
        <p:txBody>
          <a:bodyPr/>
          <a:lstStyle/>
          <a:p>
            <a:pPr eaLnBrk="1" hangingPunct="1"/>
            <a:r>
              <a:rPr lang="en-US" dirty="0">
                <a:solidFill>
                  <a:schemeClr val="accent1"/>
                </a:solidFill>
                <a:latin typeface="Comic Sans MS" panose="030F0702030302020204" pitchFamily="66" charset="0"/>
              </a:rPr>
              <a:t>are characterized by specific type of climate and certain types of plants and animal communities. </a:t>
            </a:r>
          </a:p>
          <a:p>
            <a:pPr eaLnBrk="1" hangingPunct="1"/>
            <a:r>
              <a:rPr lang="en-US" dirty="0">
                <a:solidFill>
                  <a:schemeClr val="accent1"/>
                </a:solidFill>
                <a:latin typeface="Comic Sans MS" panose="030F0702030302020204" pitchFamily="66" charset="0"/>
              </a:rPr>
              <a:t>Climate refers to the average weather conditions such as temperature, precipitation, humidity, and winds in an area. </a:t>
            </a:r>
          </a:p>
          <a:p>
            <a:pPr eaLnBrk="1" hangingPunct="1"/>
            <a:r>
              <a:rPr lang="en-US" dirty="0">
                <a:solidFill>
                  <a:schemeClr val="accent1"/>
                </a:solidFill>
                <a:latin typeface="Comic Sans MS" panose="030F0702030302020204" pitchFamily="66" charset="0"/>
              </a:rPr>
              <a:t>The climate zones are caused by differences in latitude and the angle the sun hits the Earth. </a:t>
            </a:r>
            <a:endParaRPr lang="en-US" altLang="en-US" dirty="0">
              <a:solidFill>
                <a:schemeClr val="accent1"/>
              </a:solidFill>
              <a:latin typeface="Comic Sans MS" pitchFamily="66" charset="0"/>
            </a:endParaRPr>
          </a:p>
        </p:txBody>
      </p:sp>
    </p:spTree>
    <p:extLst>
      <p:ext uri="{BB962C8B-B14F-4D97-AF65-F5344CB8AC3E}">
        <p14:creationId xmlns:p14="http://schemas.microsoft.com/office/powerpoint/2010/main" val="4214562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228600"/>
            <a:ext cx="7772400" cy="914400"/>
          </a:xfrm>
        </p:spPr>
        <p:txBody>
          <a:bodyPr/>
          <a:lstStyle/>
          <a:p>
            <a:pPr eaLnBrk="1" hangingPunct="1"/>
            <a:r>
              <a:rPr lang="en-US" altLang="en-US" b="1" dirty="0">
                <a:solidFill>
                  <a:schemeClr val="bg1"/>
                </a:solidFill>
                <a:latin typeface="Comic Sans MS" pitchFamily="66" charset="0"/>
              </a:rPr>
              <a:t>TERRESTRIAL BIOMES</a:t>
            </a:r>
            <a:endParaRPr lang="en-US" altLang="en-US" dirty="0">
              <a:solidFill>
                <a:schemeClr val="bg1"/>
              </a:solidFill>
              <a:latin typeface="Comic Sans MS" pitchFamily="66" charset="0"/>
            </a:endParaRPr>
          </a:p>
        </p:txBody>
      </p:sp>
      <p:sp>
        <p:nvSpPr>
          <p:cNvPr id="7171" name="Rectangle 3"/>
          <p:cNvSpPr>
            <a:spLocks noGrp="1" noChangeArrowheads="1"/>
          </p:cNvSpPr>
          <p:nvPr>
            <p:ph type="body" idx="1"/>
          </p:nvPr>
        </p:nvSpPr>
        <p:spPr>
          <a:xfrm>
            <a:off x="685800" y="1676400"/>
            <a:ext cx="7772400" cy="4419600"/>
          </a:xfrm>
        </p:spPr>
        <p:txBody>
          <a:bodyPr/>
          <a:lstStyle/>
          <a:p>
            <a:pPr eaLnBrk="1" hangingPunct="1"/>
            <a:r>
              <a:rPr lang="en-US" dirty="0">
                <a:solidFill>
                  <a:schemeClr val="accent1"/>
                </a:solidFill>
                <a:latin typeface="Comic Sans MS" panose="030F0702030302020204" pitchFamily="66" charset="0"/>
              </a:rPr>
              <a:t>The unequal heating causes winds and ocean currents which transport heat throughout the biosphere. </a:t>
            </a:r>
          </a:p>
          <a:p>
            <a:pPr eaLnBrk="1" hangingPunct="1"/>
            <a:r>
              <a:rPr lang="en-US" dirty="0">
                <a:solidFill>
                  <a:schemeClr val="accent1"/>
                </a:solidFill>
                <a:latin typeface="Comic Sans MS" panose="030F0702030302020204" pitchFamily="66" charset="0"/>
              </a:rPr>
              <a:t>Topography interferes with the movement of the air masses.</a:t>
            </a:r>
          </a:p>
          <a:p>
            <a:pPr eaLnBrk="1" hangingPunct="1">
              <a:buFontTx/>
              <a:buNone/>
            </a:pPr>
            <a:endParaRPr lang="en-US" altLang="en-US" dirty="0">
              <a:solidFill>
                <a:schemeClr val="accent1"/>
              </a:solidFill>
              <a:latin typeface="Comic Sans MS" pitchFamily="66" charset="0"/>
            </a:endParaRPr>
          </a:p>
        </p:txBody>
      </p:sp>
    </p:spTree>
    <p:extLst>
      <p:ext uri="{BB962C8B-B14F-4D97-AF65-F5344CB8AC3E}">
        <p14:creationId xmlns:p14="http://schemas.microsoft.com/office/powerpoint/2010/main" val="30673650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Comic Sans MS" panose="030F0702030302020204" pitchFamily="66" charset="0"/>
              </a:rPr>
              <a:t>TERRESTRIAL BIOMES</a:t>
            </a:r>
          </a:p>
        </p:txBody>
      </p:sp>
      <p:pic>
        <p:nvPicPr>
          <p:cNvPr id="304130" name="Picture 2" descr="bio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86000"/>
            <a:ext cx="8100531"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1621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152400"/>
            <a:ext cx="7772400" cy="838200"/>
          </a:xfrm>
        </p:spPr>
        <p:txBody>
          <a:bodyPr/>
          <a:lstStyle/>
          <a:p>
            <a:pPr eaLnBrk="1" hangingPunct="1"/>
            <a:r>
              <a:rPr lang="en-US" dirty="0">
                <a:solidFill>
                  <a:schemeClr val="bg1"/>
                </a:solidFill>
                <a:latin typeface="Comic Sans MS" panose="030F0702030302020204" pitchFamily="66" charset="0"/>
              </a:rPr>
              <a:t>TERRESTRIAL BIOMES</a:t>
            </a:r>
            <a:endParaRPr lang="en-US" altLang="en-US" dirty="0">
              <a:solidFill>
                <a:schemeClr val="bg1"/>
              </a:solidFill>
              <a:latin typeface="Comic Sans MS" pitchFamily="66" charset="0"/>
            </a:endParaRPr>
          </a:p>
        </p:txBody>
      </p:sp>
      <p:pic>
        <p:nvPicPr>
          <p:cNvPr id="9220" name="irc_mi" descr="34-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8772140" cy="4962525"/>
          </a:xfrm>
          <a:prstGeom prst="rect">
            <a:avLst/>
          </a:prstGeom>
          <a:noFill/>
          <a:ln w="19050" cmpd="dbl">
            <a:solidFill>
              <a:srgbClr val="92D05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body" idx="1"/>
          </p:nvPr>
        </p:nvSpPr>
        <p:spPr>
          <a:xfrm>
            <a:off x="685800" y="228600"/>
            <a:ext cx="7772400" cy="838200"/>
          </a:xfrm>
        </p:spPr>
        <p:txBody>
          <a:bodyPr/>
          <a:lstStyle/>
          <a:p>
            <a:pPr algn="ctr" eaLnBrk="1" hangingPunct="1">
              <a:buFontTx/>
              <a:buNone/>
            </a:pPr>
            <a:r>
              <a:rPr lang="en-US" altLang="en-US" sz="4400" b="1">
                <a:solidFill>
                  <a:schemeClr val="bg1"/>
                </a:solidFill>
                <a:latin typeface="Comic Sans MS" pitchFamily="66" charset="0"/>
              </a:rPr>
              <a:t>Tropical Rain Forest</a:t>
            </a:r>
          </a:p>
        </p:txBody>
      </p:sp>
      <p:sp>
        <p:nvSpPr>
          <p:cNvPr id="15257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52580" name="Text Box 4"/>
          <p:cNvSpPr txBox="1">
            <a:spLocks noChangeArrowheads="1"/>
          </p:cNvSpPr>
          <p:nvPr/>
        </p:nvSpPr>
        <p:spPr bwMode="auto">
          <a:xfrm>
            <a:off x="457200" y="914400"/>
            <a:ext cx="8458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a:solidFill>
                  <a:schemeClr val="accent1"/>
                </a:solidFill>
                <a:latin typeface="Comic Sans MS" pitchFamily="66" charset="0"/>
              </a:rPr>
              <a:t>Found near the equator in Africa, South America, Australia, and the Pacific Islands</a:t>
            </a:r>
          </a:p>
        </p:txBody>
      </p:sp>
      <p:pic>
        <p:nvPicPr>
          <p:cNvPr id="152581" name="Picture 7" descr="rainfore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209800"/>
            <a:ext cx="6248400" cy="443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33883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body" idx="1"/>
          </p:nvPr>
        </p:nvSpPr>
        <p:spPr>
          <a:xfrm>
            <a:off x="228600" y="533400"/>
            <a:ext cx="4038600" cy="5791200"/>
          </a:xfrm>
        </p:spPr>
        <p:txBody>
          <a:bodyPr/>
          <a:lstStyle/>
          <a:p>
            <a:pPr eaLnBrk="1" hangingPunct="1">
              <a:buFontTx/>
              <a:buNone/>
            </a:pPr>
            <a:r>
              <a:rPr lang="en-US" altLang="en-US" sz="3600" dirty="0">
                <a:solidFill>
                  <a:schemeClr val="bg1"/>
                </a:solidFill>
                <a:latin typeface="Comic Sans MS" pitchFamily="66" charset="0"/>
              </a:rPr>
              <a:t>  </a:t>
            </a:r>
            <a:r>
              <a:rPr lang="en-US" altLang="en-US" sz="3600" b="1" dirty="0">
                <a:solidFill>
                  <a:schemeClr val="bg1"/>
                </a:solidFill>
                <a:latin typeface="Comic Sans MS" pitchFamily="66" charset="0"/>
              </a:rPr>
              <a:t>Tropical Rain Forest</a:t>
            </a:r>
          </a:p>
          <a:p>
            <a:pPr eaLnBrk="1" hangingPunct="1">
              <a:buFontTx/>
              <a:buNone/>
            </a:pPr>
            <a:endParaRPr lang="en-US" altLang="en-US" sz="3600" b="1" dirty="0">
              <a:solidFill>
                <a:schemeClr val="bg1"/>
              </a:solidFill>
              <a:latin typeface="Comic Sans MS" pitchFamily="66" charset="0"/>
            </a:endParaRPr>
          </a:p>
          <a:p>
            <a:pPr eaLnBrk="1" hangingPunct="1"/>
            <a:r>
              <a:rPr lang="en-US" altLang="en-US" dirty="0">
                <a:solidFill>
                  <a:schemeClr val="accent1"/>
                </a:solidFill>
                <a:latin typeface="Comic Sans MS" pitchFamily="66" charset="0"/>
              </a:rPr>
              <a:t>The most widespread biome</a:t>
            </a:r>
          </a:p>
          <a:p>
            <a:pPr eaLnBrk="1" hangingPunct="1"/>
            <a:r>
              <a:rPr lang="en-US" altLang="en-US" dirty="0">
                <a:solidFill>
                  <a:schemeClr val="accent1"/>
                </a:solidFill>
                <a:latin typeface="Comic Sans MS" pitchFamily="66" charset="0"/>
              </a:rPr>
              <a:t>Greatest diversity of plants, animals, and other organisms.</a:t>
            </a:r>
          </a:p>
        </p:txBody>
      </p:sp>
      <p:pic>
        <p:nvPicPr>
          <p:cNvPr id="154627" name="Picture 5" descr="Rainforest%20Cree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4048" y="381000"/>
            <a:ext cx="4717552" cy="610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73428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body" idx="1"/>
          </p:nvPr>
        </p:nvSpPr>
        <p:spPr>
          <a:xfrm>
            <a:off x="228599" y="609600"/>
            <a:ext cx="4412977" cy="5791200"/>
          </a:xfrm>
        </p:spPr>
        <p:txBody>
          <a:bodyPr/>
          <a:lstStyle/>
          <a:p>
            <a:pPr eaLnBrk="1" hangingPunct="1">
              <a:buFontTx/>
              <a:buNone/>
            </a:pPr>
            <a:r>
              <a:rPr lang="en-US" altLang="en-US" sz="3600" dirty="0">
                <a:solidFill>
                  <a:schemeClr val="bg1"/>
                </a:solidFill>
                <a:latin typeface="Comic Sans MS" pitchFamily="66" charset="0"/>
              </a:rPr>
              <a:t>  </a:t>
            </a:r>
            <a:r>
              <a:rPr lang="en-US" altLang="en-US" sz="3600" b="1" dirty="0">
                <a:solidFill>
                  <a:schemeClr val="bg1"/>
                </a:solidFill>
                <a:latin typeface="Comic Sans MS" pitchFamily="66" charset="0"/>
              </a:rPr>
              <a:t>Tropical Rain Forest</a:t>
            </a:r>
          </a:p>
          <a:p>
            <a:pPr eaLnBrk="1" hangingPunct="1">
              <a:buFontTx/>
              <a:buNone/>
            </a:pPr>
            <a:endParaRPr lang="en-US" altLang="en-US" sz="3600" b="1" dirty="0">
              <a:solidFill>
                <a:schemeClr val="bg1"/>
              </a:solidFill>
              <a:latin typeface="Comic Sans MS" pitchFamily="66" charset="0"/>
            </a:endParaRPr>
          </a:p>
          <a:p>
            <a:pPr eaLnBrk="1" hangingPunct="1"/>
            <a:r>
              <a:rPr lang="en-US" altLang="en-US" dirty="0">
                <a:solidFill>
                  <a:schemeClr val="accent1"/>
                </a:solidFill>
                <a:latin typeface="Comic Sans MS" pitchFamily="66" charset="0"/>
              </a:rPr>
              <a:t>200 to 225 cm precipitation yearly</a:t>
            </a:r>
          </a:p>
          <a:p>
            <a:pPr eaLnBrk="1" hangingPunct="1"/>
            <a:r>
              <a:rPr lang="en-US" altLang="en-US" dirty="0">
                <a:solidFill>
                  <a:schemeClr val="accent1"/>
                </a:solidFill>
                <a:latin typeface="Comic Sans MS" pitchFamily="66" charset="0"/>
              </a:rPr>
              <a:t>Hot and humid all year </a:t>
            </a:r>
          </a:p>
          <a:p>
            <a:pPr eaLnBrk="1" hangingPunct="1"/>
            <a:r>
              <a:rPr lang="en-US" altLang="en-US" dirty="0">
                <a:solidFill>
                  <a:schemeClr val="accent1"/>
                </a:solidFill>
                <a:latin typeface="Comic Sans MS" pitchFamily="66" charset="0"/>
              </a:rPr>
              <a:t>Temperatures are fairly constant around 25ºC</a:t>
            </a:r>
          </a:p>
        </p:txBody>
      </p:sp>
      <p:pic>
        <p:nvPicPr>
          <p:cNvPr id="156675" name="Picture 7" descr="rainfore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1577" y="609600"/>
            <a:ext cx="4197623" cy="570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09600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body" idx="1"/>
          </p:nvPr>
        </p:nvSpPr>
        <p:spPr>
          <a:xfrm>
            <a:off x="228600" y="533400"/>
            <a:ext cx="3886200" cy="5791200"/>
          </a:xfrm>
        </p:spPr>
        <p:txBody>
          <a:bodyPr/>
          <a:lstStyle/>
          <a:p>
            <a:pPr eaLnBrk="1" hangingPunct="1">
              <a:buFontTx/>
              <a:buNone/>
            </a:pPr>
            <a:r>
              <a:rPr lang="en-US" altLang="en-US" sz="3600" dirty="0">
                <a:solidFill>
                  <a:schemeClr val="bg1"/>
                </a:solidFill>
                <a:latin typeface="Comic Sans MS" pitchFamily="66" charset="0"/>
              </a:rPr>
              <a:t>  </a:t>
            </a:r>
            <a:r>
              <a:rPr lang="en-US" altLang="en-US" sz="3600" b="1" dirty="0">
                <a:solidFill>
                  <a:schemeClr val="bg1"/>
                </a:solidFill>
                <a:latin typeface="Comic Sans MS" pitchFamily="66" charset="0"/>
              </a:rPr>
              <a:t>Tropical Rain Forest</a:t>
            </a:r>
          </a:p>
          <a:p>
            <a:pPr eaLnBrk="1" hangingPunct="1">
              <a:buFontTx/>
              <a:buNone/>
            </a:pPr>
            <a:endParaRPr lang="en-US" altLang="en-US" sz="3600" b="1" dirty="0">
              <a:solidFill>
                <a:schemeClr val="bg1"/>
              </a:solidFill>
              <a:latin typeface="Comic Sans MS" pitchFamily="66" charset="0"/>
            </a:endParaRPr>
          </a:p>
          <a:p>
            <a:pPr eaLnBrk="1" hangingPunct="1"/>
            <a:r>
              <a:rPr lang="en-US" altLang="en-US" dirty="0">
                <a:solidFill>
                  <a:schemeClr val="accent1"/>
                </a:solidFill>
                <a:latin typeface="Comic Sans MS" pitchFamily="66" charset="0"/>
              </a:rPr>
              <a:t>Soil is nutrient poor and acidic.</a:t>
            </a:r>
          </a:p>
          <a:p>
            <a:pPr eaLnBrk="1" hangingPunct="1"/>
            <a:r>
              <a:rPr lang="en-US" altLang="en-US" dirty="0">
                <a:solidFill>
                  <a:schemeClr val="accent1"/>
                </a:solidFill>
                <a:latin typeface="Comic Sans MS" pitchFamily="66" charset="0"/>
              </a:rPr>
              <a:t>Nutrients are in within the plants.</a:t>
            </a:r>
          </a:p>
          <a:p>
            <a:pPr eaLnBrk="1" hangingPunct="1"/>
            <a:r>
              <a:rPr lang="en-US" altLang="en-US" dirty="0">
                <a:solidFill>
                  <a:schemeClr val="accent1"/>
                </a:solidFill>
                <a:latin typeface="Comic Sans MS" pitchFamily="66" charset="0"/>
              </a:rPr>
              <a:t>Most plants have shallow roots.</a:t>
            </a:r>
          </a:p>
        </p:txBody>
      </p:sp>
      <p:pic>
        <p:nvPicPr>
          <p:cNvPr id="158723" name="Picture 9" descr="rainfore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762000"/>
            <a:ext cx="493395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64421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altLang="en-US" b="1" dirty="0">
                <a:solidFill>
                  <a:schemeClr val="bg1"/>
                </a:solidFill>
                <a:latin typeface="Comic Sans MS" pitchFamily="66" charset="0"/>
              </a:rPr>
              <a:t>Tropical Rain Forest</a:t>
            </a:r>
            <a:endParaRPr lang="en-US" dirty="0"/>
          </a:p>
        </p:txBody>
      </p:sp>
      <p:sp>
        <p:nvSpPr>
          <p:cNvPr id="3" name="Content Placeholder 2"/>
          <p:cNvSpPr>
            <a:spLocks noGrp="1"/>
          </p:cNvSpPr>
          <p:nvPr>
            <p:ph idx="1"/>
          </p:nvPr>
        </p:nvSpPr>
        <p:spPr>
          <a:xfrm>
            <a:off x="685800" y="1600200"/>
            <a:ext cx="7924800" cy="4114800"/>
          </a:xfrm>
        </p:spPr>
        <p:txBody>
          <a:bodyPr/>
          <a:lstStyle/>
          <a:p>
            <a:pPr marL="0" lvl="0" indent="0">
              <a:buNone/>
            </a:pPr>
            <a:r>
              <a:rPr lang="en-US" sz="3600" b="1" dirty="0">
                <a:solidFill>
                  <a:schemeClr val="accent1"/>
                </a:solidFill>
                <a:latin typeface="Comic Sans MS" panose="030F0702030302020204" pitchFamily="66" charset="0"/>
              </a:rPr>
              <a:t>Layers of the forest</a:t>
            </a:r>
          </a:p>
          <a:p>
            <a:pPr lvl="0"/>
            <a:r>
              <a:rPr lang="en-US" sz="3600" u="sng" dirty="0">
                <a:solidFill>
                  <a:schemeClr val="bg1"/>
                </a:solidFill>
                <a:latin typeface="Comic Sans MS" panose="030F0702030302020204" pitchFamily="66" charset="0"/>
              </a:rPr>
              <a:t>Emergent layer </a:t>
            </a:r>
            <a:r>
              <a:rPr lang="en-US" sz="3600" dirty="0">
                <a:solidFill>
                  <a:schemeClr val="bg1"/>
                </a:solidFill>
                <a:latin typeface="Comic Sans MS" panose="030F0702030302020204" pitchFamily="66" charset="0"/>
              </a:rPr>
              <a:t>– tallest trees.</a:t>
            </a:r>
          </a:p>
          <a:p>
            <a:pPr lvl="0"/>
            <a:r>
              <a:rPr lang="en-US" sz="3600" u="sng" dirty="0">
                <a:solidFill>
                  <a:schemeClr val="bg1"/>
                </a:solidFill>
                <a:latin typeface="Comic Sans MS" panose="030F0702030302020204" pitchFamily="66" charset="0"/>
              </a:rPr>
              <a:t>Canopy</a:t>
            </a:r>
            <a:r>
              <a:rPr lang="en-US" sz="3600" dirty="0">
                <a:solidFill>
                  <a:schemeClr val="bg1"/>
                </a:solidFill>
                <a:latin typeface="Comic Sans MS" panose="030F0702030302020204" pitchFamily="66" charset="0"/>
              </a:rPr>
              <a:t> – epiphytes grow to help support life.</a:t>
            </a:r>
          </a:p>
          <a:p>
            <a:pPr lvl="0"/>
            <a:r>
              <a:rPr lang="en-US" sz="3600" u="sng" dirty="0">
                <a:solidFill>
                  <a:schemeClr val="bg1"/>
                </a:solidFill>
                <a:latin typeface="Comic Sans MS" panose="030F0702030302020204" pitchFamily="66" charset="0"/>
              </a:rPr>
              <a:t>Understory</a:t>
            </a:r>
            <a:r>
              <a:rPr lang="en-US" sz="3600" dirty="0">
                <a:solidFill>
                  <a:schemeClr val="bg1"/>
                </a:solidFill>
                <a:latin typeface="Comic Sans MS" panose="030F0702030302020204" pitchFamily="66" charset="0"/>
              </a:rPr>
              <a:t> – plants adapted to shade grow here. </a:t>
            </a:r>
          </a:p>
          <a:p>
            <a:pPr lvl="0"/>
            <a:r>
              <a:rPr lang="en-US" sz="3600" dirty="0">
                <a:solidFill>
                  <a:schemeClr val="bg1"/>
                </a:solidFill>
                <a:latin typeface="Comic Sans MS" panose="030F0702030302020204" pitchFamily="66" charset="0"/>
              </a:rPr>
              <a:t>Forest Floor – no sunlight; where decomposition takes place.</a:t>
            </a:r>
          </a:p>
          <a:p>
            <a:endParaRPr lang="en-US" dirty="0">
              <a:solidFill>
                <a:schemeClr val="bg1"/>
              </a:solidFill>
            </a:endParaRPr>
          </a:p>
        </p:txBody>
      </p:sp>
    </p:spTree>
    <p:extLst>
      <p:ext uri="{BB962C8B-B14F-4D97-AF65-F5344CB8AC3E}">
        <p14:creationId xmlns:p14="http://schemas.microsoft.com/office/powerpoint/2010/main" val="3245290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685800" y="762000"/>
            <a:ext cx="7772400" cy="838200"/>
          </a:xfrm>
        </p:spPr>
        <p:txBody>
          <a:bodyPr/>
          <a:lstStyle/>
          <a:p>
            <a:pPr eaLnBrk="1" hangingPunct="1"/>
            <a:r>
              <a:rPr lang="en-US" altLang="en-US" b="1" dirty="0">
                <a:solidFill>
                  <a:schemeClr val="bg1"/>
                </a:solidFill>
                <a:latin typeface="Comic Sans MS" pitchFamily="66" charset="0"/>
              </a:rPr>
              <a:t>Tropical Rain Forest Layers of Vegetation</a:t>
            </a:r>
          </a:p>
        </p:txBody>
      </p:sp>
      <p:pic>
        <p:nvPicPr>
          <p:cNvPr id="160771" name="Picture 8" descr="RAINFSTRA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286000"/>
            <a:ext cx="5791200" cy="4311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92831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body" idx="1"/>
          </p:nvPr>
        </p:nvSpPr>
        <p:spPr>
          <a:xfrm>
            <a:off x="457200" y="609600"/>
            <a:ext cx="8458200" cy="1295400"/>
          </a:xfrm>
        </p:spPr>
        <p:txBody>
          <a:bodyPr/>
          <a:lstStyle/>
          <a:p>
            <a:pPr algn="ctr" eaLnBrk="1" hangingPunct="1">
              <a:buFontTx/>
              <a:buNone/>
            </a:pPr>
            <a:r>
              <a:rPr lang="en-US" altLang="en-US" sz="4200" b="1">
                <a:solidFill>
                  <a:schemeClr val="bg1"/>
                </a:solidFill>
                <a:latin typeface="Comic Sans MS" pitchFamily="66" charset="0"/>
              </a:rPr>
              <a:t>Life in the Tropical Rain Forest</a:t>
            </a:r>
          </a:p>
        </p:txBody>
      </p:sp>
      <p:sp>
        <p:nvSpPr>
          <p:cNvPr id="16281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62820" name="Text Box 4"/>
          <p:cNvSpPr txBox="1">
            <a:spLocks noChangeArrowheads="1"/>
          </p:cNvSpPr>
          <p:nvPr/>
        </p:nvSpPr>
        <p:spPr bwMode="auto">
          <a:xfrm>
            <a:off x="838200" y="1752600"/>
            <a:ext cx="746760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3600">
                <a:solidFill>
                  <a:schemeClr val="accent1"/>
                </a:solidFill>
                <a:latin typeface="Comic Sans MS" pitchFamily="66" charset="0"/>
              </a:rPr>
              <a:t>The tropical rain forest is a lush, productive ecosystem containing more than half of all the species that live on Earth.</a:t>
            </a:r>
          </a:p>
        </p:txBody>
      </p:sp>
    </p:spTree>
    <p:extLst>
      <p:ext uri="{BB962C8B-B14F-4D97-AF65-F5344CB8AC3E}">
        <p14:creationId xmlns:p14="http://schemas.microsoft.com/office/powerpoint/2010/main" val="36880721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body" idx="1"/>
          </p:nvPr>
        </p:nvSpPr>
        <p:spPr>
          <a:xfrm>
            <a:off x="228600" y="228600"/>
            <a:ext cx="8229600" cy="685800"/>
          </a:xfrm>
        </p:spPr>
        <p:txBody>
          <a:bodyPr/>
          <a:lstStyle/>
          <a:p>
            <a:pPr algn="ctr" eaLnBrk="1" hangingPunct="1">
              <a:buFontTx/>
              <a:buNone/>
            </a:pPr>
            <a:r>
              <a:rPr lang="en-US" altLang="en-US" sz="3600" b="1" dirty="0">
                <a:solidFill>
                  <a:schemeClr val="bg1"/>
                </a:solidFill>
                <a:latin typeface="Comic Sans MS" pitchFamily="66" charset="0"/>
              </a:rPr>
              <a:t>Plants of the Tropical Rain Forest</a:t>
            </a:r>
          </a:p>
        </p:txBody>
      </p:sp>
      <p:sp>
        <p:nvSpPr>
          <p:cNvPr id="164867"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64868" name="Text Box 4"/>
          <p:cNvSpPr txBox="1">
            <a:spLocks noChangeArrowheads="1"/>
          </p:cNvSpPr>
          <p:nvPr/>
        </p:nvSpPr>
        <p:spPr bwMode="auto">
          <a:xfrm>
            <a:off x="486747" y="1761931"/>
            <a:ext cx="80010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dirty="0">
                <a:solidFill>
                  <a:schemeClr val="bg1"/>
                </a:solidFill>
                <a:latin typeface="Comic Sans MS" pitchFamily="66" charset="0"/>
              </a:rPr>
              <a:t>A rain forest may contain more than 700 species of trees and over 1000 species of flowering plants.</a:t>
            </a:r>
          </a:p>
          <a:p>
            <a:pPr eaLnBrk="1" hangingPunct="1">
              <a:spcBef>
                <a:spcPct val="50000"/>
              </a:spcBef>
              <a:buFontTx/>
              <a:buNone/>
            </a:pPr>
            <a:r>
              <a:rPr lang="en-US" altLang="en-US" dirty="0">
                <a:solidFill>
                  <a:schemeClr val="accent1"/>
                </a:solidFill>
                <a:latin typeface="Comic Sans MS" pitchFamily="66" charset="0"/>
              </a:rPr>
              <a:t>Examples:</a:t>
            </a:r>
          </a:p>
          <a:p>
            <a:pPr eaLnBrk="1" hangingPunct="1">
              <a:spcBef>
                <a:spcPct val="50000"/>
              </a:spcBef>
            </a:pPr>
            <a:r>
              <a:rPr lang="en-US" altLang="en-US" dirty="0">
                <a:solidFill>
                  <a:schemeClr val="accent1"/>
                </a:solidFill>
                <a:latin typeface="Comic Sans MS" pitchFamily="66" charset="0"/>
              </a:rPr>
              <a:t>Mahogany trees; Bromeliads and orchids; Giant ferns; Many flowering plants</a:t>
            </a:r>
          </a:p>
        </p:txBody>
      </p:sp>
    </p:spTree>
    <p:extLst>
      <p:ext uri="{BB962C8B-B14F-4D97-AF65-F5344CB8AC3E}">
        <p14:creationId xmlns:p14="http://schemas.microsoft.com/office/powerpoint/2010/main" val="14187776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body" idx="1"/>
          </p:nvPr>
        </p:nvSpPr>
        <p:spPr>
          <a:xfrm>
            <a:off x="304800" y="228600"/>
            <a:ext cx="8153400" cy="1295400"/>
          </a:xfrm>
        </p:spPr>
        <p:txBody>
          <a:bodyPr/>
          <a:lstStyle/>
          <a:p>
            <a:pPr algn="ctr" eaLnBrk="1" hangingPunct="1">
              <a:buFontTx/>
              <a:buNone/>
            </a:pPr>
            <a:r>
              <a:rPr lang="en-US" altLang="en-US" sz="3600" b="1">
                <a:solidFill>
                  <a:schemeClr val="bg1"/>
                </a:solidFill>
                <a:latin typeface="Comic Sans MS" pitchFamily="66" charset="0"/>
              </a:rPr>
              <a:t>Plants of the Tropical Rain Forest</a:t>
            </a:r>
          </a:p>
        </p:txBody>
      </p:sp>
      <p:sp>
        <p:nvSpPr>
          <p:cNvPr id="166915"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66916" name="Text Box 4"/>
          <p:cNvSpPr txBox="1">
            <a:spLocks noChangeArrowheads="1"/>
          </p:cNvSpPr>
          <p:nvPr/>
        </p:nvSpPr>
        <p:spPr bwMode="auto">
          <a:xfrm>
            <a:off x="304800" y="1219200"/>
            <a:ext cx="3810000"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Mahogany tree</a:t>
            </a:r>
          </a:p>
          <a:p>
            <a:pPr eaLnBrk="1" hangingPunct="1">
              <a:spcBef>
                <a:spcPct val="50000"/>
              </a:spcBef>
            </a:pPr>
            <a:endParaRPr lang="en-US" altLang="en-US" sz="3600">
              <a:solidFill>
                <a:schemeClr val="accent1"/>
              </a:solidFill>
              <a:latin typeface="Comic Sans MS" pitchFamily="66" charset="0"/>
            </a:endParaRPr>
          </a:p>
          <a:p>
            <a:pPr eaLnBrk="1" hangingPunct="1">
              <a:spcBef>
                <a:spcPct val="50000"/>
              </a:spcBef>
              <a:buFontTx/>
              <a:buNone/>
            </a:pPr>
            <a:r>
              <a:rPr lang="en-US" altLang="en-US" sz="3600">
                <a:solidFill>
                  <a:schemeClr val="accent1"/>
                </a:solidFill>
                <a:latin typeface="Comic Sans MS" pitchFamily="66" charset="0"/>
              </a:rPr>
              <a:t>Notice how the roots rise above the ground to help support this giant tree!</a:t>
            </a:r>
          </a:p>
        </p:txBody>
      </p:sp>
      <p:pic>
        <p:nvPicPr>
          <p:cNvPr id="166917" name="Picture 7" descr="Mahogany%20tr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219200"/>
            <a:ext cx="3863975" cy="544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85436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body" idx="1"/>
          </p:nvPr>
        </p:nvSpPr>
        <p:spPr>
          <a:xfrm>
            <a:off x="304800" y="228600"/>
            <a:ext cx="8153400" cy="1295400"/>
          </a:xfrm>
        </p:spPr>
        <p:txBody>
          <a:bodyPr/>
          <a:lstStyle/>
          <a:p>
            <a:pPr algn="ctr" eaLnBrk="1" hangingPunct="1">
              <a:buFontTx/>
              <a:buNone/>
            </a:pPr>
            <a:r>
              <a:rPr lang="en-US" altLang="en-US" sz="3600" b="1">
                <a:solidFill>
                  <a:schemeClr val="bg1"/>
                </a:solidFill>
                <a:latin typeface="Comic Sans MS" pitchFamily="66" charset="0"/>
              </a:rPr>
              <a:t>Plants of the Tropical Rain Forest</a:t>
            </a:r>
          </a:p>
        </p:txBody>
      </p:sp>
      <p:sp>
        <p:nvSpPr>
          <p:cNvPr id="168963"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68964" name="Text Box 4"/>
          <p:cNvSpPr txBox="1">
            <a:spLocks noChangeArrowheads="1"/>
          </p:cNvSpPr>
          <p:nvPr/>
        </p:nvSpPr>
        <p:spPr bwMode="auto">
          <a:xfrm>
            <a:off x="304800" y="1219200"/>
            <a:ext cx="3810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Bromeliads</a:t>
            </a:r>
          </a:p>
        </p:txBody>
      </p:sp>
      <p:pic>
        <p:nvPicPr>
          <p:cNvPr id="168965" name="Picture 7" descr="bromeliads329x4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81200"/>
            <a:ext cx="4038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966" name="Picture 9" descr="Brom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1981200"/>
            <a:ext cx="3657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65840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body" idx="1"/>
          </p:nvPr>
        </p:nvSpPr>
        <p:spPr>
          <a:xfrm>
            <a:off x="304800" y="228600"/>
            <a:ext cx="8153400" cy="1295400"/>
          </a:xfrm>
        </p:spPr>
        <p:txBody>
          <a:bodyPr/>
          <a:lstStyle/>
          <a:p>
            <a:pPr algn="ctr" eaLnBrk="1" hangingPunct="1">
              <a:buFontTx/>
              <a:buNone/>
            </a:pPr>
            <a:r>
              <a:rPr lang="en-US" altLang="en-US" sz="3600" b="1">
                <a:solidFill>
                  <a:schemeClr val="bg1"/>
                </a:solidFill>
                <a:latin typeface="Comic Sans MS" pitchFamily="66" charset="0"/>
              </a:rPr>
              <a:t>Plants of the Tropical Rain Forest</a:t>
            </a:r>
          </a:p>
        </p:txBody>
      </p:sp>
      <p:sp>
        <p:nvSpPr>
          <p:cNvPr id="171011"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71012" name="Text Box 4"/>
          <p:cNvSpPr txBox="1">
            <a:spLocks noChangeArrowheads="1"/>
          </p:cNvSpPr>
          <p:nvPr/>
        </p:nvSpPr>
        <p:spPr bwMode="auto">
          <a:xfrm>
            <a:off x="304800" y="1219200"/>
            <a:ext cx="3810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Orchids</a:t>
            </a:r>
          </a:p>
        </p:txBody>
      </p:sp>
      <p:pic>
        <p:nvPicPr>
          <p:cNvPr id="171013" name="Picture 7" descr="dendrobiumaemulumbb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057400"/>
            <a:ext cx="4267200" cy="459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014" name="Picture 9" descr="007_Tree_with_Orchid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371600"/>
            <a:ext cx="4068763"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43281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body" idx="1"/>
          </p:nvPr>
        </p:nvSpPr>
        <p:spPr>
          <a:xfrm>
            <a:off x="304800" y="228600"/>
            <a:ext cx="8153400" cy="1295400"/>
          </a:xfrm>
        </p:spPr>
        <p:txBody>
          <a:bodyPr/>
          <a:lstStyle/>
          <a:p>
            <a:pPr algn="ctr" eaLnBrk="1" hangingPunct="1">
              <a:buFontTx/>
              <a:buNone/>
            </a:pPr>
            <a:r>
              <a:rPr lang="en-US" altLang="en-US" sz="3600" b="1">
                <a:solidFill>
                  <a:schemeClr val="bg1"/>
                </a:solidFill>
                <a:latin typeface="Comic Sans MS" pitchFamily="66" charset="0"/>
              </a:rPr>
              <a:t>Plants of the Tropical Rain Forest</a:t>
            </a:r>
          </a:p>
        </p:txBody>
      </p:sp>
      <p:sp>
        <p:nvSpPr>
          <p:cNvPr id="17305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73060" name="Text Box 4"/>
          <p:cNvSpPr txBox="1">
            <a:spLocks noChangeArrowheads="1"/>
          </p:cNvSpPr>
          <p:nvPr/>
        </p:nvSpPr>
        <p:spPr bwMode="auto">
          <a:xfrm>
            <a:off x="304800" y="1219200"/>
            <a:ext cx="3810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Giant ferns</a:t>
            </a:r>
          </a:p>
        </p:txBody>
      </p:sp>
      <p:pic>
        <p:nvPicPr>
          <p:cNvPr id="173061" name="Picture 7" descr="1072_rainforest_fer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920875"/>
            <a:ext cx="6583363"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00808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body" idx="1"/>
          </p:nvPr>
        </p:nvSpPr>
        <p:spPr>
          <a:xfrm>
            <a:off x="304800" y="228600"/>
            <a:ext cx="8153400" cy="1295400"/>
          </a:xfrm>
        </p:spPr>
        <p:txBody>
          <a:bodyPr/>
          <a:lstStyle/>
          <a:p>
            <a:pPr algn="ctr" eaLnBrk="1" hangingPunct="1">
              <a:buFontTx/>
              <a:buNone/>
            </a:pPr>
            <a:r>
              <a:rPr lang="en-US" altLang="en-US" sz="3600" b="1">
                <a:solidFill>
                  <a:schemeClr val="bg1"/>
                </a:solidFill>
                <a:latin typeface="Comic Sans MS" pitchFamily="66" charset="0"/>
              </a:rPr>
              <a:t>Plants of the Tropical Rain Forest</a:t>
            </a:r>
          </a:p>
        </p:txBody>
      </p:sp>
      <p:sp>
        <p:nvSpPr>
          <p:cNvPr id="175107"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75108" name="Text Box 4"/>
          <p:cNvSpPr txBox="1">
            <a:spLocks noChangeArrowheads="1"/>
          </p:cNvSpPr>
          <p:nvPr/>
        </p:nvSpPr>
        <p:spPr bwMode="auto">
          <a:xfrm>
            <a:off x="304800" y="1219200"/>
            <a:ext cx="4724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Flowering plants</a:t>
            </a:r>
          </a:p>
        </p:txBody>
      </p:sp>
      <p:pic>
        <p:nvPicPr>
          <p:cNvPr id="175109" name="Picture 9" descr="0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981200"/>
            <a:ext cx="3733800" cy="461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5110" name="Picture 11" descr="bromelia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057400"/>
            <a:ext cx="43434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53536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body" idx="1"/>
          </p:nvPr>
        </p:nvSpPr>
        <p:spPr>
          <a:xfrm>
            <a:off x="228600" y="405896"/>
            <a:ext cx="8610600" cy="685800"/>
          </a:xfrm>
        </p:spPr>
        <p:txBody>
          <a:bodyPr/>
          <a:lstStyle/>
          <a:p>
            <a:pPr algn="ctr" eaLnBrk="1" hangingPunct="1">
              <a:buFontTx/>
              <a:buNone/>
            </a:pPr>
            <a:r>
              <a:rPr lang="en-US" altLang="en-US" sz="3600" b="1" dirty="0">
                <a:solidFill>
                  <a:schemeClr val="bg1"/>
                </a:solidFill>
                <a:latin typeface="Comic Sans MS" pitchFamily="66" charset="0"/>
              </a:rPr>
              <a:t>Animals of the Tropical Rain Forest</a:t>
            </a:r>
          </a:p>
        </p:txBody>
      </p:sp>
      <p:sp>
        <p:nvSpPr>
          <p:cNvPr id="177155"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77156" name="Text Box 4"/>
          <p:cNvSpPr txBox="1">
            <a:spLocks noChangeArrowheads="1"/>
          </p:cNvSpPr>
          <p:nvPr/>
        </p:nvSpPr>
        <p:spPr bwMode="auto">
          <a:xfrm>
            <a:off x="457200" y="1737049"/>
            <a:ext cx="8153400"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dirty="0">
                <a:solidFill>
                  <a:schemeClr val="bg1"/>
                </a:solidFill>
                <a:latin typeface="Comic Sans MS" pitchFamily="66" charset="0"/>
              </a:rPr>
              <a:t>The rain forest is home to a huge number of animals.</a:t>
            </a:r>
          </a:p>
          <a:p>
            <a:pPr eaLnBrk="1" hangingPunct="1">
              <a:spcBef>
                <a:spcPct val="50000"/>
              </a:spcBef>
              <a:buFontTx/>
              <a:buNone/>
            </a:pPr>
            <a:r>
              <a:rPr lang="en-US" altLang="en-US" dirty="0">
                <a:solidFill>
                  <a:schemeClr val="accent1"/>
                </a:solidFill>
                <a:latin typeface="Comic Sans MS" pitchFamily="66" charset="0"/>
              </a:rPr>
              <a:t>Examples:</a:t>
            </a:r>
          </a:p>
          <a:p>
            <a:pPr eaLnBrk="1" hangingPunct="1">
              <a:spcBef>
                <a:spcPct val="50000"/>
              </a:spcBef>
            </a:pPr>
            <a:r>
              <a:rPr lang="en-US" altLang="en-US" dirty="0">
                <a:solidFill>
                  <a:schemeClr val="accent1"/>
                </a:solidFill>
                <a:latin typeface="Comic Sans MS" pitchFamily="66" charset="0"/>
              </a:rPr>
              <a:t>Monkeys</a:t>
            </a:r>
          </a:p>
          <a:p>
            <a:pPr eaLnBrk="1" hangingPunct="1">
              <a:spcBef>
                <a:spcPct val="50000"/>
              </a:spcBef>
            </a:pPr>
            <a:r>
              <a:rPr lang="en-US" altLang="en-US" dirty="0">
                <a:solidFill>
                  <a:schemeClr val="accent1"/>
                </a:solidFill>
                <a:latin typeface="Comic Sans MS" pitchFamily="66" charset="0"/>
              </a:rPr>
              <a:t>Exotic birds</a:t>
            </a:r>
          </a:p>
          <a:p>
            <a:pPr eaLnBrk="1" hangingPunct="1">
              <a:spcBef>
                <a:spcPct val="50000"/>
              </a:spcBef>
            </a:pPr>
            <a:r>
              <a:rPr lang="en-US" altLang="en-US" dirty="0">
                <a:solidFill>
                  <a:schemeClr val="accent1"/>
                </a:solidFill>
                <a:latin typeface="Comic Sans MS" pitchFamily="66" charset="0"/>
              </a:rPr>
              <a:t>Snakes</a:t>
            </a:r>
          </a:p>
          <a:p>
            <a:pPr eaLnBrk="1" hangingPunct="1">
              <a:spcBef>
                <a:spcPct val="50000"/>
              </a:spcBef>
            </a:pPr>
            <a:r>
              <a:rPr lang="en-US" altLang="en-US" dirty="0">
                <a:solidFill>
                  <a:schemeClr val="accent1"/>
                </a:solidFill>
                <a:latin typeface="Comic Sans MS" pitchFamily="66" charset="0"/>
              </a:rPr>
              <a:t>Sloths</a:t>
            </a:r>
          </a:p>
        </p:txBody>
      </p:sp>
      <p:sp>
        <p:nvSpPr>
          <p:cNvPr id="177157" name="Text Box 5"/>
          <p:cNvSpPr txBox="1">
            <a:spLocks noChangeArrowheads="1"/>
          </p:cNvSpPr>
          <p:nvPr/>
        </p:nvSpPr>
        <p:spPr bwMode="auto">
          <a:xfrm>
            <a:off x="4419600" y="3676233"/>
            <a:ext cx="411480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dirty="0">
                <a:solidFill>
                  <a:schemeClr val="accent1"/>
                </a:solidFill>
                <a:latin typeface="Comic Sans MS" pitchFamily="66" charset="0"/>
              </a:rPr>
              <a:t>Bats</a:t>
            </a:r>
          </a:p>
          <a:p>
            <a:pPr eaLnBrk="1" hangingPunct="1">
              <a:spcBef>
                <a:spcPct val="50000"/>
              </a:spcBef>
            </a:pPr>
            <a:r>
              <a:rPr lang="en-US" altLang="en-US" dirty="0">
                <a:solidFill>
                  <a:schemeClr val="accent1"/>
                </a:solidFill>
                <a:latin typeface="Comic Sans MS" pitchFamily="66" charset="0"/>
              </a:rPr>
              <a:t>Insects</a:t>
            </a:r>
          </a:p>
          <a:p>
            <a:pPr eaLnBrk="1" hangingPunct="1">
              <a:spcBef>
                <a:spcPct val="50000"/>
              </a:spcBef>
            </a:pPr>
            <a:r>
              <a:rPr lang="en-US" altLang="en-US" dirty="0">
                <a:solidFill>
                  <a:schemeClr val="accent1"/>
                </a:solidFill>
                <a:latin typeface="Comic Sans MS" pitchFamily="66" charset="0"/>
              </a:rPr>
              <a:t>Large cats</a:t>
            </a:r>
          </a:p>
          <a:p>
            <a:pPr eaLnBrk="1" hangingPunct="1">
              <a:spcBef>
                <a:spcPct val="50000"/>
              </a:spcBef>
            </a:pPr>
            <a:r>
              <a:rPr lang="en-US" altLang="en-US" dirty="0">
                <a:solidFill>
                  <a:schemeClr val="accent1"/>
                </a:solidFill>
                <a:latin typeface="Comic Sans MS" pitchFamily="66" charset="0"/>
              </a:rPr>
              <a:t>Exotic mammals</a:t>
            </a:r>
          </a:p>
        </p:txBody>
      </p:sp>
    </p:spTree>
    <p:extLst>
      <p:ext uri="{BB962C8B-B14F-4D97-AF65-F5344CB8AC3E}">
        <p14:creationId xmlns:p14="http://schemas.microsoft.com/office/powerpoint/2010/main" val="5110119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body" idx="1"/>
          </p:nvPr>
        </p:nvSpPr>
        <p:spPr>
          <a:xfrm>
            <a:off x="381000" y="228600"/>
            <a:ext cx="8382000" cy="762000"/>
          </a:xfrm>
        </p:spPr>
        <p:txBody>
          <a:bodyPr/>
          <a:lstStyle/>
          <a:p>
            <a:pPr algn="ctr" eaLnBrk="1" hangingPunct="1">
              <a:buFontTx/>
              <a:buNone/>
            </a:pPr>
            <a:r>
              <a:rPr lang="en-US" altLang="en-US" sz="3600" b="1">
                <a:solidFill>
                  <a:schemeClr val="bg1"/>
                </a:solidFill>
                <a:latin typeface="Comic Sans MS" pitchFamily="66" charset="0"/>
              </a:rPr>
              <a:t>Animals of the Tropical Rain Forest</a:t>
            </a:r>
          </a:p>
        </p:txBody>
      </p:sp>
      <p:sp>
        <p:nvSpPr>
          <p:cNvPr id="179203"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79204" name="Text Box 4"/>
          <p:cNvSpPr txBox="1">
            <a:spLocks noChangeArrowheads="1"/>
          </p:cNvSpPr>
          <p:nvPr/>
        </p:nvSpPr>
        <p:spPr bwMode="auto">
          <a:xfrm>
            <a:off x="533400" y="11430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Monkeys</a:t>
            </a:r>
          </a:p>
        </p:txBody>
      </p:sp>
      <p:sp>
        <p:nvSpPr>
          <p:cNvPr id="179205" name="Rectangle 6"/>
          <p:cNvSpPr>
            <a:spLocks noChangeArrowheads="1"/>
          </p:cNvSpPr>
          <p:nvPr/>
        </p:nvSpPr>
        <p:spPr bwMode="auto">
          <a:xfrm>
            <a:off x="331788" y="15319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pic>
        <p:nvPicPr>
          <p:cNvPr id="179206" name="Picture 8" descr="monk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05000"/>
            <a:ext cx="4495800" cy="461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9207" name="Picture 10" descr="29_A_monkey_in_the_rainforest_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1981200"/>
            <a:ext cx="3668713" cy="460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18887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body" idx="1"/>
          </p:nvPr>
        </p:nvSpPr>
        <p:spPr>
          <a:xfrm>
            <a:off x="381000" y="228600"/>
            <a:ext cx="8382000" cy="762000"/>
          </a:xfrm>
        </p:spPr>
        <p:txBody>
          <a:bodyPr/>
          <a:lstStyle/>
          <a:p>
            <a:pPr algn="ctr" eaLnBrk="1" hangingPunct="1">
              <a:buFontTx/>
              <a:buNone/>
            </a:pPr>
            <a:r>
              <a:rPr lang="en-US" altLang="en-US" sz="3600" b="1">
                <a:solidFill>
                  <a:schemeClr val="bg1"/>
                </a:solidFill>
                <a:latin typeface="Comic Sans MS" pitchFamily="66" charset="0"/>
              </a:rPr>
              <a:t>Animals of the Tropical Rain Forest</a:t>
            </a:r>
          </a:p>
        </p:txBody>
      </p:sp>
      <p:sp>
        <p:nvSpPr>
          <p:cNvPr id="181251"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81252" name="Text Box 4"/>
          <p:cNvSpPr txBox="1">
            <a:spLocks noChangeArrowheads="1"/>
          </p:cNvSpPr>
          <p:nvPr/>
        </p:nvSpPr>
        <p:spPr bwMode="auto">
          <a:xfrm>
            <a:off x="533400" y="1143000"/>
            <a:ext cx="74676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Exotic birds</a:t>
            </a:r>
          </a:p>
          <a:p>
            <a:pPr algn="ctr" eaLnBrk="1" hangingPunct="1">
              <a:spcBef>
                <a:spcPct val="50000"/>
              </a:spcBef>
              <a:buFontTx/>
              <a:buNone/>
            </a:pPr>
            <a:r>
              <a:rPr lang="en-US" altLang="en-US" sz="3600">
                <a:solidFill>
                  <a:schemeClr val="accent1"/>
                </a:solidFill>
                <a:latin typeface="Comic Sans MS" pitchFamily="66" charset="0"/>
              </a:rPr>
              <a:t>Toucan				Parrots</a:t>
            </a:r>
          </a:p>
        </p:txBody>
      </p:sp>
      <p:pic>
        <p:nvPicPr>
          <p:cNvPr id="181253" name="Picture 6" descr="bir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514600"/>
            <a:ext cx="3429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1254" name="Picture 8" descr="parr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2514600"/>
            <a:ext cx="3429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69944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body" idx="1"/>
          </p:nvPr>
        </p:nvSpPr>
        <p:spPr>
          <a:xfrm>
            <a:off x="381000" y="228600"/>
            <a:ext cx="8382000" cy="762000"/>
          </a:xfrm>
        </p:spPr>
        <p:txBody>
          <a:bodyPr/>
          <a:lstStyle/>
          <a:p>
            <a:pPr algn="ctr" eaLnBrk="1" hangingPunct="1">
              <a:buFontTx/>
              <a:buNone/>
            </a:pPr>
            <a:r>
              <a:rPr lang="en-US" altLang="en-US" sz="3600" b="1">
                <a:solidFill>
                  <a:schemeClr val="bg1"/>
                </a:solidFill>
                <a:latin typeface="Comic Sans MS" pitchFamily="66" charset="0"/>
              </a:rPr>
              <a:t>Animals of the Tropical Rain Forest</a:t>
            </a:r>
          </a:p>
        </p:txBody>
      </p:sp>
      <p:sp>
        <p:nvSpPr>
          <p:cNvPr id="18329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83300" name="Text Box 4"/>
          <p:cNvSpPr txBox="1">
            <a:spLocks noChangeArrowheads="1"/>
          </p:cNvSpPr>
          <p:nvPr/>
        </p:nvSpPr>
        <p:spPr bwMode="auto">
          <a:xfrm>
            <a:off x="533400" y="838200"/>
            <a:ext cx="74676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Exotic birds</a:t>
            </a:r>
          </a:p>
          <a:p>
            <a:pPr algn="ctr" eaLnBrk="1" hangingPunct="1">
              <a:spcBef>
                <a:spcPct val="50000"/>
              </a:spcBef>
              <a:buFontTx/>
              <a:buNone/>
            </a:pPr>
            <a:r>
              <a:rPr lang="en-US" altLang="en-US" sz="3600">
                <a:solidFill>
                  <a:schemeClr val="accent1"/>
                </a:solidFill>
                <a:latin typeface="Comic Sans MS" pitchFamily="66" charset="0"/>
              </a:rPr>
              <a:t>Cockatoo		  Hummingbird</a:t>
            </a:r>
          </a:p>
        </p:txBody>
      </p:sp>
      <p:pic>
        <p:nvPicPr>
          <p:cNvPr id="183301" name="Picture 6" descr="cockto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332038"/>
            <a:ext cx="3657600" cy="429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2" name="Picture 8" descr="Rufous-tailedHumm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362200"/>
            <a:ext cx="3657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79339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body" idx="1"/>
          </p:nvPr>
        </p:nvSpPr>
        <p:spPr>
          <a:xfrm>
            <a:off x="381000" y="228600"/>
            <a:ext cx="8382000" cy="762000"/>
          </a:xfrm>
        </p:spPr>
        <p:txBody>
          <a:bodyPr/>
          <a:lstStyle/>
          <a:p>
            <a:pPr algn="ctr" eaLnBrk="1" hangingPunct="1">
              <a:buFontTx/>
              <a:buNone/>
            </a:pPr>
            <a:r>
              <a:rPr lang="en-US" altLang="en-US" sz="3600" b="1">
                <a:solidFill>
                  <a:schemeClr val="bg1"/>
                </a:solidFill>
                <a:latin typeface="Comic Sans MS" pitchFamily="66" charset="0"/>
              </a:rPr>
              <a:t>Animals of the Tropical Rain Forest</a:t>
            </a:r>
          </a:p>
        </p:txBody>
      </p:sp>
      <p:sp>
        <p:nvSpPr>
          <p:cNvPr id="185347" name="Text Box 4"/>
          <p:cNvSpPr txBox="1">
            <a:spLocks noChangeArrowheads="1"/>
          </p:cNvSpPr>
          <p:nvPr/>
        </p:nvSpPr>
        <p:spPr bwMode="auto">
          <a:xfrm>
            <a:off x="533400" y="11430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Snakes (Anaconda)</a:t>
            </a:r>
          </a:p>
        </p:txBody>
      </p:sp>
      <p:pic>
        <p:nvPicPr>
          <p:cNvPr id="185348" name="Picture 8" descr="ana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828800"/>
            <a:ext cx="7086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93869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body" idx="1"/>
          </p:nvPr>
        </p:nvSpPr>
        <p:spPr>
          <a:xfrm>
            <a:off x="381000" y="228600"/>
            <a:ext cx="8382000" cy="762000"/>
          </a:xfrm>
        </p:spPr>
        <p:txBody>
          <a:bodyPr/>
          <a:lstStyle/>
          <a:p>
            <a:pPr algn="ctr" eaLnBrk="1" hangingPunct="1">
              <a:buFontTx/>
              <a:buNone/>
            </a:pPr>
            <a:r>
              <a:rPr lang="en-US" altLang="en-US" sz="3600" b="1">
                <a:solidFill>
                  <a:schemeClr val="bg1"/>
                </a:solidFill>
                <a:latin typeface="Comic Sans MS" pitchFamily="66" charset="0"/>
              </a:rPr>
              <a:t>Animals of the Tropical Rain Forest</a:t>
            </a:r>
          </a:p>
        </p:txBody>
      </p:sp>
      <p:sp>
        <p:nvSpPr>
          <p:cNvPr id="187395" name="Text Box 4"/>
          <p:cNvSpPr txBox="1">
            <a:spLocks noChangeArrowheads="1"/>
          </p:cNvSpPr>
          <p:nvPr/>
        </p:nvSpPr>
        <p:spPr bwMode="auto">
          <a:xfrm>
            <a:off x="304800" y="838200"/>
            <a:ext cx="83058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Snakes</a:t>
            </a:r>
          </a:p>
          <a:p>
            <a:pPr eaLnBrk="1" hangingPunct="1">
              <a:spcBef>
                <a:spcPct val="50000"/>
              </a:spcBef>
              <a:buFontTx/>
              <a:buNone/>
            </a:pPr>
            <a:r>
              <a:rPr lang="en-US" altLang="en-US" sz="3600">
                <a:solidFill>
                  <a:schemeClr val="accent1"/>
                </a:solidFill>
                <a:latin typeface="Comic Sans MS" pitchFamily="66" charset="0"/>
              </a:rPr>
              <a:t>Albino Ball Python	  Green Mamba</a:t>
            </a:r>
          </a:p>
        </p:txBody>
      </p:sp>
      <p:pic>
        <p:nvPicPr>
          <p:cNvPr id="187396" name="Picture 6" descr="mabp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362200"/>
            <a:ext cx="4191000" cy="423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7397" name="Picture 8" descr="GreenMamba_12Mar2001FWZB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2286000"/>
            <a:ext cx="38100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8977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body" idx="1"/>
          </p:nvPr>
        </p:nvSpPr>
        <p:spPr>
          <a:xfrm>
            <a:off x="381000" y="228600"/>
            <a:ext cx="8382000" cy="762000"/>
          </a:xfrm>
        </p:spPr>
        <p:txBody>
          <a:bodyPr/>
          <a:lstStyle/>
          <a:p>
            <a:pPr algn="ctr" eaLnBrk="1" hangingPunct="1">
              <a:buFontTx/>
              <a:buNone/>
            </a:pPr>
            <a:r>
              <a:rPr lang="en-US" altLang="en-US" sz="3600" b="1">
                <a:solidFill>
                  <a:schemeClr val="bg1"/>
                </a:solidFill>
                <a:latin typeface="Comic Sans MS" pitchFamily="66" charset="0"/>
              </a:rPr>
              <a:t>Animals of the Tropical Rain Forest</a:t>
            </a:r>
          </a:p>
        </p:txBody>
      </p:sp>
      <p:sp>
        <p:nvSpPr>
          <p:cNvPr id="189443"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89444" name="Text Box 4"/>
          <p:cNvSpPr txBox="1">
            <a:spLocks noChangeArrowheads="1"/>
          </p:cNvSpPr>
          <p:nvPr/>
        </p:nvSpPr>
        <p:spPr bwMode="auto">
          <a:xfrm>
            <a:off x="533400" y="11430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Sloths</a:t>
            </a:r>
          </a:p>
        </p:txBody>
      </p:sp>
      <p:pic>
        <p:nvPicPr>
          <p:cNvPr id="189445" name="Picture 6" descr="slo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981200"/>
            <a:ext cx="6096000" cy="451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32966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body" idx="1"/>
          </p:nvPr>
        </p:nvSpPr>
        <p:spPr>
          <a:xfrm>
            <a:off x="381000" y="228600"/>
            <a:ext cx="8382000" cy="762000"/>
          </a:xfrm>
        </p:spPr>
        <p:txBody>
          <a:bodyPr/>
          <a:lstStyle/>
          <a:p>
            <a:pPr algn="ctr" eaLnBrk="1" hangingPunct="1">
              <a:buFontTx/>
              <a:buNone/>
            </a:pPr>
            <a:r>
              <a:rPr lang="en-US" altLang="en-US" sz="3600" b="1">
                <a:solidFill>
                  <a:schemeClr val="bg1"/>
                </a:solidFill>
                <a:latin typeface="Comic Sans MS" pitchFamily="66" charset="0"/>
              </a:rPr>
              <a:t>Animals of the Tropical Rain Forest</a:t>
            </a:r>
          </a:p>
        </p:txBody>
      </p:sp>
      <p:sp>
        <p:nvSpPr>
          <p:cNvPr id="191491" name="Text Box 4"/>
          <p:cNvSpPr txBox="1">
            <a:spLocks noChangeArrowheads="1"/>
          </p:cNvSpPr>
          <p:nvPr/>
        </p:nvSpPr>
        <p:spPr bwMode="auto">
          <a:xfrm>
            <a:off x="533400" y="11430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Bat (Fruit bat)</a:t>
            </a:r>
          </a:p>
        </p:txBody>
      </p:sp>
      <p:pic>
        <p:nvPicPr>
          <p:cNvPr id="191492" name="Picture 6" descr="ghostbat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905000"/>
            <a:ext cx="7086600" cy="478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0076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body" idx="1"/>
          </p:nvPr>
        </p:nvSpPr>
        <p:spPr>
          <a:xfrm>
            <a:off x="381000" y="228600"/>
            <a:ext cx="8382000" cy="762000"/>
          </a:xfrm>
        </p:spPr>
        <p:txBody>
          <a:bodyPr/>
          <a:lstStyle/>
          <a:p>
            <a:pPr algn="ctr" eaLnBrk="1" hangingPunct="1">
              <a:buFontTx/>
              <a:buNone/>
            </a:pPr>
            <a:r>
              <a:rPr lang="en-US" altLang="en-US" sz="3600" b="1">
                <a:solidFill>
                  <a:schemeClr val="bg1"/>
                </a:solidFill>
                <a:latin typeface="Comic Sans MS" pitchFamily="66" charset="0"/>
              </a:rPr>
              <a:t>Animals of the Tropical Rain Forest</a:t>
            </a:r>
          </a:p>
        </p:txBody>
      </p:sp>
      <p:sp>
        <p:nvSpPr>
          <p:cNvPr id="19353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93540" name="Text Box 4"/>
          <p:cNvSpPr txBox="1">
            <a:spLocks noChangeArrowheads="1"/>
          </p:cNvSpPr>
          <p:nvPr/>
        </p:nvSpPr>
        <p:spPr bwMode="auto">
          <a:xfrm>
            <a:off x="533400" y="1143000"/>
            <a:ext cx="74676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Insects</a:t>
            </a:r>
          </a:p>
          <a:p>
            <a:pPr algn="ctr" eaLnBrk="1" hangingPunct="1">
              <a:spcBef>
                <a:spcPct val="50000"/>
              </a:spcBef>
              <a:buFontTx/>
              <a:buNone/>
            </a:pPr>
            <a:r>
              <a:rPr lang="en-US" altLang="en-US" sz="3600">
                <a:solidFill>
                  <a:schemeClr val="accent1"/>
                </a:solidFill>
                <a:latin typeface="Comic Sans MS" pitchFamily="66" charset="0"/>
              </a:rPr>
              <a:t>Butterfly			Beetle</a:t>
            </a:r>
          </a:p>
        </p:txBody>
      </p:sp>
      <p:pic>
        <p:nvPicPr>
          <p:cNvPr id="193541" name="Picture 6" descr="tas12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590800"/>
            <a:ext cx="4038600" cy="403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3542" name="Picture 8" descr="beet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2514600"/>
            <a:ext cx="3962400"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7685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body" idx="1"/>
          </p:nvPr>
        </p:nvSpPr>
        <p:spPr>
          <a:xfrm>
            <a:off x="381000" y="228600"/>
            <a:ext cx="8382000" cy="762000"/>
          </a:xfrm>
        </p:spPr>
        <p:txBody>
          <a:bodyPr/>
          <a:lstStyle/>
          <a:p>
            <a:pPr algn="ctr" eaLnBrk="1" hangingPunct="1">
              <a:buFontTx/>
              <a:buNone/>
            </a:pPr>
            <a:r>
              <a:rPr lang="en-US" altLang="en-US" sz="3600" b="1">
                <a:solidFill>
                  <a:schemeClr val="bg1"/>
                </a:solidFill>
                <a:latin typeface="Comic Sans MS" pitchFamily="66" charset="0"/>
              </a:rPr>
              <a:t>Animals of the Tropical Rain Forest</a:t>
            </a:r>
          </a:p>
        </p:txBody>
      </p:sp>
      <p:sp>
        <p:nvSpPr>
          <p:cNvPr id="195587"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95588" name="Text Box 4"/>
          <p:cNvSpPr txBox="1">
            <a:spLocks noChangeArrowheads="1"/>
          </p:cNvSpPr>
          <p:nvPr/>
        </p:nvSpPr>
        <p:spPr bwMode="auto">
          <a:xfrm>
            <a:off x="533400" y="11430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Large Cats (Jaguar)</a:t>
            </a:r>
          </a:p>
        </p:txBody>
      </p:sp>
      <p:pic>
        <p:nvPicPr>
          <p:cNvPr id="195589" name="Picture 6" descr="Jagu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905000"/>
            <a:ext cx="6735763"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28105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body" idx="1"/>
          </p:nvPr>
        </p:nvSpPr>
        <p:spPr>
          <a:xfrm>
            <a:off x="381000" y="228600"/>
            <a:ext cx="8382000" cy="762000"/>
          </a:xfrm>
        </p:spPr>
        <p:txBody>
          <a:bodyPr/>
          <a:lstStyle/>
          <a:p>
            <a:pPr algn="ctr" eaLnBrk="1" hangingPunct="1">
              <a:buFontTx/>
              <a:buNone/>
            </a:pPr>
            <a:r>
              <a:rPr lang="en-US" altLang="en-US" sz="3600" b="1">
                <a:solidFill>
                  <a:schemeClr val="bg1"/>
                </a:solidFill>
                <a:latin typeface="Comic Sans MS" pitchFamily="66" charset="0"/>
              </a:rPr>
              <a:t>Animals of the Tropical Rain Forest</a:t>
            </a:r>
          </a:p>
        </p:txBody>
      </p:sp>
      <p:sp>
        <p:nvSpPr>
          <p:cNvPr id="197635"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97636" name="Text Box 4"/>
          <p:cNvSpPr txBox="1">
            <a:spLocks noChangeArrowheads="1"/>
          </p:cNvSpPr>
          <p:nvPr/>
        </p:nvSpPr>
        <p:spPr bwMode="auto">
          <a:xfrm>
            <a:off x="533400" y="11430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Large Cats (Sumatran Tiger)</a:t>
            </a:r>
          </a:p>
        </p:txBody>
      </p:sp>
      <p:pic>
        <p:nvPicPr>
          <p:cNvPr id="197637" name="Picture 7" descr="s-bengalti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905000"/>
            <a:ext cx="6629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55829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body" idx="1"/>
          </p:nvPr>
        </p:nvSpPr>
        <p:spPr>
          <a:xfrm>
            <a:off x="381000" y="228600"/>
            <a:ext cx="8382000" cy="762000"/>
          </a:xfrm>
        </p:spPr>
        <p:txBody>
          <a:bodyPr/>
          <a:lstStyle/>
          <a:p>
            <a:pPr algn="ctr" eaLnBrk="1" hangingPunct="1">
              <a:buFontTx/>
              <a:buNone/>
            </a:pPr>
            <a:r>
              <a:rPr lang="en-US" altLang="en-US" sz="3600" b="1">
                <a:solidFill>
                  <a:schemeClr val="bg1"/>
                </a:solidFill>
                <a:latin typeface="Comic Sans MS" pitchFamily="66" charset="0"/>
              </a:rPr>
              <a:t>Animals of the Tropical Rain Forest</a:t>
            </a:r>
          </a:p>
        </p:txBody>
      </p:sp>
      <p:sp>
        <p:nvSpPr>
          <p:cNvPr id="199683"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99684" name="Text Box 4"/>
          <p:cNvSpPr txBox="1">
            <a:spLocks noChangeArrowheads="1"/>
          </p:cNvSpPr>
          <p:nvPr/>
        </p:nvSpPr>
        <p:spPr bwMode="auto">
          <a:xfrm>
            <a:off x="533400" y="11430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Large Cat (Ocelot)</a:t>
            </a:r>
          </a:p>
        </p:txBody>
      </p:sp>
      <p:pic>
        <p:nvPicPr>
          <p:cNvPr id="199685" name="Picture 7" descr="ocel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057400"/>
            <a:ext cx="61722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75224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body" idx="1"/>
          </p:nvPr>
        </p:nvSpPr>
        <p:spPr>
          <a:xfrm>
            <a:off x="381000" y="228600"/>
            <a:ext cx="8382000" cy="762000"/>
          </a:xfrm>
        </p:spPr>
        <p:txBody>
          <a:bodyPr/>
          <a:lstStyle/>
          <a:p>
            <a:pPr algn="ctr" eaLnBrk="1" hangingPunct="1">
              <a:buFontTx/>
              <a:buNone/>
            </a:pPr>
            <a:r>
              <a:rPr lang="en-US" altLang="en-US" sz="3600" b="1">
                <a:solidFill>
                  <a:schemeClr val="bg1"/>
                </a:solidFill>
                <a:latin typeface="Comic Sans MS" pitchFamily="66" charset="0"/>
              </a:rPr>
              <a:t>Animals of the Tropical Rain Forest</a:t>
            </a:r>
          </a:p>
        </p:txBody>
      </p:sp>
      <p:sp>
        <p:nvSpPr>
          <p:cNvPr id="201731"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01732" name="Text Box 4"/>
          <p:cNvSpPr txBox="1">
            <a:spLocks noChangeArrowheads="1"/>
          </p:cNvSpPr>
          <p:nvPr/>
        </p:nvSpPr>
        <p:spPr bwMode="auto">
          <a:xfrm>
            <a:off x="533400" y="1143000"/>
            <a:ext cx="74676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Exotic mammals</a:t>
            </a:r>
          </a:p>
          <a:p>
            <a:pPr algn="ctr" eaLnBrk="1" hangingPunct="1">
              <a:spcBef>
                <a:spcPct val="50000"/>
              </a:spcBef>
              <a:buFontTx/>
              <a:buNone/>
            </a:pPr>
            <a:r>
              <a:rPr lang="en-US" altLang="en-US" sz="3600">
                <a:solidFill>
                  <a:schemeClr val="accent1"/>
                </a:solidFill>
                <a:latin typeface="Comic Sans MS" pitchFamily="66" charset="0"/>
              </a:rPr>
              <a:t>	Paca			Peccary</a:t>
            </a:r>
          </a:p>
        </p:txBody>
      </p:sp>
      <p:pic>
        <p:nvPicPr>
          <p:cNvPr id="201733" name="Picture 6" descr="pa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743200"/>
            <a:ext cx="396240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1734" name="Picture 8" descr="slide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667000"/>
            <a:ext cx="3832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54014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body" idx="1"/>
          </p:nvPr>
        </p:nvSpPr>
        <p:spPr>
          <a:xfrm>
            <a:off x="381000" y="228600"/>
            <a:ext cx="8382000" cy="762000"/>
          </a:xfrm>
        </p:spPr>
        <p:txBody>
          <a:bodyPr/>
          <a:lstStyle/>
          <a:p>
            <a:pPr algn="ctr" eaLnBrk="1" hangingPunct="1">
              <a:buFontTx/>
              <a:buNone/>
            </a:pPr>
            <a:r>
              <a:rPr lang="en-US" altLang="en-US" sz="3600" b="1">
                <a:solidFill>
                  <a:schemeClr val="bg1"/>
                </a:solidFill>
                <a:latin typeface="Comic Sans MS" pitchFamily="66" charset="0"/>
              </a:rPr>
              <a:t>Animals of the Tropical Rain Forest</a:t>
            </a:r>
          </a:p>
        </p:txBody>
      </p:sp>
      <p:sp>
        <p:nvSpPr>
          <p:cNvPr id="20377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03780" name="Text Box 4"/>
          <p:cNvSpPr txBox="1">
            <a:spLocks noChangeArrowheads="1"/>
          </p:cNvSpPr>
          <p:nvPr/>
        </p:nvSpPr>
        <p:spPr bwMode="auto">
          <a:xfrm>
            <a:off x="533400" y="1143000"/>
            <a:ext cx="74676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Exotic mammals</a:t>
            </a:r>
          </a:p>
          <a:p>
            <a:pPr algn="ctr" eaLnBrk="1" hangingPunct="1">
              <a:spcBef>
                <a:spcPct val="50000"/>
              </a:spcBef>
              <a:buFontTx/>
              <a:buNone/>
            </a:pPr>
            <a:r>
              <a:rPr lang="en-US" altLang="en-US" sz="3600">
                <a:solidFill>
                  <a:schemeClr val="accent1"/>
                </a:solidFill>
                <a:latin typeface="Comic Sans MS" pitchFamily="66" charset="0"/>
              </a:rPr>
              <a:t>Agouti				Nutria</a:t>
            </a:r>
          </a:p>
        </p:txBody>
      </p:sp>
      <p:pic>
        <p:nvPicPr>
          <p:cNvPr id="203781" name="Picture 8" descr="agout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667000"/>
            <a:ext cx="3657600" cy="396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3782" name="Picture 10" descr="nutria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667000"/>
            <a:ext cx="43053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72685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a:solidFill>
                  <a:schemeClr val="bg1"/>
                </a:solidFill>
                <a:latin typeface="Comic Sans MS" panose="030F0702030302020204" pitchFamily="66" charset="0"/>
              </a:rPr>
              <a:t>WATCH</a:t>
            </a:r>
          </a:p>
        </p:txBody>
      </p:sp>
      <p:sp>
        <p:nvSpPr>
          <p:cNvPr id="3" name="Content Placeholder 2"/>
          <p:cNvSpPr>
            <a:spLocks noGrp="1"/>
          </p:cNvSpPr>
          <p:nvPr>
            <p:ph idx="1"/>
          </p:nvPr>
        </p:nvSpPr>
        <p:spPr/>
        <p:txBody>
          <a:bodyPr/>
          <a:lstStyle/>
          <a:p>
            <a:pPr lvl="0"/>
            <a:r>
              <a:rPr lang="en-US" u="sng" dirty="0">
                <a:hlinkClick r:id="rId2"/>
              </a:rPr>
              <a:t>Tropical Rain Forest</a:t>
            </a:r>
            <a:endParaRPr lang="en-US" dirty="0"/>
          </a:p>
          <a:p>
            <a:endParaRPr lang="en-US" dirty="0"/>
          </a:p>
        </p:txBody>
      </p:sp>
    </p:spTree>
    <p:extLst>
      <p:ext uri="{BB962C8B-B14F-4D97-AF65-F5344CB8AC3E}">
        <p14:creationId xmlns:p14="http://schemas.microsoft.com/office/powerpoint/2010/main" val="7524989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p:nvPr>
        </p:nvSpPr>
        <p:spPr>
          <a:xfrm>
            <a:off x="685800" y="0"/>
            <a:ext cx="7772400" cy="1143000"/>
          </a:xfrm>
        </p:spPr>
        <p:txBody>
          <a:bodyPr/>
          <a:lstStyle/>
          <a:p>
            <a:pPr eaLnBrk="1" hangingPunct="1"/>
            <a:r>
              <a:rPr lang="en-US" altLang="en-US">
                <a:solidFill>
                  <a:schemeClr val="bg1"/>
                </a:solidFill>
                <a:latin typeface="Comic Sans MS" pitchFamily="66" charset="0"/>
              </a:rPr>
              <a:t>Temperate Deciduous Forest</a:t>
            </a:r>
          </a:p>
        </p:txBody>
      </p:sp>
      <p:sp>
        <p:nvSpPr>
          <p:cNvPr id="87043" name="Rectangle 3"/>
          <p:cNvSpPr>
            <a:spLocks noGrp="1" noChangeArrowheads="1"/>
          </p:cNvSpPr>
          <p:nvPr>
            <p:ph type="subTitle" idx="1"/>
          </p:nvPr>
        </p:nvSpPr>
        <p:spPr>
          <a:xfrm>
            <a:off x="457200" y="990600"/>
            <a:ext cx="8001000" cy="1143000"/>
          </a:xfrm>
        </p:spPr>
        <p:txBody>
          <a:bodyPr/>
          <a:lstStyle/>
          <a:p>
            <a:pPr algn="l" eaLnBrk="1" hangingPunct="1"/>
            <a:r>
              <a:rPr lang="en-US" altLang="en-US" dirty="0">
                <a:solidFill>
                  <a:schemeClr val="accent1"/>
                </a:solidFill>
                <a:latin typeface="Comic Sans MS" pitchFamily="66" charset="0"/>
              </a:rPr>
              <a:t>Found in Europe, the Eastern part of the United States, and China</a:t>
            </a:r>
          </a:p>
        </p:txBody>
      </p:sp>
      <p:pic>
        <p:nvPicPr>
          <p:cNvPr id="87044" name="Picture 9" descr="hillcree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209800"/>
            <a:ext cx="71628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73626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body" idx="1"/>
          </p:nvPr>
        </p:nvSpPr>
        <p:spPr>
          <a:xfrm>
            <a:off x="228600" y="304800"/>
            <a:ext cx="3886200" cy="5791200"/>
          </a:xfrm>
        </p:spPr>
        <p:txBody>
          <a:bodyPr/>
          <a:lstStyle/>
          <a:p>
            <a:pPr eaLnBrk="1" hangingPunct="1">
              <a:buFontTx/>
              <a:buNone/>
            </a:pPr>
            <a:r>
              <a:rPr lang="en-US" altLang="en-US" sz="3600" dirty="0">
                <a:solidFill>
                  <a:schemeClr val="bg1"/>
                </a:solidFill>
                <a:latin typeface="Comic Sans MS" pitchFamily="66" charset="0"/>
              </a:rPr>
              <a:t>  </a:t>
            </a:r>
            <a:r>
              <a:rPr lang="en-US" altLang="en-US" sz="3600" b="1" dirty="0">
                <a:solidFill>
                  <a:schemeClr val="bg1"/>
                </a:solidFill>
                <a:latin typeface="Comic Sans MS" pitchFamily="66" charset="0"/>
              </a:rPr>
              <a:t>Temperate Deciduous Forest</a:t>
            </a:r>
          </a:p>
          <a:p>
            <a:pPr eaLnBrk="1" hangingPunct="1"/>
            <a:r>
              <a:rPr lang="en-US" altLang="en-US" sz="3600" dirty="0">
                <a:solidFill>
                  <a:schemeClr val="accent1"/>
                </a:solidFill>
                <a:latin typeface="Comic Sans MS" pitchFamily="66" charset="0"/>
              </a:rPr>
              <a:t>Found between 30ºN - 50ºN latitudes</a:t>
            </a:r>
          </a:p>
          <a:p>
            <a:pPr eaLnBrk="1" hangingPunct="1"/>
            <a:r>
              <a:rPr lang="en-US" altLang="en-US" sz="3600" dirty="0">
                <a:solidFill>
                  <a:schemeClr val="accent1"/>
                </a:solidFill>
                <a:latin typeface="Comic Sans MS" pitchFamily="66" charset="0"/>
              </a:rPr>
              <a:t>75 to 150 cm precipitation yearly</a:t>
            </a:r>
          </a:p>
        </p:txBody>
      </p:sp>
      <p:pic>
        <p:nvPicPr>
          <p:cNvPr id="89091" name="Picture 9" descr="14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152400"/>
            <a:ext cx="4868863" cy="649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6278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body" idx="1"/>
          </p:nvPr>
        </p:nvSpPr>
        <p:spPr>
          <a:xfrm>
            <a:off x="228600" y="304800"/>
            <a:ext cx="3886200" cy="5791200"/>
          </a:xfrm>
        </p:spPr>
        <p:txBody>
          <a:bodyPr/>
          <a:lstStyle/>
          <a:p>
            <a:pPr eaLnBrk="1" hangingPunct="1">
              <a:buFontTx/>
              <a:buNone/>
            </a:pPr>
            <a:r>
              <a:rPr lang="en-US" altLang="en-US" sz="3600" dirty="0">
                <a:solidFill>
                  <a:schemeClr val="bg1"/>
                </a:solidFill>
                <a:latin typeface="Comic Sans MS" pitchFamily="66" charset="0"/>
              </a:rPr>
              <a:t>  </a:t>
            </a:r>
            <a:r>
              <a:rPr lang="en-US" altLang="en-US" sz="3600" b="1" dirty="0">
                <a:solidFill>
                  <a:schemeClr val="bg1"/>
                </a:solidFill>
                <a:latin typeface="Comic Sans MS" pitchFamily="66" charset="0"/>
              </a:rPr>
              <a:t>Temperate Deciduous Forest</a:t>
            </a:r>
          </a:p>
          <a:p>
            <a:pPr eaLnBrk="1" hangingPunct="1"/>
            <a:r>
              <a:rPr lang="en-US" altLang="en-US" sz="3600" dirty="0">
                <a:solidFill>
                  <a:schemeClr val="accent1"/>
                </a:solidFill>
                <a:latin typeface="Comic Sans MS" pitchFamily="66" charset="0"/>
              </a:rPr>
              <a:t>Wide range of temperatures with four seasons</a:t>
            </a:r>
          </a:p>
          <a:p>
            <a:pPr eaLnBrk="1" hangingPunct="1"/>
            <a:r>
              <a:rPr lang="en-US" altLang="en-US" sz="3600" dirty="0">
                <a:solidFill>
                  <a:schemeClr val="accent1"/>
                </a:solidFill>
                <a:latin typeface="Comic Sans MS" pitchFamily="66" charset="0"/>
              </a:rPr>
              <a:t>Below freezing in winter to 30ºC in summer</a:t>
            </a:r>
          </a:p>
          <a:p>
            <a:pPr eaLnBrk="1" hangingPunct="1"/>
            <a:endParaRPr lang="en-US" altLang="en-US" sz="3600" dirty="0">
              <a:solidFill>
                <a:schemeClr val="accent1"/>
              </a:solidFill>
              <a:latin typeface="Comic Sans MS" pitchFamily="66" charset="0"/>
            </a:endParaRPr>
          </a:p>
        </p:txBody>
      </p:sp>
      <p:pic>
        <p:nvPicPr>
          <p:cNvPr id="91139" name="Picture 9" descr="autum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304800"/>
            <a:ext cx="44958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72645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dirty="0">
                <a:solidFill>
                  <a:schemeClr val="bg1"/>
                </a:solidFill>
                <a:latin typeface="Comic Sans MS" panose="030F0702030302020204" pitchFamily="66" charset="0"/>
              </a:rPr>
              <a:t>Temperate Deciduous Forest</a:t>
            </a:r>
          </a:p>
        </p:txBody>
      </p:sp>
      <p:sp>
        <p:nvSpPr>
          <p:cNvPr id="3" name="Content Placeholder 2"/>
          <p:cNvSpPr>
            <a:spLocks noGrp="1"/>
          </p:cNvSpPr>
          <p:nvPr>
            <p:ph idx="1"/>
          </p:nvPr>
        </p:nvSpPr>
        <p:spPr>
          <a:xfrm>
            <a:off x="152400" y="1752600"/>
            <a:ext cx="5247435" cy="4114800"/>
          </a:xfrm>
        </p:spPr>
        <p:txBody>
          <a:bodyPr/>
          <a:lstStyle/>
          <a:p>
            <a:r>
              <a:rPr lang="en-US" dirty="0">
                <a:solidFill>
                  <a:schemeClr val="accent1"/>
                </a:solidFill>
                <a:latin typeface="Comic Sans MS" panose="030F0702030302020204" pitchFamily="66" charset="0"/>
              </a:rPr>
              <a:t>the growing seasons lasting only 4 to 6 months. </a:t>
            </a:r>
          </a:p>
          <a:p>
            <a:r>
              <a:rPr lang="en-US" dirty="0">
                <a:solidFill>
                  <a:schemeClr val="accent1"/>
                </a:solidFill>
                <a:latin typeface="Comic Sans MS" panose="030F0702030302020204" pitchFamily="66" charset="0"/>
              </a:rPr>
              <a:t>Plants are adapted to survive seasonal changes. </a:t>
            </a:r>
          </a:p>
          <a:p>
            <a:r>
              <a:rPr lang="en-US" dirty="0">
                <a:solidFill>
                  <a:schemeClr val="accent1"/>
                </a:solidFill>
                <a:latin typeface="Comic Sans MS" panose="030F0702030302020204" pitchFamily="66" charset="0"/>
              </a:rPr>
              <a:t>Trees are predominately are broad, flat leaf which drop during the fall. </a:t>
            </a:r>
          </a:p>
        </p:txBody>
      </p:sp>
      <p:pic>
        <p:nvPicPr>
          <p:cNvPr id="4" name="Picture 3"/>
          <p:cNvPicPr>
            <a:picLocks noChangeAspect="1"/>
          </p:cNvPicPr>
          <p:nvPr/>
        </p:nvPicPr>
        <p:blipFill>
          <a:blip r:embed="rId2"/>
          <a:stretch>
            <a:fillRect/>
          </a:stretch>
        </p:blipFill>
        <p:spPr>
          <a:xfrm>
            <a:off x="5399835" y="2286000"/>
            <a:ext cx="3744165" cy="3143250"/>
          </a:xfrm>
          <a:prstGeom prst="rect">
            <a:avLst/>
          </a:prstGeom>
        </p:spPr>
      </p:pic>
    </p:spTree>
    <p:extLst>
      <p:ext uri="{BB962C8B-B14F-4D97-AF65-F5344CB8AC3E}">
        <p14:creationId xmlns:p14="http://schemas.microsoft.com/office/powerpoint/2010/main" val="28153395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body" idx="1"/>
          </p:nvPr>
        </p:nvSpPr>
        <p:spPr>
          <a:xfrm>
            <a:off x="228600" y="304800"/>
            <a:ext cx="3886200" cy="5791200"/>
          </a:xfrm>
        </p:spPr>
        <p:txBody>
          <a:bodyPr/>
          <a:lstStyle/>
          <a:p>
            <a:pPr eaLnBrk="1" hangingPunct="1">
              <a:buFontTx/>
              <a:buNone/>
            </a:pPr>
            <a:r>
              <a:rPr lang="en-US" altLang="en-US" sz="3600" dirty="0">
                <a:solidFill>
                  <a:schemeClr val="bg1"/>
                </a:solidFill>
                <a:latin typeface="Comic Sans MS" pitchFamily="66" charset="0"/>
              </a:rPr>
              <a:t>  </a:t>
            </a:r>
            <a:r>
              <a:rPr lang="en-US" altLang="en-US" sz="3600" b="1" dirty="0">
                <a:solidFill>
                  <a:schemeClr val="bg1"/>
                </a:solidFill>
                <a:latin typeface="Comic Sans MS" pitchFamily="66" charset="0"/>
              </a:rPr>
              <a:t>Temperate Deciduous Forest</a:t>
            </a:r>
          </a:p>
          <a:p>
            <a:pPr eaLnBrk="1" hangingPunct="1">
              <a:buFontTx/>
              <a:buNone/>
            </a:pPr>
            <a:endParaRPr lang="en-US" altLang="en-US" sz="3600" b="1" dirty="0">
              <a:solidFill>
                <a:schemeClr val="bg1"/>
              </a:solidFill>
              <a:latin typeface="Comic Sans MS" pitchFamily="66" charset="0"/>
            </a:endParaRPr>
          </a:p>
          <a:p>
            <a:pPr eaLnBrk="1" hangingPunct="1"/>
            <a:r>
              <a:rPr lang="en-US" altLang="en-US" sz="3600" dirty="0">
                <a:solidFill>
                  <a:schemeClr val="accent1"/>
                </a:solidFill>
                <a:latin typeface="Comic Sans MS" pitchFamily="66" charset="0"/>
              </a:rPr>
              <a:t>Soil is rich in nutrients from layers of decomposing leaves  - which happens slowly.</a:t>
            </a:r>
          </a:p>
          <a:p>
            <a:pPr eaLnBrk="1" hangingPunct="1"/>
            <a:endParaRPr lang="en-US" altLang="en-US" sz="3600" dirty="0">
              <a:solidFill>
                <a:schemeClr val="accent1"/>
              </a:solidFill>
              <a:latin typeface="Comic Sans MS" pitchFamily="66" charset="0"/>
            </a:endParaRPr>
          </a:p>
        </p:txBody>
      </p:sp>
      <p:pic>
        <p:nvPicPr>
          <p:cNvPr id="93187" name="Picture 9" descr="forest_floor_2_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366713"/>
            <a:ext cx="4543425" cy="612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62306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body" idx="1"/>
          </p:nvPr>
        </p:nvSpPr>
        <p:spPr>
          <a:xfrm>
            <a:off x="228600" y="304800"/>
            <a:ext cx="3886200" cy="5791200"/>
          </a:xfrm>
        </p:spPr>
        <p:txBody>
          <a:bodyPr/>
          <a:lstStyle/>
          <a:p>
            <a:pPr eaLnBrk="1" hangingPunct="1">
              <a:buFontTx/>
              <a:buNone/>
            </a:pPr>
            <a:r>
              <a:rPr lang="en-US" altLang="en-US" sz="3600">
                <a:solidFill>
                  <a:schemeClr val="bg1"/>
                </a:solidFill>
                <a:latin typeface="Comic Sans MS" pitchFamily="66" charset="0"/>
              </a:rPr>
              <a:t>  </a:t>
            </a:r>
            <a:r>
              <a:rPr lang="en-US" altLang="en-US" sz="3600" b="1">
                <a:solidFill>
                  <a:schemeClr val="bg1"/>
                </a:solidFill>
                <a:latin typeface="Comic Sans MS" pitchFamily="66" charset="0"/>
              </a:rPr>
              <a:t>Temperate Deciduous Forest</a:t>
            </a:r>
          </a:p>
          <a:p>
            <a:pPr eaLnBrk="1" hangingPunct="1"/>
            <a:r>
              <a:rPr lang="en-US" altLang="en-US" sz="3600">
                <a:solidFill>
                  <a:schemeClr val="accent1"/>
                </a:solidFill>
                <a:latin typeface="Comic Sans MS" pitchFamily="66" charset="0"/>
              </a:rPr>
              <a:t>Layers of vegetation</a:t>
            </a:r>
          </a:p>
          <a:p>
            <a:pPr lvl="1" eaLnBrk="1" hangingPunct="1"/>
            <a:r>
              <a:rPr lang="en-US" altLang="en-US" sz="3200">
                <a:solidFill>
                  <a:schemeClr val="accent1"/>
                </a:solidFill>
                <a:latin typeface="Comic Sans MS" pitchFamily="66" charset="0"/>
              </a:rPr>
              <a:t>Canopy</a:t>
            </a:r>
          </a:p>
          <a:p>
            <a:pPr lvl="1" eaLnBrk="1" hangingPunct="1"/>
            <a:r>
              <a:rPr lang="en-US" altLang="en-US" sz="3200">
                <a:solidFill>
                  <a:schemeClr val="accent1"/>
                </a:solidFill>
                <a:latin typeface="Comic Sans MS" pitchFamily="66" charset="0"/>
              </a:rPr>
              <a:t>Understory</a:t>
            </a:r>
          </a:p>
          <a:p>
            <a:pPr lvl="1" eaLnBrk="1" hangingPunct="1"/>
            <a:r>
              <a:rPr lang="en-US" altLang="en-US" sz="3200">
                <a:solidFill>
                  <a:schemeClr val="accent1"/>
                </a:solidFill>
                <a:latin typeface="Comic Sans MS" pitchFamily="66" charset="0"/>
              </a:rPr>
              <a:t>Forest floor</a:t>
            </a:r>
          </a:p>
        </p:txBody>
      </p:sp>
      <p:pic>
        <p:nvPicPr>
          <p:cNvPr id="95235" name="Picture 7" descr="FORE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381000"/>
            <a:ext cx="50292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676280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3"/>
          <p:cNvSpPr>
            <a:spLocks noGrp="1" noChangeArrowheads="1"/>
          </p:cNvSpPr>
          <p:nvPr>
            <p:ph type="body" idx="1"/>
          </p:nvPr>
        </p:nvSpPr>
        <p:spPr>
          <a:xfrm>
            <a:off x="685800" y="1676400"/>
            <a:ext cx="7772400" cy="4800600"/>
          </a:xfrm>
        </p:spPr>
        <p:txBody>
          <a:bodyPr/>
          <a:lstStyle/>
          <a:p>
            <a:pPr eaLnBrk="1" hangingPunct="1">
              <a:lnSpc>
                <a:spcPct val="90000"/>
              </a:lnSpc>
              <a:buFontTx/>
              <a:buNone/>
            </a:pPr>
            <a:r>
              <a:rPr lang="en-US" altLang="en-US" sz="3600" u="sng" dirty="0">
                <a:solidFill>
                  <a:schemeClr val="bg1"/>
                </a:solidFill>
                <a:latin typeface="Comic Sans MS" pitchFamily="66" charset="0"/>
              </a:rPr>
              <a:t>Layers of Vegetation</a:t>
            </a:r>
          </a:p>
          <a:p>
            <a:pPr eaLnBrk="1" hangingPunct="1">
              <a:lnSpc>
                <a:spcPct val="90000"/>
              </a:lnSpc>
              <a:buFont typeface="Wingdings" panose="05000000000000000000" pitchFamily="2" charset="2"/>
              <a:buChar char="§"/>
            </a:pPr>
            <a:r>
              <a:rPr lang="en-US" altLang="en-US" sz="3600" dirty="0">
                <a:solidFill>
                  <a:schemeClr val="bg1"/>
                </a:solidFill>
                <a:latin typeface="Comic Sans MS" pitchFamily="66" charset="0"/>
              </a:rPr>
              <a:t>Canopy-</a:t>
            </a:r>
            <a:r>
              <a:rPr lang="en-US" altLang="en-US" sz="3600" dirty="0">
                <a:solidFill>
                  <a:schemeClr val="accent1"/>
                </a:solidFill>
                <a:latin typeface="Comic Sans MS" pitchFamily="66" charset="0"/>
              </a:rPr>
              <a:t> tree tops that shade the ground below</a:t>
            </a:r>
            <a:endParaRPr lang="en-US" altLang="en-US" sz="3600" dirty="0">
              <a:solidFill>
                <a:schemeClr val="bg1"/>
              </a:solidFill>
              <a:latin typeface="Comic Sans MS" pitchFamily="66" charset="0"/>
            </a:endParaRPr>
          </a:p>
          <a:p>
            <a:pPr eaLnBrk="1" hangingPunct="1">
              <a:lnSpc>
                <a:spcPct val="90000"/>
              </a:lnSpc>
              <a:buFont typeface="Wingdings" panose="05000000000000000000" pitchFamily="2" charset="2"/>
              <a:buChar char="§"/>
            </a:pPr>
            <a:r>
              <a:rPr lang="en-US" altLang="en-US" sz="3600" dirty="0">
                <a:solidFill>
                  <a:schemeClr val="bg1"/>
                </a:solidFill>
                <a:latin typeface="Comic Sans MS" pitchFamily="66" charset="0"/>
              </a:rPr>
              <a:t>Understory-</a:t>
            </a:r>
            <a:r>
              <a:rPr lang="en-US" altLang="en-US" sz="3600" dirty="0">
                <a:solidFill>
                  <a:schemeClr val="accent1"/>
                </a:solidFill>
                <a:latin typeface="Comic Sans MS" pitchFamily="66" charset="0"/>
              </a:rPr>
              <a:t> shrub layer </a:t>
            </a:r>
            <a:endParaRPr lang="en-US" altLang="en-US" sz="3600" dirty="0">
              <a:solidFill>
                <a:schemeClr val="bg1"/>
              </a:solidFill>
              <a:latin typeface="Comic Sans MS" pitchFamily="66" charset="0"/>
            </a:endParaRPr>
          </a:p>
          <a:p>
            <a:pPr eaLnBrk="1" hangingPunct="1">
              <a:lnSpc>
                <a:spcPct val="90000"/>
              </a:lnSpc>
              <a:buFont typeface="Wingdings" panose="05000000000000000000" pitchFamily="2" charset="2"/>
              <a:buChar char="§"/>
            </a:pPr>
            <a:r>
              <a:rPr lang="en-US" altLang="en-US" sz="3600" dirty="0">
                <a:solidFill>
                  <a:schemeClr val="bg1"/>
                </a:solidFill>
                <a:latin typeface="Comic Sans MS" pitchFamily="66" charset="0"/>
              </a:rPr>
              <a:t>Forest floor- </a:t>
            </a:r>
            <a:r>
              <a:rPr lang="en-US" altLang="en-US" sz="3600" dirty="0">
                <a:solidFill>
                  <a:schemeClr val="accent1"/>
                </a:solidFill>
                <a:latin typeface="Comic Sans MS" pitchFamily="66" charset="0"/>
              </a:rPr>
              <a:t>dark and moist layer of dead leaves, twigs, and seeds </a:t>
            </a:r>
          </a:p>
        </p:txBody>
      </p:sp>
      <p:sp>
        <p:nvSpPr>
          <p:cNvPr id="3" name="Rectangle 2"/>
          <p:cNvSpPr>
            <a:spLocks noGrp="1" noChangeArrowheads="1"/>
          </p:cNvSpPr>
          <p:nvPr>
            <p:ph type="title"/>
          </p:nvPr>
        </p:nvSpPr>
        <p:spPr>
          <a:xfrm>
            <a:off x="685800" y="228600"/>
            <a:ext cx="7772400" cy="838200"/>
          </a:xfrm>
        </p:spPr>
        <p:txBody>
          <a:bodyPr/>
          <a:lstStyle/>
          <a:p>
            <a:pPr eaLnBrk="1" hangingPunct="1"/>
            <a:r>
              <a:rPr lang="en-US" altLang="en-US" dirty="0">
                <a:solidFill>
                  <a:schemeClr val="bg1"/>
                </a:solidFill>
                <a:latin typeface="Comic Sans MS" pitchFamily="66" charset="0"/>
              </a:rPr>
              <a:t>Temperate Deciduous Forest</a:t>
            </a:r>
          </a:p>
        </p:txBody>
      </p:sp>
    </p:spTree>
    <p:extLst>
      <p:ext uri="{BB962C8B-B14F-4D97-AF65-F5344CB8AC3E}">
        <p14:creationId xmlns:p14="http://schemas.microsoft.com/office/powerpoint/2010/main" val="22614265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685800" y="228600"/>
            <a:ext cx="7772400" cy="838200"/>
          </a:xfrm>
        </p:spPr>
        <p:txBody>
          <a:bodyPr/>
          <a:lstStyle/>
          <a:p>
            <a:pPr eaLnBrk="1" hangingPunct="1"/>
            <a:r>
              <a:rPr lang="en-US" altLang="en-US" dirty="0">
                <a:solidFill>
                  <a:schemeClr val="bg1"/>
                </a:solidFill>
                <a:latin typeface="Comic Sans MS" pitchFamily="66" charset="0"/>
              </a:rPr>
              <a:t>Temperate Deciduous Forest</a:t>
            </a:r>
          </a:p>
        </p:txBody>
      </p:sp>
      <p:sp>
        <p:nvSpPr>
          <p:cNvPr id="99331" name="Rectangle 3"/>
          <p:cNvSpPr>
            <a:spLocks noGrp="1" noChangeArrowheads="1"/>
          </p:cNvSpPr>
          <p:nvPr>
            <p:ph type="body" idx="1"/>
          </p:nvPr>
        </p:nvSpPr>
        <p:spPr>
          <a:xfrm>
            <a:off x="457200" y="3200400"/>
            <a:ext cx="2743200" cy="685800"/>
          </a:xfrm>
        </p:spPr>
        <p:txBody>
          <a:bodyPr/>
          <a:lstStyle/>
          <a:p>
            <a:pPr eaLnBrk="1" hangingPunct="1">
              <a:buFontTx/>
              <a:buNone/>
            </a:pPr>
            <a:r>
              <a:rPr lang="en-US" altLang="en-US" sz="3600">
                <a:solidFill>
                  <a:schemeClr val="accent1"/>
                </a:solidFill>
                <a:latin typeface="Comic Sans MS" pitchFamily="66" charset="0"/>
              </a:rPr>
              <a:t>Canopy</a:t>
            </a:r>
          </a:p>
        </p:txBody>
      </p:sp>
      <p:pic>
        <p:nvPicPr>
          <p:cNvPr id="50180" name="j0145137.jpg">
            <a:hlinkClick r:id="" action="ppaction://media"/>
          </p:cNvPr>
          <p:cNvPicPr>
            <a:picLocks noRot="1"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2362200" y="1066800"/>
            <a:ext cx="6326188"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3" name="Line 5"/>
          <p:cNvSpPr>
            <a:spLocks noChangeShapeType="1"/>
          </p:cNvSpPr>
          <p:nvPr/>
        </p:nvSpPr>
        <p:spPr bwMode="auto">
          <a:xfrm flipV="1">
            <a:off x="2057400" y="2057400"/>
            <a:ext cx="3276600" cy="1447800"/>
          </a:xfrm>
          <a:prstGeom prst="line">
            <a:avLst/>
          </a:prstGeom>
          <a:noFill/>
          <a:ln w="571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549197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0180"/>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50180"/>
                                        </p:tgtEl>
                                      </p:cBhvr>
                                    </p:cmd>
                                  </p:childTnLst>
                                </p:cTn>
                              </p:par>
                            </p:childTnLst>
                          </p:cTn>
                        </p:par>
                      </p:childTnLst>
                    </p:cTn>
                  </p:par>
                </p:childTnLst>
              </p:cTn>
              <p:nextCondLst>
                <p:cond evt="onClick" delay="0">
                  <p:tgtEl>
                    <p:spTgt spid="50180"/>
                  </p:tgtEl>
                </p:cond>
              </p:nextCondLst>
            </p:seq>
            <p:video>
              <p:cMediaNode>
                <p:cTn id="7" fill="hold" display="0">
                  <p:stCondLst>
                    <p:cond delay="indefinite"/>
                  </p:stCondLst>
                  <p:endCondLst>
                    <p:cond evt="onNext" delay="0">
                      <p:tgtEl>
                        <p:sldTgt/>
                      </p:tgtEl>
                    </p:cond>
                    <p:cond evt="onPrev" delay="0">
                      <p:tgtEl>
                        <p:sldTgt/>
                      </p:tgtEl>
                    </p:cond>
                  </p:endCondLst>
                </p:cTn>
                <p:tgtEl>
                  <p:spTgt spid="50180"/>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685800" y="228600"/>
            <a:ext cx="7772400" cy="838200"/>
          </a:xfrm>
        </p:spPr>
        <p:txBody>
          <a:bodyPr/>
          <a:lstStyle/>
          <a:p>
            <a:pPr eaLnBrk="1" hangingPunct="1"/>
            <a:r>
              <a:rPr lang="en-US" altLang="en-US" dirty="0">
                <a:solidFill>
                  <a:schemeClr val="bg1"/>
                </a:solidFill>
                <a:latin typeface="Comic Sans MS" pitchFamily="66" charset="0"/>
              </a:rPr>
              <a:t>Temperate Deciduous Forest</a:t>
            </a:r>
          </a:p>
        </p:txBody>
      </p:sp>
      <p:sp>
        <p:nvSpPr>
          <p:cNvPr id="101379" name="Rectangle 3"/>
          <p:cNvSpPr>
            <a:spLocks noGrp="1" noChangeArrowheads="1"/>
          </p:cNvSpPr>
          <p:nvPr>
            <p:ph type="body" idx="1"/>
          </p:nvPr>
        </p:nvSpPr>
        <p:spPr>
          <a:xfrm>
            <a:off x="457200" y="3200400"/>
            <a:ext cx="2743200" cy="685800"/>
          </a:xfrm>
        </p:spPr>
        <p:txBody>
          <a:bodyPr/>
          <a:lstStyle/>
          <a:p>
            <a:pPr eaLnBrk="1" hangingPunct="1">
              <a:buFontTx/>
              <a:buNone/>
            </a:pPr>
            <a:r>
              <a:rPr lang="en-US" altLang="en-US" sz="3600">
                <a:solidFill>
                  <a:schemeClr val="accent1"/>
                </a:solidFill>
                <a:latin typeface="Comic Sans MS" pitchFamily="66" charset="0"/>
              </a:rPr>
              <a:t>Understory</a:t>
            </a:r>
          </a:p>
        </p:txBody>
      </p:sp>
      <p:pic>
        <p:nvPicPr>
          <p:cNvPr id="101380" name="Picture 7" descr="glade-o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1219200"/>
            <a:ext cx="535305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1" name="Line 5"/>
          <p:cNvSpPr>
            <a:spLocks noChangeShapeType="1"/>
          </p:cNvSpPr>
          <p:nvPr/>
        </p:nvSpPr>
        <p:spPr bwMode="auto">
          <a:xfrm>
            <a:off x="2895600" y="3657600"/>
            <a:ext cx="1905000" cy="1371600"/>
          </a:xfrm>
          <a:prstGeom prst="line">
            <a:avLst/>
          </a:prstGeom>
          <a:noFill/>
          <a:ln w="571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 name="Line 5"/>
          <p:cNvSpPr>
            <a:spLocks noChangeShapeType="1"/>
          </p:cNvSpPr>
          <p:nvPr/>
        </p:nvSpPr>
        <p:spPr bwMode="auto">
          <a:xfrm flipV="1">
            <a:off x="3200400" y="2819400"/>
            <a:ext cx="3505200" cy="685800"/>
          </a:xfrm>
          <a:prstGeom prst="line">
            <a:avLst/>
          </a:prstGeom>
          <a:noFill/>
          <a:ln w="571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9611993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685800" y="228600"/>
            <a:ext cx="7772400" cy="838200"/>
          </a:xfrm>
        </p:spPr>
        <p:txBody>
          <a:bodyPr/>
          <a:lstStyle/>
          <a:p>
            <a:pPr eaLnBrk="1" hangingPunct="1"/>
            <a:r>
              <a:rPr lang="en-US" altLang="en-US" dirty="0">
                <a:solidFill>
                  <a:schemeClr val="bg1"/>
                </a:solidFill>
                <a:latin typeface="Comic Sans MS" pitchFamily="66" charset="0"/>
              </a:rPr>
              <a:t>Temperate Deciduous Forest</a:t>
            </a:r>
          </a:p>
        </p:txBody>
      </p:sp>
      <p:sp>
        <p:nvSpPr>
          <p:cNvPr id="103427" name="Rectangle 3"/>
          <p:cNvSpPr>
            <a:spLocks noGrp="1" noChangeArrowheads="1"/>
          </p:cNvSpPr>
          <p:nvPr>
            <p:ph type="body" idx="1"/>
          </p:nvPr>
        </p:nvSpPr>
        <p:spPr>
          <a:xfrm>
            <a:off x="0" y="3200400"/>
            <a:ext cx="3200400" cy="685800"/>
          </a:xfrm>
        </p:spPr>
        <p:txBody>
          <a:bodyPr/>
          <a:lstStyle/>
          <a:p>
            <a:pPr eaLnBrk="1" hangingPunct="1">
              <a:lnSpc>
                <a:spcPct val="90000"/>
              </a:lnSpc>
              <a:buFontTx/>
              <a:buNone/>
            </a:pPr>
            <a:r>
              <a:rPr lang="en-US" altLang="en-US" sz="4000">
                <a:solidFill>
                  <a:schemeClr val="accent1"/>
                </a:solidFill>
                <a:latin typeface="Comic Sans MS" pitchFamily="66" charset="0"/>
              </a:rPr>
              <a:t>Forest floor</a:t>
            </a:r>
          </a:p>
        </p:txBody>
      </p:sp>
      <p:pic>
        <p:nvPicPr>
          <p:cNvPr id="48134" name="j0201205.jpg">
            <a:hlinkClick r:id="" action="ppaction://media"/>
          </p:cNvPr>
          <p:cNvPicPr>
            <a:picLocks noRot="1"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3352800" y="1219200"/>
            <a:ext cx="5181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9" name="Line 7"/>
          <p:cNvSpPr>
            <a:spLocks noChangeShapeType="1"/>
          </p:cNvSpPr>
          <p:nvPr/>
        </p:nvSpPr>
        <p:spPr bwMode="auto">
          <a:xfrm>
            <a:off x="2895600" y="3657600"/>
            <a:ext cx="2438400" cy="2286000"/>
          </a:xfrm>
          <a:prstGeom prst="line">
            <a:avLst/>
          </a:prstGeom>
          <a:noFill/>
          <a:ln w="571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40852886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8134"/>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48134"/>
                                        </p:tgtEl>
                                      </p:cBhvr>
                                    </p:cmd>
                                  </p:childTnLst>
                                </p:cTn>
                              </p:par>
                            </p:childTnLst>
                          </p:cTn>
                        </p:par>
                      </p:childTnLst>
                    </p:cTn>
                  </p:par>
                </p:childTnLst>
              </p:cTn>
              <p:nextCondLst>
                <p:cond evt="onClick" delay="0">
                  <p:tgtEl>
                    <p:spTgt spid="48134"/>
                  </p:tgtEl>
                </p:cond>
              </p:nextCondLst>
            </p:seq>
            <p:video>
              <p:cMediaNode>
                <p:cTn id="7" fill="hold" display="0">
                  <p:stCondLst>
                    <p:cond delay="indefinite"/>
                  </p:stCondLst>
                  <p:endCondLst>
                    <p:cond evt="onNext" delay="0">
                      <p:tgtEl>
                        <p:sldTgt/>
                      </p:tgtEl>
                    </p:cond>
                    <p:cond evt="onPrev" delay="0">
                      <p:tgtEl>
                        <p:sldTgt/>
                      </p:tgtEl>
                    </p:cond>
                  </p:endCondLst>
                </p:cTn>
                <p:tgtEl>
                  <p:spTgt spid="48134"/>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body" idx="1"/>
          </p:nvPr>
        </p:nvSpPr>
        <p:spPr>
          <a:xfrm>
            <a:off x="381000" y="533400"/>
            <a:ext cx="8534400" cy="762000"/>
          </a:xfrm>
        </p:spPr>
        <p:txBody>
          <a:bodyPr/>
          <a:lstStyle/>
          <a:p>
            <a:pPr algn="ctr" eaLnBrk="1" hangingPunct="1">
              <a:buFontTx/>
              <a:buNone/>
            </a:pPr>
            <a:r>
              <a:rPr lang="en-US" altLang="en-US" sz="4000" b="1" dirty="0">
                <a:solidFill>
                  <a:schemeClr val="bg1"/>
                </a:solidFill>
                <a:latin typeface="Comic Sans MS" pitchFamily="66" charset="0"/>
              </a:rPr>
              <a:t>Life in the Temperate Deciduous Forest</a:t>
            </a:r>
          </a:p>
        </p:txBody>
      </p:sp>
      <p:sp>
        <p:nvSpPr>
          <p:cNvPr id="105475"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05476" name="Text Box 4"/>
          <p:cNvSpPr txBox="1">
            <a:spLocks noChangeArrowheads="1"/>
          </p:cNvSpPr>
          <p:nvPr/>
        </p:nvSpPr>
        <p:spPr bwMode="auto">
          <a:xfrm>
            <a:off x="762000" y="2127704"/>
            <a:ext cx="769620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571500" indent="-571500" eaLnBrk="1" hangingPunct="1">
              <a:spcBef>
                <a:spcPct val="50000"/>
              </a:spcBef>
              <a:buFont typeface="Wingdings" panose="05000000000000000000" pitchFamily="2" charset="2"/>
              <a:buChar char="§"/>
            </a:pPr>
            <a:r>
              <a:rPr lang="en-US" altLang="en-US" sz="3600" b="1" dirty="0">
                <a:solidFill>
                  <a:schemeClr val="accent1"/>
                </a:solidFill>
                <a:latin typeface="Comic Sans MS" pitchFamily="66" charset="0"/>
              </a:rPr>
              <a:t>The mild climate and rich soil of the temperate deciduous forest supports a wide variety of plant and animal life.</a:t>
            </a:r>
          </a:p>
          <a:p>
            <a:pPr marL="571500" indent="-571500" eaLnBrk="1" hangingPunct="1">
              <a:spcBef>
                <a:spcPct val="50000"/>
              </a:spcBef>
              <a:buFont typeface="Wingdings" panose="05000000000000000000" pitchFamily="2" charset="2"/>
              <a:buChar char="§"/>
            </a:pPr>
            <a:r>
              <a:rPr lang="en-US" altLang="en-US" sz="3600" b="1" dirty="0">
                <a:solidFill>
                  <a:schemeClr val="accent1"/>
                </a:solidFill>
                <a:latin typeface="Comic Sans MS" pitchFamily="66" charset="0"/>
              </a:rPr>
              <a:t>Animal usually hibernate or migrate during the winter months.</a:t>
            </a:r>
          </a:p>
        </p:txBody>
      </p:sp>
    </p:spTree>
    <p:extLst>
      <p:ext uri="{BB962C8B-B14F-4D97-AF65-F5344CB8AC3E}">
        <p14:creationId xmlns:p14="http://schemas.microsoft.com/office/powerpoint/2010/main" val="104068691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4000" b="1" dirty="0">
                <a:solidFill>
                  <a:schemeClr val="bg1"/>
                </a:solidFill>
                <a:latin typeface="Comic Sans MS" pitchFamily="66" charset="0"/>
              </a:rPr>
              <a:t>Plants of the Temperate Deciduous Forest</a:t>
            </a:r>
          </a:p>
        </p:txBody>
      </p:sp>
      <p:sp>
        <p:nvSpPr>
          <p:cNvPr id="107523"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07524" name="Text Box 4"/>
          <p:cNvSpPr txBox="1">
            <a:spLocks noChangeArrowheads="1"/>
          </p:cNvSpPr>
          <p:nvPr/>
        </p:nvSpPr>
        <p:spPr bwMode="auto">
          <a:xfrm>
            <a:off x="838200" y="2286000"/>
            <a:ext cx="74676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3600" dirty="0">
                <a:solidFill>
                  <a:schemeClr val="bg1"/>
                </a:solidFill>
                <a:latin typeface="Comic Sans MS" pitchFamily="66" charset="0"/>
              </a:rPr>
              <a:t>Plant life is abundant.</a:t>
            </a:r>
          </a:p>
          <a:p>
            <a:pPr eaLnBrk="1" hangingPunct="1">
              <a:spcBef>
                <a:spcPct val="50000"/>
              </a:spcBef>
              <a:buFontTx/>
              <a:buNone/>
            </a:pPr>
            <a:r>
              <a:rPr lang="en-US" altLang="en-US" sz="3600" dirty="0">
                <a:solidFill>
                  <a:schemeClr val="accent1"/>
                </a:solidFill>
                <a:latin typeface="Comic Sans MS" pitchFamily="66" charset="0"/>
              </a:rPr>
              <a:t>Examples:</a:t>
            </a:r>
          </a:p>
          <a:p>
            <a:pPr eaLnBrk="1" hangingPunct="1">
              <a:spcBef>
                <a:spcPct val="50000"/>
              </a:spcBef>
            </a:pPr>
            <a:r>
              <a:rPr lang="en-US" altLang="en-US" sz="3600" dirty="0">
                <a:solidFill>
                  <a:schemeClr val="accent1"/>
                </a:solidFill>
                <a:latin typeface="Comic Sans MS" pitchFamily="66" charset="0"/>
              </a:rPr>
              <a:t>Oak trees</a:t>
            </a:r>
          </a:p>
          <a:p>
            <a:pPr eaLnBrk="1" hangingPunct="1">
              <a:spcBef>
                <a:spcPct val="50000"/>
              </a:spcBef>
            </a:pPr>
            <a:r>
              <a:rPr lang="en-US" altLang="en-US" sz="3600" dirty="0">
                <a:solidFill>
                  <a:schemeClr val="accent1"/>
                </a:solidFill>
                <a:latin typeface="Comic Sans MS" pitchFamily="66" charset="0"/>
              </a:rPr>
              <a:t>Hickory trees</a:t>
            </a:r>
          </a:p>
          <a:p>
            <a:pPr eaLnBrk="1" hangingPunct="1">
              <a:spcBef>
                <a:spcPct val="50000"/>
              </a:spcBef>
            </a:pPr>
            <a:r>
              <a:rPr lang="en-US" altLang="en-US" sz="3600" dirty="0">
                <a:solidFill>
                  <a:schemeClr val="accent1"/>
                </a:solidFill>
                <a:latin typeface="Comic Sans MS" pitchFamily="66" charset="0"/>
              </a:rPr>
              <a:t>Maple trees</a:t>
            </a:r>
          </a:p>
        </p:txBody>
      </p:sp>
      <p:sp>
        <p:nvSpPr>
          <p:cNvPr id="107525" name="Text Box 5"/>
          <p:cNvSpPr txBox="1">
            <a:spLocks noChangeArrowheads="1"/>
          </p:cNvSpPr>
          <p:nvPr/>
        </p:nvSpPr>
        <p:spPr bwMode="auto">
          <a:xfrm>
            <a:off x="4648200" y="3959225"/>
            <a:ext cx="365760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dirty="0">
                <a:solidFill>
                  <a:schemeClr val="accent1"/>
                </a:solidFill>
                <a:latin typeface="Comic Sans MS" pitchFamily="66" charset="0"/>
              </a:rPr>
              <a:t>Shrubs </a:t>
            </a:r>
          </a:p>
          <a:p>
            <a:pPr eaLnBrk="1" hangingPunct="1">
              <a:spcBef>
                <a:spcPct val="50000"/>
              </a:spcBef>
            </a:pPr>
            <a:r>
              <a:rPr lang="en-US" altLang="en-US" sz="3600" dirty="0">
                <a:solidFill>
                  <a:schemeClr val="accent1"/>
                </a:solidFill>
                <a:latin typeface="Comic Sans MS" pitchFamily="66" charset="0"/>
              </a:rPr>
              <a:t>Wildflowers</a:t>
            </a:r>
          </a:p>
          <a:p>
            <a:pPr eaLnBrk="1" hangingPunct="1">
              <a:spcBef>
                <a:spcPct val="50000"/>
              </a:spcBef>
            </a:pPr>
            <a:r>
              <a:rPr lang="en-US" altLang="en-US" sz="3600" dirty="0">
                <a:solidFill>
                  <a:schemeClr val="accent1"/>
                </a:solidFill>
                <a:latin typeface="Comic Sans MS" pitchFamily="66" charset="0"/>
              </a:rPr>
              <a:t>Ferns </a:t>
            </a:r>
          </a:p>
        </p:txBody>
      </p:sp>
    </p:spTree>
    <p:extLst>
      <p:ext uri="{BB962C8B-B14F-4D97-AF65-F5344CB8AC3E}">
        <p14:creationId xmlns:p14="http://schemas.microsoft.com/office/powerpoint/2010/main" val="41219054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Plants of the Temperate Deciduous Forest</a:t>
            </a:r>
          </a:p>
        </p:txBody>
      </p:sp>
      <p:sp>
        <p:nvSpPr>
          <p:cNvPr id="109571"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09572" name="Text Box 4"/>
          <p:cNvSpPr txBox="1">
            <a:spLocks noChangeArrowheads="1"/>
          </p:cNvSpPr>
          <p:nvPr/>
        </p:nvSpPr>
        <p:spPr bwMode="auto">
          <a:xfrm>
            <a:off x="838200" y="17526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Oak tree</a:t>
            </a:r>
          </a:p>
        </p:txBody>
      </p:sp>
      <p:pic>
        <p:nvPicPr>
          <p:cNvPr id="109573" name="Picture 6" descr="oa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828800"/>
            <a:ext cx="4267200" cy="472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96107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Plants of the Temperate Deciduous Forest</a:t>
            </a:r>
          </a:p>
        </p:txBody>
      </p:sp>
      <p:sp>
        <p:nvSpPr>
          <p:cNvPr id="11161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11620" name="Text Box 4"/>
          <p:cNvSpPr txBox="1">
            <a:spLocks noChangeArrowheads="1"/>
          </p:cNvSpPr>
          <p:nvPr/>
        </p:nvSpPr>
        <p:spPr bwMode="auto">
          <a:xfrm>
            <a:off x="838200" y="17526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Hickory tree</a:t>
            </a:r>
          </a:p>
        </p:txBody>
      </p:sp>
      <p:pic>
        <p:nvPicPr>
          <p:cNvPr id="111621" name="Picture 6" descr="hick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600200"/>
            <a:ext cx="4267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121142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Plants of the Temperate Deciduous Forest</a:t>
            </a:r>
          </a:p>
        </p:txBody>
      </p:sp>
      <p:sp>
        <p:nvSpPr>
          <p:cNvPr id="113667"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13668" name="Text Box 4"/>
          <p:cNvSpPr txBox="1">
            <a:spLocks noChangeArrowheads="1"/>
          </p:cNvSpPr>
          <p:nvPr/>
        </p:nvSpPr>
        <p:spPr bwMode="auto">
          <a:xfrm>
            <a:off x="838200" y="17526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Maple tree</a:t>
            </a:r>
          </a:p>
        </p:txBody>
      </p:sp>
      <p:pic>
        <p:nvPicPr>
          <p:cNvPr id="113669" name="Picture 6" descr="tr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1524000"/>
            <a:ext cx="46482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70861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Plants of the Temperate Deciduous Forest</a:t>
            </a:r>
          </a:p>
        </p:txBody>
      </p:sp>
      <p:sp>
        <p:nvSpPr>
          <p:cNvPr id="115715"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15716" name="Text Box 4"/>
          <p:cNvSpPr txBox="1">
            <a:spLocks noChangeArrowheads="1"/>
          </p:cNvSpPr>
          <p:nvPr/>
        </p:nvSpPr>
        <p:spPr bwMode="auto">
          <a:xfrm>
            <a:off x="838200" y="17526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Shrubs (Azalea)</a:t>
            </a:r>
          </a:p>
        </p:txBody>
      </p:sp>
      <p:pic>
        <p:nvPicPr>
          <p:cNvPr id="115717" name="Picture 7" descr="picture of azaleas on Mount Hamil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438400"/>
            <a:ext cx="66294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831404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Plants of the Temperate Deciduous Forest</a:t>
            </a:r>
          </a:p>
        </p:txBody>
      </p:sp>
      <p:sp>
        <p:nvSpPr>
          <p:cNvPr id="117763"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17764" name="Text Box 4"/>
          <p:cNvSpPr txBox="1">
            <a:spLocks noChangeArrowheads="1"/>
          </p:cNvSpPr>
          <p:nvPr/>
        </p:nvSpPr>
        <p:spPr bwMode="auto">
          <a:xfrm>
            <a:off x="838200" y="17526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Shrubs (Holly)</a:t>
            </a:r>
          </a:p>
        </p:txBody>
      </p:sp>
      <p:pic>
        <p:nvPicPr>
          <p:cNvPr id="117765" name="Picture 9" descr="holl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514600"/>
            <a:ext cx="63246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06234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Plants of the Temperate Deciduous Forest</a:t>
            </a:r>
          </a:p>
        </p:txBody>
      </p:sp>
      <p:sp>
        <p:nvSpPr>
          <p:cNvPr id="119811"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19812" name="Text Box 4"/>
          <p:cNvSpPr txBox="1">
            <a:spLocks noChangeArrowheads="1"/>
          </p:cNvSpPr>
          <p:nvPr/>
        </p:nvSpPr>
        <p:spPr bwMode="auto">
          <a:xfrm>
            <a:off x="838200" y="17526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Wildflowers</a:t>
            </a:r>
          </a:p>
        </p:txBody>
      </p:sp>
      <p:pic>
        <p:nvPicPr>
          <p:cNvPr id="119813" name="Picture 7" descr="foto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362200"/>
            <a:ext cx="5562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642813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Plants of the Temperate Deciduous Forest</a:t>
            </a:r>
          </a:p>
        </p:txBody>
      </p:sp>
      <p:sp>
        <p:nvSpPr>
          <p:cNvPr id="12185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21860" name="Text Box 4"/>
          <p:cNvSpPr txBox="1">
            <a:spLocks noChangeArrowheads="1"/>
          </p:cNvSpPr>
          <p:nvPr/>
        </p:nvSpPr>
        <p:spPr bwMode="auto">
          <a:xfrm>
            <a:off x="838200" y="17526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Wildflowers</a:t>
            </a:r>
          </a:p>
        </p:txBody>
      </p:sp>
      <p:pic>
        <p:nvPicPr>
          <p:cNvPr id="121861" name="Picture 7" descr="g06660virginiabluebe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362200"/>
            <a:ext cx="5715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803221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Plants of the Temperate Deciduous Forest</a:t>
            </a:r>
          </a:p>
        </p:txBody>
      </p:sp>
      <p:sp>
        <p:nvSpPr>
          <p:cNvPr id="123907"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23908" name="Text Box 4"/>
          <p:cNvSpPr txBox="1">
            <a:spLocks noChangeArrowheads="1"/>
          </p:cNvSpPr>
          <p:nvPr/>
        </p:nvSpPr>
        <p:spPr bwMode="auto">
          <a:xfrm>
            <a:off x="838200" y="17526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Ferns</a:t>
            </a:r>
          </a:p>
        </p:txBody>
      </p:sp>
      <p:pic>
        <p:nvPicPr>
          <p:cNvPr id="123909" name="Picture 7" descr="christm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2419350"/>
            <a:ext cx="6172200"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763705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4000" b="1" dirty="0">
                <a:solidFill>
                  <a:schemeClr val="bg1"/>
                </a:solidFill>
                <a:latin typeface="Comic Sans MS" pitchFamily="66" charset="0"/>
              </a:rPr>
              <a:t>Animals of the Temperate Deciduous Forest</a:t>
            </a:r>
          </a:p>
        </p:txBody>
      </p:sp>
      <p:sp>
        <p:nvSpPr>
          <p:cNvPr id="125955"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25956" name="Text Box 4"/>
          <p:cNvSpPr txBox="1">
            <a:spLocks noChangeArrowheads="1"/>
          </p:cNvSpPr>
          <p:nvPr/>
        </p:nvSpPr>
        <p:spPr bwMode="auto">
          <a:xfrm>
            <a:off x="838200" y="1752600"/>
            <a:ext cx="7467600" cy="476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3600">
                <a:solidFill>
                  <a:schemeClr val="bg1"/>
                </a:solidFill>
                <a:latin typeface="Comic Sans MS" pitchFamily="66" charset="0"/>
              </a:rPr>
              <a:t>Animal life is diverse.</a:t>
            </a:r>
          </a:p>
          <a:p>
            <a:pPr eaLnBrk="1" hangingPunct="1">
              <a:spcBef>
                <a:spcPct val="50000"/>
              </a:spcBef>
              <a:buFontTx/>
              <a:buNone/>
            </a:pPr>
            <a:r>
              <a:rPr lang="en-US" altLang="en-US" sz="3600">
                <a:solidFill>
                  <a:schemeClr val="accent1"/>
                </a:solidFill>
                <a:latin typeface="Comic Sans MS" pitchFamily="66" charset="0"/>
              </a:rPr>
              <a:t>Examples:</a:t>
            </a:r>
          </a:p>
          <a:p>
            <a:pPr eaLnBrk="1" hangingPunct="1">
              <a:spcBef>
                <a:spcPct val="50000"/>
              </a:spcBef>
            </a:pPr>
            <a:r>
              <a:rPr lang="en-US" altLang="en-US" sz="3600">
                <a:solidFill>
                  <a:schemeClr val="accent1"/>
                </a:solidFill>
                <a:latin typeface="Comic Sans MS" pitchFamily="66" charset="0"/>
              </a:rPr>
              <a:t>Deer</a:t>
            </a:r>
          </a:p>
          <a:p>
            <a:pPr eaLnBrk="1" hangingPunct="1">
              <a:spcBef>
                <a:spcPct val="50000"/>
              </a:spcBef>
            </a:pPr>
            <a:r>
              <a:rPr lang="en-US" altLang="en-US" sz="3600">
                <a:solidFill>
                  <a:schemeClr val="accent1"/>
                </a:solidFill>
                <a:latin typeface="Comic Sans MS" pitchFamily="66" charset="0"/>
              </a:rPr>
              <a:t>Foxes</a:t>
            </a:r>
          </a:p>
          <a:p>
            <a:pPr eaLnBrk="1" hangingPunct="1">
              <a:spcBef>
                <a:spcPct val="50000"/>
              </a:spcBef>
            </a:pPr>
            <a:r>
              <a:rPr lang="en-US" altLang="en-US" sz="3600">
                <a:solidFill>
                  <a:schemeClr val="accent1"/>
                </a:solidFill>
                <a:latin typeface="Comic Sans MS" pitchFamily="66" charset="0"/>
              </a:rPr>
              <a:t>Snakes </a:t>
            </a:r>
          </a:p>
          <a:p>
            <a:pPr eaLnBrk="1" hangingPunct="1">
              <a:spcBef>
                <a:spcPct val="50000"/>
              </a:spcBef>
            </a:pPr>
            <a:r>
              <a:rPr lang="en-US" altLang="en-US" sz="3600">
                <a:solidFill>
                  <a:schemeClr val="accent1"/>
                </a:solidFill>
                <a:latin typeface="Comic Sans MS" pitchFamily="66" charset="0"/>
              </a:rPr>
              <a:t>Bears</a:t>
            </a:r>
          </a:p>
        </p:txBody>
      </p:sp>
      <p:sp>
        <p:nvSpPr>
          <p:cNvPr id="125957" name="Text Box 5"/>
          <p:cNvSpPr txBox="1">
            <a:spLocks noChangeArrowheads="1"/>
          </p:cNvSpPr>
          <p:nvPr/>
        </p:nvSpPr>
        <p:spPr bwMode="auto">
          <a:xfrm>
            <a:off x="4648200" y="3352800"/>
            <a:ext cx="3657600"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Birds</a:t>
            </a:r>
          </a:p>
          <a:p>
            <a:pPr eaLnBrk="1" hangingPunct="1">
              <a:spcBef>
                <a:spcPct val="50000"/>
              </a:spcBef>
            </a:pPr>
            <a:r>
              <a:rPr lang="en-US" altLang="en-US" sz="3600">
                <a:solidFill>
                  <a:schemeClr val="accent1"/>
                </a:solidFill>
                <a:latin typeface="Comic Sans MS" pitchFamily="66" charset="0"/>
              </a:rPr>
              <a:t>Raccoons</a:t>
            </a:r>
          </a:p>
          <a:p>
            <a:pPr eaLnBrk="1" hangingPunct="1">
              <a:spcBef>
                <a:spcPct val="50000"/>
              </a:spcBef>
            </a:pPr>
            <a:r>
              <a:rPr lang="en-US" altLang="en-US" sz="3600">
                <a:solidFill>
                  <a:schemeClr val="accent1"/>
                </a:solidFill>
                <a:latin typeface="Comic Sans MS" pitchFamily="66" charset="0"/>
              </a:rPr>
              <a:t>Amphibians</a:t>
            </a:r>
          </a:p>
          <a:p>
            <a:pPr eaLnBrk="1" hangingPunct="1">
              <a:spcBef>
                <a:spcPct val="50000"/>
              </a:spcBef>
            </a:pPr>
            <a:r>
              <a:rPr lang="en-US" altLang="en-US" sz="3600">
                <a:solidFill>
                  <a:schemeClr val="accent1"/>
                </a:solidFill>
                <a:latin typeface="Comic Sans MS" pitchFamily="66" charset="0"/>
              </a:rPr>
              <a:t>Small mammals</a:t>
            </a:r>
          </a:p>
        </p:txBody>
      </p:sp>
    </p:spTree>
    <p:extLst>
      <p:ext uri="{BB962C8B-B14F-4D97-AF65-F5344CB8AC3E}">
        <p14:creationId xmlns:p14="http://schemas.microsoft.com/office/powerpoint/2010/main" val="135086327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Animals of the Temperate Deciduous Forest</a:t>
            </a:r>
          </a:p>
        </p:txBody>
      </p:sp>
      <p:sp>
        <p:nvSpPr>
          <p:cNvPr id="128003"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28004" name="Text Box 4"/>
          <p:cNvSpPr txBox="1">
            <a:spLocks noChangeArrowheads="1"/>
          </p:cNvSpPr>
          <p:nvPr/>
        </p:nvSpPr>
        <p:spPr bwMode="auto">
          <a:xfrm>
            <a:off x="838200" y="17526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Deer</a:t>
            </a:r>
          </a:p>
        </p:txBody>
      </p:sp>
      <p:pic>
        <p:nvPicPr>
          <p:cNvPr id="128005" name="Picture 7" descr="de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828800"/>
            <a:ext cx="578326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045949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Animals of the Temperate Deciduous Forest</a:t>
            </a:r>
          </a:p>
        </p:txBody>
      </p:sp>
      <p:sp>
        <p:nvSpPr>
          <p:cNvPr id="130051"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30052" name="Text Box 4"/>
          <p:cNvSpPr txBox="1">
            <a:spLocks noChangeArrowheads="1"/>
          </p:cNvSpPr>
          <p:nvPr/>
        </p:nvSpPr>
        <p:spPr bwMode="auto">
          <a:xfrm>
            <a:off x="838200" y="17526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Fox</a:t>
            </a:r>
          </a:p>
        </p:txBody>
      </p:sp>
      <p:pic>
        <p:nvPicPr>
          <p:cNvPr id="130053" name="Picture 7" descr="fo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362200"/>
            <a:ext cx="5334000"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996563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Animals of the Temperate Deciduous Forest</a:t>
            </a:r>
          </a:p>
        </p:txBody>
      </p:sp>
      <p:sp>
        <p:nvSpPr>
          <p:cNvPr id="13209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32100" name="Text Box 4"/>
          <p:cNvSpPr txBox="1">
            <a:spLocks noChangeArrowheads="1"/>
          </p:cNvSpPr>
          <p:nvPr/>
        </p:nvSpPr>
        <p:spPr bwMode="auto">
          <a:xfrm>
            <a:off x="838200" y="17526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Snakes (Eastern Garter Snake)</a:t>
            </a:r>
          </a:p>
        </p:txBody>
      </p:sp>
      <p:pic>
        <p:nvPicPr>
          <p:cNvPr id="132101" name="Picture 7" descr="Eastern%20Garter%20Snake%20%20(Thamnophis%20sirtalis%20sirtal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3313" y="2438400"/>
            <a:ext cx="6937375"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301639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Animals of the Temperate Deciduous Forest</a:t>
            </a:r>
          </a:p>
        </p:txBody>
      </p:sp>
      <p:sp>
        <p:nvSpPr>
          <p:cNvPr id="134147"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34148" name="Text Box 4"/>
          <p:cNvSpPr txBox="1">
            <a:spLocks noChangeArrowheads="1"/>
          </p:cNvSpPr>
          <p:nvPr/>
        </p:nvSpPr>
        <p:spPr bwMode="auto">
          <a:xfrm>
            <a:off x="838200" y="17526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Snakes (Copperhead)</a:t>
            </a:r>
          </a:p>
        </p:txBody>
      </p:sp>
      <p:pic>
        <p:nvPicPr>
          <p:cNvPr id="134149" name="Picture 7" descr="copperh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667000"/>
            <a:ext cx="5622925"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096708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Animals of the Temperate Deciduous Forest</a:t>
            </a:r>
          </a:p>
        </p:txBody>
      </p:sp>
      <p:sp>
        <p:nvSpPr>
          <p:cNvPr id="136195"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36196" name="Text Box 4"/>
          <p:cNvSpPr txBox="1">
            <a:spLocks noChangeArrowheads="1"/>
          </p:cNvSpPr>
          <p:nvPr/>
        </p:nvSpPr>
        <p:spPr bwMode="auto">
          <a:xfrm>
            <a:off x="838200" y="17526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Black bear</a:t>
            </a:r>
          </a:p>
        </p:txBody>
      </p:sp>
      <p:pic>
        <p:nvPicPr>
          <p:cNvPr id="136197" name="Picture 7" descr="be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828800"/>
            <a:ext cx="44577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372535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Animals of the Temperate Deciduous Forest</a:t>
            </a:r>
          </a:p>
        </p:txBody>
      </p:sp>
      <p:sp>
        <p:nvSpPr>
          <p:cNvPr id="138243"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38244" name="Text Box 4"/>
          <p:cNvSpPr txBox="1">
            <a:spLocks noChangeArrowheads="1"/>
          </p:cNvSpPr>
          <p:nvPr/>
        </p:nvSpPr>
        <p:spPr bwMode="auto">
          <a:xfrm>
            <a:off x="838200" y="17526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Birds (Bald Eagle)</a:t>
            </a:r>
          </a:p>
        </p:txBody>
      </p:sp>
      <p:pic>
        <p:nvPicPr>
          <p:cNvPr id="138245" name="Picture 7" descr="Bald%20Eagle-YR-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438400"/>
            <a:ext cx="6400800"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227824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Animals of the Temperate Deciduous Forest</a:t>
            </a:r>
          </a:p>
        </p:txBody>
      </p:sp>
      <p:sp>
        <p:nvSpPr>
          <p:cNvPr id="140291"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40292" name="Text Box 4"/>
          <p:cNvSpPr txBox="1">
            <a:spLocks noChangeArrowheads="1"/>
          </p:cNvSpPr>
          <p:nvPr/>
        </p:nvSpPr>
        <p:spPr bwMode="auto">
          <a:xfrm>
            <a:off x="838200" y="1752600"/>
            <a:ext cx="74676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Birds</a:t>
            </a:r>
          </a:p>
          <a:p>
            <a:pPr eaLnBrk="1" hangingPunct="1">
              <a:spcBef>
                <a:spcPct val="50000"/>
              </a:spcBef>
              <a:buFontTx/>
              <a:buNone/>
            </a:pPr>
            <a:r>
              <a:rPr lang="en-US" altLang="en-US" sz="3600">
                <a:solidFill>
                  <a:schemeClr val="accent1"/>
                </a:solidFill>
                <a:latin typeface="Comic Sans MS" pitchFamily="66" charset="0"/>
              </a:rPr>
              <a:t> (Barn Owl)</a:t>
            </a:r>
          </a:p>
        </p:txBody>
      </p:sp>
      <p:pic>
        <p:nvPicPr>
          <p:cNvPr id="140293" name="Picture 7" descr="ow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752600"/>
            <a:ext cx="41529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001002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Animals of the Temperate Deciduous Forest</a:t>
            </a:r>
          </a:p>
        </p:txBody>
      </p:sp>
      <p:sp>
        <p:nvSpPr>
          <p:cNvPr id="14233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42340" name="Text Box 4"/>
          <p:cNvSpPr txBox="1">
            <a:spLocks noChangeArrowheads="1"/>
          </p:cNvSpPr>
          <p:nvPr/>
        </p:nvSpPr>
        <p:spPr bwMode="auto">
          <a:xfrm>
            <a:off x="838200" y="1447800"/>
            <a:ext cx="74676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Birds</a:t>
            </a:r>
          </a:p>
          <a:p>
            <a:pPr eaLnBrk="1" hangingPunct="1">
              <a:spcBef>
                <a:spcPct val="50000"/>
              </a:spcBef>
              <a:buFontTx/>
              <a:buNone/>
            </a:pPr>
            <a:r>
              <a:rPr lang="en-US" altLang="en-US" sz="3600">
                <a:solidFill>
                  <a:schemeClr val="accent1"/>
                </a:solidFill>
                <a:latin typeface="Comic Sans MS" pitchFamily="66" charset="0"/>
              </a:rPr>
              <a:t>Woodpecker			Cardinal</a:t>
            </a:r>
          </a:p>
        </p:txBody>
      </p:sp>
      <p:pic>
        <p:nvPicPr>
          <p:cNvPr id="142341" name="Picture 7" descr="woodpec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895600"/>
            <a:ext cx="3124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2" name="Picture 9" descr="9521_m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895600"/>
            <a:ext cx="4267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069035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Animals of the Temperate Deciduous Forest</a:t>
            </a:r>
          </a:p>
        </p:txBody>
      </p:sp>
      <p:sp>
        <p:nvSpPr>
          <p:cNvPr id="144387"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44388" name="Text Box 4"/>
          <p:cNvSpPr txBox="1">
            <a:spLocks noChangeArrowheads="1"/>
          </p:cNvSpPr>
          <p:nvPr/>
        </p:nvSpPr>
        <p:spPr bwMode="auto">
          <a:xfrm>
            <a:off x="838200" y="1752600"/>
            <a:ext cx="746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Raccoon</a:t>
            </a:r>
          </a:p>
        </p:txBody>
      </p:sp>
      <p:pic>
        <p:nvPicPr>
          <p:cNvPr id="144389" name="Picture 7" descr="Raccoon%20Baby%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1600200"/>
            <a:ext cx="4572000" cy="506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49727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Animals of the Temperate Deciduous Forest</a:t>
            </a:r>
          </a:p>
        </p:txBody>
      </p:sp>
      <p:sp>
        <p:nvSpPr>
          <p:cNvPr id="146435"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46436" name="Text Box 4"/>
          <p:cNvSpPr txBox="1">
            <a:spLocks noChangeArrowheads="1"/>
          </p:cNvSpPr>
          <p:nvPr/>
        </p:nvSpPr>
        <p:spPr bwMode="auto">
          <a:xfrm>
            <a:off x="838200" y="1447800"/>
            <a:ext cx="74676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Amphibians </a:t>
            </a:r>
          </a:p>
          <a:p>
            <a:pPr eaLnBrk="1" hangingPunct="1">
              <a:spcBef>
                <a:spcPct val="50000"/>
              </a:spcBef>
              <a:buFontTx/>
              <a:buNone/>
            </a:pPr>
            <a:r>
              <a:rPr lang="en-US" altLang="en-US">
                <a:solidFill>
                  <a:schemeClr val="accent1"/>
                </a:solidFill>
                <a:latin typeface="Comic Sans MS" pitchFamily="66" charset="0"/>
              </a:rPr>
              <a:t>Wood frog		      Leopard Frog</a:t>
            </a:r>
          </a:p>
        </p:txBody>
      </p:sp>
      <p:pic>
        <p:nvPicPr>
          <p:cNvPr id="146437" name="Picture 7" descr="woodfrog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895600"/>
            <a:ext cx="4038600" cy="374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8" name="Picture 9" descr="Southern%20Leopard%20Frog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2895600"/>
            <a:ext cx="3941763" cy="374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81199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Animals of the Temperate Deciduous Forest</a:t>
            </a:r>
          </a:p>
        </p:txBody>
      </p:sp>
      <p:sp>
        <p:nvSpPr>
          <p:cNvPr id="148483"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48484" name="Text Box 4"/>
          <p:cNvSpPr txBox="1">
            <a:spLocks noChangeArrowheads="1"/>
          </p:cNvSpPr>
          <p:nvPr/>
        </p:nvSpPr>
        <p:spPr bwMode="auto">
          <a:xfrm>
            <a:off x="304800" y="1752600"/>
            <a:ext cx="861060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Amphibians </a:t>
            </a:r>
          </a:p>
          <a:p>
            <a:pPr eaLnBrk="1" hangingPunct="1">
              <a:spcBef>
                <a:spcPct val="50000"/>
              </a:spcBef>
              <a:buFontTx/>
              <a:buNone/>
            </a:pPr>
            <a:r>
              <a:rPr lang="en-US" altLang="en-US" sz="2800" b="1">
                <a:solidFill>
                  <a:schemeClr val="accent1"/>
                </a:solidFill>
                <a:latin typeface="Comic Sans MS" pitchFamily="66" charset="0"/>
              </a:rPr>
              <a:t>Spotted Salamander       Jefferson Salamander</a:t>
            </a:r>
          </a:p>
        </p:txBody>
      </p:sp>
      <p:pic>
        <p:nvPicPr>
          <p:cNvPr id="148485" name="Picture 9" descr="spottedsalamand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352800"/>
            <a:ext cx="36576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6" name="Picture 11" descr="jeffersonsing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429000"/>
            <a:ext cx="435927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467366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body" idx="1"/>
          </p:nvPr>
        </p:nvSpPr>
        <p:spPr>
          <a:xfrm>
            <a:off x="685800" y="228600"/>
            <a:ext cx="7772400" cy="1295400"/>
          </a:xfrm>
        </p:spPr>
        <p:txBody>
          <a:bodyPr/>
          <a:lstStyle/>
          <a:p>
            <a:pPr algn="ctr" eaLnBrk="1" hangingPunct="1">
              <a:buFontTx/>
              <a:buNone/>
            </a:pPr>
            <a:r>
              <a:rPr lang="en-US" altLang="en-US" sz="3600" b="1">
                <a:solidFill>
                  <a:schemeClr val="bg1"/>
                </a:solidFill>
                <a:latin typeface="Comic Sans MS" pitchFamily="66" charset="0"/>
              </a:rPr>
              <a:t>Animals of the Temperate Deciduous Forest</a:t>
            </a:r>
          </a:p>
        </p:txBody>
      </p:sp>
      <p:sp>
        <p:nvSpPr>
          <p:cNvPr id="150531"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150532" name="Text Box 4"/>
          <p:cNvSpPr txBox="1">
            <a:spLocks noChangeArrowheads="1"/>
          </p:cNvSpPr>
          <p:nvPr/>
        </p:nvSpPr>
        <p:spPr bwMode="auto">
          <a:xfrm>
            <a:off x="457200" y="1447800"/>
            <a:ext cx="74676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Small Mammals</a:t>
            </a:r>
          </a:p>
          <a:p>
            <a:pPr algn="ctr" eaLnBrk="1" hangingPunct="1">
              <a:spcBef>
                <a:spcPct val="50000"/>
              </a:spcBef>
              <a:buFontTx/>
              <a:buNone/>
            </a:pPr>
            <a:r>
              <a:rPr lang="en-US" altLang="en-US">
                <a:solidFill>
                  <a:schemeClr val="accent1"/>
                </a:solidFill>
                <a:latin typeface="Comic Sans MS" pitchFamily="66" charset="0"/>
              </a:rPr>
              <a:t>Field Mouse			   Squirrel</a:t>
            </a:r>
          </a:p>
        </p:txBody>
      </p:sp>
      <p:pic>
        <p:nvPicPr>
          <p:cNvPr id="150533" name="Picture 7" descr="aposyl334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743200"/>
            <a:ext cx="352425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4" name="Picture 13" descr="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819400"/>
            <a:ext cx="35814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02522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ctrTitle"/>
          </p:nvPr>
        </p:nvSpPr>
        <p:spPr>
          <a:xfrm>
            <a:off x="762000" y="0"/>
            <a:ext cx="7772400" cy="914400"/>
          </a:xfrm>
        </p:spPr>
        <p:txBody>
          <a:bodyPr/>
          <a:lstStyle/>
          <a:p>
            <a:pPr eaLnBrk="1" hangingPunct="1"/>
            <a:r>
              <a:rPr lang="en-US" altLang="en-US">
                <a:solidFill>
                  <a:schemeClr val="bg1"/>
                </a:solidFill>
                <a:latin typeface="Comic Sans MS" pitchFamily="66" charset="0"/>
              </a:rPr>
              <a:t>Taiga or Coniferous Forest</a:t>
            </a:r>
          </a:p>
        </p:txBody>
      </p:sp>
      <p:sp>
        <p:nvSpPr>
          <p:cNvPr id="54275" name="Rectangle 3"/>
          <p:cNvSpPr>
            <a:spLocks noGrp="1" noChangeArrowheads="1"/>
          </p:cNvSpPr>
          <p:nvPr>
            <p:ph type="subTitle" idx="1"/>
          </p:nvPr>
        </p:nvSpPr>
        <p:spPr>
          <a:xfrm>
            <a:off x="228600" y="914400"/>
            <a:ext cx="8686800" cy="1752600"/>
          </a:xfrm>
        </p:spPr>
        <p:txBody>
          <a:bodyPr/>
          <a:lstStyle/>
          <a:p>
            <a:pPr algn="l" eaLnBrk="1" hangingPunct="1"/>
            <a:r>
              <a:rPr lang="en-US" altLang="en-US">
                <a:solidFill>
                  <a:schemeClr val="accent1"/>
                </a:solidFill>
                <a:latin typeface="Comic Sans MS" pitchFamily="66" charset="0"/>
              </a:rPr>
              <a:t>Found in parts of Canada, Alaska, and Russia</a:t>
            </a:r>
          </a:p>
        </p:txBody>
      </p:sp>
      <p:pic>
        <p:nvPicPr>
          <p:cNvPr id="54276" name="Picture 4" descr="Conifers%20in%20the%20Tai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752600"/>
            <a:ext cx="7467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782560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type="body" idx="1"/>
          </p:nvPr>
        </p:nvSpPr>
        <p:spPr>
          <a:xfrm>
            <a:off x="228600" y="457200"/>
            <a:ext cx="3733800" cy="5105400"/>
          </a:xfrm>
        </p:spPr>
        <p:txBody>
          <a:bodyPr/>
          <a:lstStyle/>
          <a:p>
            <a:pPr eaLnBrk="1" hangingPunct="1">
              <a:buFontTx/>
              <a:buNone/>
            </a:pPr>
            <a:r>
              <a:rPr lang="en-US" altLang="en-US" sz="3600">
                <a:solidFill>
                  <a:schemeClr val="bg1"/>
                </a:solidFill>
                <a:latin typeface="Comic Sans MS" pitchFamily="66" charset="0"/>
              </a:rPr>
              <a:t>  </a:t>
            </a:r>
            <a:r>
              <a:rPr lang="en-US" altLang="en-US" sz="3600" b="1">
                <a:solidFill>
                  <a:schemeClr val="bg1"/>
                </a:solidFill>
                <a:latin typeface="Comic Sans MS" pitchFamily="66" charset="0"/>
              </a:rPr>
              <a:t>Taiga or Coniferous Forest</a:t>
            </a:r>
          </a:p>
          <a:p>
            <a:pPr eaLnBrk="1" hangingPunct="1">
              <a:buFontTx/>
              <a:buNone/>
            </a:pPr>
            <a:endParaRPr lang="en-US" altLang="en-US" sz="1800" b="1">
              <a:solidFill>
                <a:schemeClr val="bg1"/>
              </a:solidFill>
              <a:latin typeface="Comic Sans MS" pitchFamily="66" charset="0"/>
            </a:endParaRPr>
          </a:p>
          <a:p>
            <a:pPr eaLnBrk="1" hangingPunct="1"/>
            <a:r>
              <a:rPr lang="en-US" altLang="en-US">
                <a:solidFill>
                  <a:schemeClr val="accent1"/>
                </a:solidFill>
                <a:latin typeface="Comic Sans MS" pitchFamily="66" charset="0"/>
              </a:rPr>
              <a:t>World’s largest land biome</a:t>
            </a:r>
          </a:p>
          <a:p>
            <a:pPr eaLnBrk="1" hangingPunct="1"/>
            <a:r>
              <a:rPr lang="en-US" altLang="en-US">
                <a:solidFill>
                  <a:schemeClr val="accent1"/>
                </a:solidFill>
                <a:latin typeface="Comic Sans MS" pitchFamily="66" charset="0"/>
              </a:rPr>
              <a:t>Latitudes between 50ºN and 60ºN</a:t>
            </a:r>
          </a:p>
        </p:txBody>
      </p:sp>
      <p:pic>
        <p:nvPicPr>
          <p:cNvPr id="56323" name="Picture 9" descr="tai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228600"/>
            <a:ext cx="481965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33011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body" idx="1"/>
          </p:nvPr>
        </p:nvSpPr>
        <p:spPr>
          <a:xfrm>
            <a:off x="228600" y="457200"/>
            <a:ext cx="4267200" cy="6172200"/>
          </a:xfrm>
        </p:spPr>
        <p:txBody>
          <a:bodyPr/>
          <a:lstStyle/>
          <a:p>
            <a:pPr eaLnBrk="1" hangingPunct="1">
              <a:buFontTx/>
              <a:buNone/>
            </a:pPr>
            <a:r>
              <a:rPr lang="en-US" altLang="en-US" sz="3600" dirty="0">
                <a:solidFill>
                  <a:schemeClr val="bg1"/>
                </a:solidFill>
                <a:latin typeface="Comic Sans MS" pitchFamily="66" charset="0"/>
              </a:rPr>
              <a:t>  </a:t>
            </a:r>
            <a:r>
              <a:rPr lang="en-US" altLang="en-US" sz="3600" b="1" dirty="0">
                <a:solidFill>
                  <a:schemeClr val="bg1"/>
                </a:solidFill>
                <a:latin typeface="Comic Sans MS" pitchFamily="66" charset="0"/>
              </a:rPr>
              <a:t>Taiga-</a:t>
            </a:r>
          </a:p>
          <a:p>
            <a:pPr eaLnBrk="1" hangingPunct="1">
              <a:buFontTx/>
              <a:buNone/>
            </a:pPr>
            <a:endParaRPr lang="en-US" altLang="en-US" sz="1800" b="1" dirty="0">
              <a:solidFill>
                <a:schemeClr val="bg1"/>
              </a:solidFill>
              <a:latin typeface="Comic Sans MS" pitchFamily="66" charset="0"/>
            </a:endParaRPr>
          </a:p>
          <a:p>
            <a:pPr eaLnBrk="1" hangingPunct="1"/>
            <a:r>
              <a:rPr lang="en-US" altLang="en-US" dirty="0">
                <a:solidFill>
                  <a:schemeClr val="accent1"/>
                </a:solidFill>
                <a:latin typeface="Comic Sans MS" pitchFamily="66" charset="0"/>
              </a:rPr>
              <a:t>Winters are long and cold (6-10 months)</a:t>
            </a:r>
          </a:p>
          <a:p>
            <a:pPr eaLnBrk="1" hangingPunct="1"/>
            <a:r>
              <a:rPr lang="en-US" altLang="en-US" dirty="0">
                <a:solidFill>
                  <a:schemeClr val="accent1"/>
                </a:solidFill>
                <a:latin typeface="Comic Sans MS" pitchFamily="66" charset="0"/>
              </a:rPr>
              <a:t>Average temperatures are below freezing.</a:t>
            </a:r>
          </a:p>
          <a:p>
            <a:pPr eaLnBrk="1" hangingPunct="1"/>
            <a:r>
              <a:rPr lang="en-US" altLang="en-US" dirty="0">
                <a:solidFill>
                  <a:schemeClr val="accent1"/>
                </a:solidFill>
                <a:latin typeface="Comic Sans MS" pitchFamily="66" charset="0"/>
              </a:rPr>
              <a:t>35 to 40 cm of precipitation yearly (mostly snow)</a:t>
            </a:r>
          </a:p>
        </p:txBody>
      </p:sp>
      <p:pic>
        <p:nvPicPr>
          <p:cNvPr id="58371" name="Picture 5" descr="Looks%20like%20a%20conference%20hall%20picture%20window%2C%20but%20ai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28600"/>
            <a:ext cx="44958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605720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762000" y="304800"/>
            <a:ext cx="7772400" cy="838200"/>
          </a:xfrm>
        </p:spPr>
        <p:txBody>
          <a:bodyPr/>
          <a:lstStyle/>
          <a:p>
            <a:pPr eaLnBrk="1" hangingPunct="1"/>
            <a:r>
              <a:rPr lang="en-US" altLang="en-US" sz="4800" b="1" dirty="0">
                <a:solidFill>
                  <a:schemeClr val="bg1"/>
                </a:solidFill>
                <a:latin typeface="Comic Sans MS" pitchFamily="66" charset="0"/>
              </a:rPr>
              <a:t>Plants of the Taiga</a:t>
            </a:r>
          </a:p>
        </p:txBody>
      </p:sp>
      <p:sp>
        <p:nvSpPr>
          <p:cNvPr id="60419" name="Rectangle 3"/>
          <p:cNvSpPr>
            <a:spLocks noGrp="1" noChangeArrowheads="1"/>
          </p:cNvSpPr>
          <p:nvPr>
            <p:ph type="body" idx="1"/>
          </p:nvPr>
        </p:nvSpPr>
        <p:spPr>
          <a:xfrm>
            <a:off x="533400" y="1752600"/>
            <a:ext cx="8382000" cy="4648200"/>
          </a:xfrm>
        </p:spPr>
        <p:txBody>
          <a:bodyPr/>
          <a:lstStyle/>
          <a:p>
            <a:pPr eaLnBrk="1" hangingPunct="1">
              <a:lnSpc>
                <a:spcPct val="90000"/>
              </a:lnSpc>
              <a:buFont typeface="Wingdings" panose="05000000000000000000" pitchFamily="2" charset="2"/>
              <a:buChar char="§"/>
            </a:pPr>
            <a:r>
              <a:rPr lang="en-US" dirty="0">
                <a:solidFill>
                  <a:schemeClr val="accent1"/>
                </a:solidFill>
                <a:latin typeface="Comic Sans MS" panose="030F0702030302020204" pitchFamily="66" charset="0"/>
              </a:rPr>
              <a:t>Plant growth is abundant during summer months because of nearly constant daylight and larger amounts of precipitation. </a:t>
            </a:r>
          </a:p>
          <a:p>
            <a:pPr eaLnBrk="1" hangingPunct="1">
              <a:lnSpc>
                <a:spcPct val="90000"/>
              </a:lnSpc>
              <a:buFont typeface="Wingdings" panose="05000000000000000000" pitchFamily="2" charset="2"/>
              <a:buChar char="§"/>
            </a:pPr>
            <a:r>
              <a:rPr lang="en-US" dirty="0">
                <a:solidFill>
                  <a:schemeClr val="accent1"/>
                </a:solidFill>
                <a:latin typeface="Comic Sans MS" panose="030F0702030302020204" pitchFamily="66" charset="0"/>
              </a:rPr>
              <a:t>Mostly conifers trees grow which have needle-like leaves and seeds that develop in cones. </a:t>
            </a:r>
          </a:p>
        </p:txBody>
      </p:sp>
      <p:sp>
        <p:nvSpPr>
          <p:cNvPr id="60420" name="Text Box 4"/>
          <p:cNvSpPr txBox="1">
            <a:spLocks noChangeArrowheads="1"/>
          </p:cNvSpPr>
          <p:nvPr/>
        </p:nvSpPr>
        <p:spPr bwMode="auto">
          <a:xfrm>
            <a:off x="1371600" y="57150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2400"/>
          </a:p>
        </p:txBody>
      </p:sp>
      <p:sp>
        <p:nvSpPr>
          <p:cNvPr id="60421" name="Text Box 5"/>
          <p:cNvSpPr txBox="1">
            <a:spLocks noChangeArrowheads="1"/>
          </p:cNvSpPr>
          <p:nvPr/>
        </p:nvSpPr>
        <p:spPr bwMode="auto">
          <a:xfrm>
            <a:off x="5867400" y="11430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Tree>
    <p:extLst>
      <p:ext uri="{BB962C8B-B14F-4D97-AF65-F5344CB8AC3E}">
        <p14:creationId xmlns:p14="http://schemas.microsoft.com/office/powerpoint/2010/main" val="337341252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762000" y="304800"/>
            <a:ext cx="7772400" cy="838200"/>
          </a:xfrm>
        </p:spPr>
        <p:txBody>
          <a:bodyPr/>
          <a:lstStyle/>
          <a:p>
            <a:pPr eaLnBrk="1" hangingPunct="1"/>
            <a:r>
              <a:rPr lang="en-US" altLang="en-US" sz="4800" b="1" dirty="0">
                <a:solidFill>
                  <a:schemeClr val="bg1"/>
                </a:solidFill>
                <a:latin typeface="Comic Sans MS" pitchFamily="66" charset="0"/>
              </a:rPr>
              <a:t>Plants of the Taiga</a:t>
            </a:r>
          </a:p>
        </p:txBody>
      </p:sp>
      <p:sp>
        <p:nvSpPr>
          <p:cNvPr id="60419" name="Rectangle 3"/>
          <p:cNvSpPr>
            <a:spLocks noGrp="1" noChangeArrowheads="1"/>
          </p:cNvSpPr>
          <p:nvPr>
            <p:ph type="body" idx="1"/>
          </p:nvPr>
        </p:nvSpPr>
        <p:spPr>
          <a:xfrm>
            <a:off x="533400" y="1371600"/>
            <a:ext cx="8382000" cy="5029200"/>
          </a:xfrm>
        </p:spPr>
        <p:txBody>
          <a:bodyPr/>
          <a:lstStyle/>
          <a:p>
            <a:pPr eaLnBrk="1" hangingPunct="1">
              <a:lnSpc>
                <a:spcPct val="90000"/>
              </a:lnSpc>
              <a:buFont typeface="Wingdings" panose="05000000000000000000" pitchFamily="2" charset="2"/>
              <a:buChar char="§"/>
            </a:pPr>
            <a:r>
              <a:rPr lang="en-US" dirty="0">
                <a:solidFill>
                  <a:schemeClr val="accent1"/>
                </a:solidFill>
                <a:latin typeface="Comic Sans MS" panose="030F0702030302020204" pitchFamily="66" charset="0"/>
              </a:rPr>
              <a:t>The shape of the leaves and their cuticle prevents the tree from losing too much water especially important when ground is frozen and the roots cannot replace lost water by absorbing more from the soil. </a:t>
            </a:r>
          </a:p>
          <a:p>
            <a:pPr eaLnBrk="1" hangingPunct="1">
              <a:lnSpc>
                <a:spcPct val="90000"/>
              </a:lnSpc>
              <a:buFont typeface="Wingdings" panose="05000000000000000000" pitchFamily="2" charset="2"/>
              <a:buChar char="§"/>
            </a:pPr>
            <a:r>
              <a:rPr lang="en-US" altLang="en-US" dirty="0">
                <a:solidFill>
                  <a:schemeClr val="accent1"/>
                </a:solidFill>
                <a:latin typeface="Comic Sans MS" pitchFamily="66" charset="0"/>
              </a:rPr>
              <a:t>There is no permafrost, so trees can grow.  Mosses and lichens grow on the forest floor.</a:t>
            </a:r>
          </a:p>
          <a:p>
            <a:pPr eaLnBrk="1" hangingPunct="1">
              <a:lnSpc>
                <a:spcPct val="90000"/>
              </a:lnSpc>
              <a:buFont typeface="Wingdings" panose="05000000000000000000" pitchFamily="2" charset="2"/>
              <a:buChar char="§"/>
            </a:pPr>
            <a:endParaRPr lang="en-US" altLang="en-US" dirty="0">
              <a:solidFill>
                <a:schemeClr val="bg1"/>
              </a:solidFill>
              <a:latin typeface="Comic Sans MS" pitchFamily="66" charset="0"/>
            </a:endParaRPr>
          </a:p>
        </p:txBody>
      </p:sp>
      <p:sp>
        <p:nvSpPr>
          <p:cNvPr id="60420" name="Text Box 4"/>
          <p:cNvSpPr txBox="1">
            <a:spLocks noChangeArrowheads="1"/>
          </p:cNvSpPr>
          <p:nvPr/>
        </p:nvSpPr>
        <p:spPr bwMode="auto">
          <a:xfrm>
            <a:off x="1371600" y="57150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2400"/>
          </a:p>
        </p:txBody>
      </p:sp>
      <p:sp>
        <p:nvSpPr>
          <p:cNvPr id="60421" name="Text Box 5"/>
          <p:cNvSpPr txBox="1">
            <a:spLocks noChangeArrowheads="1"/>
          </p:cNvSpPr>
          <p:nvPr/>
        </p:nvSpPr>
        <p:spPr bwMode="auto">
          <a:xfrm>
            <a:off x="5867400" y="11430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Tree>
    <p:extLst>
      <p:ext uri="{BB962C8B-B14F-4D97-AF65-F5344CB8AC3E}">
        <p14:creationId xmlns:p14="http://schemas.microsoft.com/office/powerpoint/2010/main" val="338512847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762000" y="304800"/>
            <a:ext cx="7772400" cy="838200"/>
          </a:xfrm>
        </p:spPr>
        <p:txBody>
          <a:bodyPr/>
          <a:lstStyle/>
          <a:p>
            <a:pPr eaLnBrk="1" hangingPunct="1"/>
            <a:r>
              <a:rPr lang="en-US" altLang="en-US" sz="4800" b="1" dirty="0">
                <a:solidFill>
                  <a:schemeClr val="bg1"/>
                </a:solidFill>
                <a:latin typeface="Comic Sans MS" pitchFamily="66" charset="0"/>
              </a:rPr>
              <a:t>Plants of the Taiga</a:t>
            </a:r>
          </a:p>
        </p:txBody>
      </p:sp>
      <p:sp>
        <p:nvSpPr>
          <p:cNvPr id="60419" name="Rectangle 3"/>
          <p:cNvSpPr>
            <a:spLocks noGrp="1" noChangeArrowheads="1"/>
          </p:cNvSpPr>
          <p:nvPr>
            <p:ph type="body" idx="1"/>
          </p:nvPr>
        </p:nvSpPr>
        <p:spPr>
          <a:xfrm>
            <a:off x="533400" y="1600200"/>
            <a:ext cx="8382000" cy="4800600"/>
          </a:xfrm>
        </p:spPr>
        <p:txBody>
          <a:bodyPr/>
          <a:lstStyle/>
          <a:p>
            <a:pPr eaLnBrk="1" hangingPunct="1">
              <a:lnSpc>
                <a:spcPct val="90000"/>
              </a:lnSpc>
              <a:buFont typeface="Wingdings" panose="05000000000000000000" pitchFamily="2" charset="2"/>
              <a:buChar char="§"/>
            </a:pPr>
            <a:r>
              <a:rPr lang="en-US" dirty="0">
                <a:solidFill>
                  <a:schemeClr val="accent1"/>
                </a:solidFill>
                <a:latin typeface="Comic Sans MS" panose="030F0702030302020204" pitchFamily="66" charset="0"/>
              </a:rPr>
              <a:t>Conifer needles contain substances that make the soil acidic when the needles fall. </a:t>
            </a:r>
          </a:p>
          <a:p>
            <a:pPr eaLnBrk="1" hangingPunct="1">
              <a:lnSpc>
                <a:spcPct val="90000"/>
              </a:lnSpc>
              <a:buFont typeface="Wingdings" panose="05000000000000000000" pitchFamily="2" charset="2"/>
              <a:buChar char="§"/>
            </a:pPr>
            <a:r>
              <a:rPr lang="en-US" dirty="0">
                <a:solidFill>
                  <a:schemeClr val="accent1"/>
                </a:solidFill>
                <a:latin typeface="Comic Sans MS" panose="030F0702030302020204" pitchFamily="66" charset="0"/>
              </a:rPr>
              <a:t>Most plants cannot grow in acidic soil, which is one reason the forest floor has few plants. </a:t>
            </a:r>
          </a:p>
          <a:p>
            <a:pPr eaLnBrk="1" hangingPunct="1">
              <a:lnSpc>
                <a:spcPct val="90000"/>
              </a:lnSpc>
              <a:buFont typeface="Wingdings" panose="05000000000000000000" pitchFamily="2" charset="2"/>
              <a:buChar char="§"/>
            </a:pPr>
            <a:r>
              <a:rPr lang="en-US" dirty="0">
                <a:solidFill>
                  <a:schemeClr val="accent1"/>
                </a:solidFill>
                <a:latin typeface="Comic Sans MS" panose="030F0702030302020204" pitchFamily="66" charset="0"/>
              </a:rPr>
              <a:t>Soil forms very slowly because the climate and acidity of fallen leaves slows decomposition. </a:t>
            </a:r>
            <a:endParaRPr lang="en-US" altLang="en-US" dirty="0">
              <a:solidFill>
                <a:schemeClr val="accent1"/>
              </a:solidFill>
              <a:latin typeface="Comic Sans MS" pitchFamily="66" charset="0"/>
            </a:endParaRPr>
          </a:p>
        </p:txBody>
      </p:sp>
      <p:sp>
        <p:nvSpPr>
          <p:cNvPr id="60420" name="Text Box 4"/>
          <p:cNvSpPr txBox="1">
            <a:spLocks noChangeArrowheads="1"/>
          </p:cNvSpPr>
          <p:nvPr/>
        </p:nvSpPr>
        <p:spPr bwMode="auto">
          <a:xfrm>
            <a:off x="1371600" y="57150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2400"/>
          </a:p>
        </p:txBody>
      </p:sp>
      <p:sp>
        <p:nvSpPr>
          <p:cNvPr id="60421" name="Text Box 5"/>
          <p:cNvSpPr txBox="1">
            <a:spLocks noChangeArrowheads="1"/>
          </p:cNvSpPr>
          <p:nvPr/>
        </p:nvSpPr>
        <p:spPr bwMode="auto">
          <a:xfrm>
            <a:off x="5867400" y="11430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Tree>
    <p:extLst>
      <p:ext uri="{BB962C8B-B14F-4D97-AF65-F5344CB8AC3E}">
        <p14:creationId xmlns:p14="http://schemas.microsoft.com/office/powerpoint/2010/main" val="152361088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70249" y="304800"/>
            <a:ext cx="7772400" cy="838200"/>
          </a:xfrm>
        </p:spPr>
        <p:txBody>
          <a:bodyPr/>
          <a:lstStyle/>
          <a:p>
            <a:pPr eaLnBrk="1" hangingPunct="1"/>
            <a:r>
              <a:rPr lang="en-US" altLang="en-US" sz="4800" b="1" dirty="0">
                <a:solidFill>
                  <a:schemeClr val="bg1"/>
                </a:solidFill>
                <a:latin typeface="Comic Sans MS" pitchFamily="66" charset="0"/>
              </a:rPr>
              <a:t>Plants of the Taiga</a:t>
            </a:r>
          </a:p>
        </p:txBody>
      </p:sp>
      <p:sp>
        <p:nvSpPr>
          <p:cNvPr id="60419" name="Rectangle 3"/>
          <p:cNvSpPr>
            <a:spLocks noGrp="1" noChangeArrowheads="1"/>
          </p:cNvSpPr>
          <p:nvPr>
            <p:ph type="body" idx="1"/>
          </p:nvPr>
        </p:nvSpPr>
        <p:spPr>
          <a:xfrm>
            <a:off x="762000" y="1066800"/>
            <a:ext cx="7924800" cy="5334000"/>
          </a:xfrm>
        </p:spPr>
        <p:txBody>
          <a:bodyPr/>
          <a:lstStyle/>
          <a:p>
            <a:pPr eaLnBrk="1" hangingPunct="1">
              <a:lnSpc>
                <a:spcPct val="90000"/>
              </a:lnSpc>
              <a:buFontTx/>
              <a:buNone/>
            </a:pPr>
            <a:endParaRPr lang="en-US" altLang="en-US" sz="3600" dirty="0">
              <a:solidFill>
                <a:schemeClr val="bg1"/>
              </a:solidFill>
              <a:latin typeface="Comic Sans MS" pitchFamily="66" charset="0"/>
            </a:endParaRPr>
          </a:p>
          <a:p>
            <a:pPr eaLnBrk="1" hangingPunct="1">
              <a:lnSpc>
                <a:spcPct val="90000"/>
              </a:lnSpc>
            </a:pPr>
            <a:r>
              <a:rPr lang="en-US" altLang="en-US" sz="3600" dirty="0">
                <a:solidFill>
                  <a:schemeClr val="accent1"/>
                </a:solidFill>
                <a:latin typeface="Comic Sans MS" pitchFamily="66" charset="0"/>
              </a:rPr>
              <a:t>Cone-bearing Evergreen trees</a:t>
            </a:r>
          </a:p>
          <a:p>
            <a:pPr eaLnBrk="1" hangingPunct="1">
              <a:lnSpc>
                <a:spcPct val="90000"/>
              </a:lnSpc>
              <a:buFontTx/>
              <a:buNone/>
            </a:pPr>
            <a:endParaRPr lang="en-US" altLang="en-US" sz="3600" dirty="0">
              <a:solidFill>
                <a:schemeClr val="accent1"/>
              </a:solidFill>
              <a:latin typeface="Comic Sans MS" pitchFamily="66" charset="0"/>
            </a:endParaRPr>
          </a:p>
          <a:p>
            <a:pPr lvl="1" eaLnBrk="1" hangingPunct="1">
              <a:lnSpc>
                <a:spcPct val="90000"/>
              </a:lnSpc>
            </a:pPr>
            <a:r>
              <a:rPr lang="en-US" altLang="en-US" sz="3600" dirty="0">
                <a:solidFill>
                  <a:schemeClr val="accent1"/>
                </a:solidFill>
                <a:latin typeface="Comic Sans MS" pitchFamily="66" charset="0"/>
              </a:rPr>
              <a:t>Firs</a:t>
            </a:r>
          </a:p>
          <a:p>
            <a:pPr lvl="1" eaLnBrk="1" hangingPunct="1">
              <a:lnSpc>
                <a:spcPct val="90000"/>
              </a:lnSpc>
            </a:pPr>
            <a:r>
              <a:rPr lang="en-US" altLang="en-US" sz="3600" dirty="0">
                <a:solidFill>
                  <a:schemeClr val="accent1"/>
                </a:solidFill>
                <a:latin typeface="Comic Sans MS" pitchFamily="66" charset="0"/>
              </a:rPr>
              <a:t>Spruces</a:t>
            </a:r>
          </a:p>
          <a:p>
            <a:pPr lvl="1" eaLnBrk="1" hangingPunct="1">
              <a:lnSpc>
                <a:spcPct val="90000"/>
              </a:lnSpc>
            </a:pPr>
            <a:r>
              <a:rPr lang="en-US" altLang="en-US" sz="3600" dirty="0">
                <a:solidFill>
                  <a:schemeClr val="accent1"/>
                </a:solidFill>
                <a:latin typeface="Comic Sans MS" pitchFamily="66" charset="0"/>
              </a:rPr>
              <a:t>Pines</a:t>
            </a:r>
          </a:p>
        </p:txBody>
      </p:sp>
      <p:sp>
        <p:nvSpPr>
          <p:cNvPr id="60420" name="Text Box 4"/>
          <p:cNvSpPr txBox="1">
            <a:spLocks noChangeArrowheads="1"/>
          </p:cNvSpPr>
          <p:nvPr/>
        </p:nvSpPr>
        <p:spPr bwMode="auto">
          <a:xfrm>
            <a:off x="1371600" y="57150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2400"/>
          </a:p>
        </p:txBody>
      </p:sp>
      <p:sp>
        <p:nvSpPr>
          <p:cNvPr id="60421" name="Text Box 5"/>
          <p:cNvSpPr txBox="1">
            <a:spLocks noChangeArrowheads="1"/>
          </p:cNvSpPr>
          <p:nvPr/>
        </p:nvSpPr>
        <p:spPr bwMode="auto">
          <a:xfrm>
            <a:off x="5867400" y="11430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60422" name="Rectangle 6"/>
          <p:cNvSpPr>
            <a:spLocks noChangeArrowheads="1"/>
          </p:cNvSpPr>
          <p:nvPr/>
        </p:nvSpPr>
        <p:spPr bwMode="auto">
          <a:xfrm>
            <a:off x="3886200" y="3001168"/>
            <a:ext cx="45720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itchFamily="18" charset="0"/>
              </a:defRPr>
            </a:lvl1pPr>
            <a:lvl2pPr>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lvl="1" eaLnBrk="1" hangingPunct="1">
              <a:lnSpc>
                <a:spcPct val="50000"/>
              </a:lnSpc>
              <a:spcBef>
                <a:spcPct val="50000"/>
              </a:spcBef>
            </a:pPr>
            <a:r>
              <a:rPr lang="en-US" altLang="en-US" sz="3600" dirty="0">
                <a:solidFill>
                  <a:schemeClr val="accent1"/>
                </a:solidFill>
                <a:latin typeface="Comic Sans MS" pitchFamily="66" charset="0"/>
              </a:rPr>
              <a:t>Hemlocks </a:t>
            </a:r>
          </a:p>
          <a:p>
            <a:pPr lvl="1" eaLnBrk="1" hangingPunct="1">
              <a:lnSpc>
                <a:spcPct val="50000"/>
              </a:lnSpc>
              <a:spcBef>
                <a:spcPct val="50000"/>
              </a:spcBef>
            </a:pPr>
            <a:r>
              <a:rPr lang="en-US" altLang="en-US" sz="3600" dirty="0">
                <a:solidFill>
                  <a:schemeClr val="accent1"/>
                </a:solidFill>
                <a:latin typeface="Comic Sans MS" pitchFamily="66" charset="0"/>
              </a:rPr>
              <a:t>Cedars </a:t>
            </a:r>
          </a:p>
          <a:p>
            <a:pPr lvl="1" eaLnBrk="1" hangingPunct="1">
              <a:lnSpc>
                <a:spcPct val="50000"/>
              </a:lnSpc>
              <a:spcBef>
                <a:spcPct val="50000"/>
              </a:spcBef>
              <a:buFontTx/>
              <a:buNone/>
            </a:pPr>
            <a:endParaRPr lang="en-US" altLang="en-US" sz="3600" dirty="0">
              <a:solidFill>
                <a:schemeClr val="accent1"/>
              </a:solidFill>
              <a:latin typeface="Comic Sans MS" pitchFamily="66" charset="0"/>
            </a:endParaRPr>
          </a:p>
        </p:txBody>
      </p:sp>
    </p:spTree>
    <p:extLst>
      <p:ext uri="{BB962C8B-B14F-4D97-AF65-F5344CB8AC3E}">
        <p14:creationId xmlns:p14="http://schemas.microsoft.com/office/powerpoint/2010/main" val="113924438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85800" y="152400"/>
            <a:ext cx="7772400" cy="1143000"/>
          </a:xfrm>
        </p:spPr>
        <p:txBody>
          <a:bodyPr/>
          <a:lstStyle/>
          <a:p>
            <a:pPr eaLnBrk="1" hangingPunct="1"/>
            <a:r>
              <a:rPr lang="en-US" altLang="en-US" b="1">
                <a:solidFill>
                  <a:schemeClr val="bg1"/>
                </a:solidFill>
                <a:latin typeface="Comic Sans MS" pitchFamily="66" charset="0"/>
              </a:rPr>
              <a:t>Plants of the Taiga</a:t>
            </a:r>
          </a:p>
        </p:txBody>
      </p:sp>
      <p:sp>
        <p:nvSpPr>
          <p:cNvPr id="62467" name="Rectangle 3"/>
          <p:cNvSpPr>
            <a:spLocks noGrp="1" noChangeArrowheads="1"/>
          </p:cNvSpPr>
          <p:nvPr>
            <p:ph type="body" idx="1"/>
          </p:nvPr>
        </p:nvSpPr>
        <p:spPr>
          <a:xfrm>
            <a:off x="609600" y="1143000"/>
            <a:ext cx="3048000" cy="609600"/>
          </a:xfrm>
        </p:spPr>
        <p:txBody>
          <a:bodyPr/>
          <a:lstStyle/>
          <a:p>
            <a:pPr eaLnBrk="1" hangingPunct="1"/>
            <a:r>
              <a:rPr lang="en-US" altLang="en-US">
                <a:solidFill>
                  <a:schemeClr val="accent1"/>
                </a:solidFill>
                <a:latin typeface="Comic Sans MS" pitchFamily="66" charset="0"/>
              </a:rPr>
              <a:t>Fir tree</a:t>
            </a:r>
          </a:p>
        </p:txBody>
      </p:sp>
      <p:pic>
        <p:nvPicPr>
          <p:cNvPr id="62468" name="Picture 5" descr="f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600200"/>
            <a:ext cx="4732338"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133939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685800" y="228600"/>
            <a:ext cx="7772400" cy="1143000"/>
          </a:xfrm>
        </p:spPr>
        <p:txBody>
          <a:bodyPr/>
          <a:lstStyle/>
          <a:p>
            <a:pPr eaLnBrk="1" hangingPunct="1"/>
            <a:r>
              <a:rPr lang="en-US" altLang="en-US" b="1">
                <a:solidFill>
                  <a:schemeClr val="bg1"/>
                </a:solidFill>
                <a:latin typeface="Comic Sans MS" pitchFamily="66" charset="0"/>
              </a:rPr>
              <a:t>Plants of the Taiga</a:t>
            </a:r>
          </a:p>
        </p:txBody>
      </p:sp>
      <p:sp>
        <p:nvSpPr>
          <p:cNvPr id="64515" name="Rectangle 3"/>
          <p:cNvSpPr>
            <a:spLocks noGrp="1" noChangeArrowheads="1"/>
          </p:cNvSpPr>
          <p:nvPr>
            <p:ph type="body" idx="1"/>
          </p:nvPr>
        </p:nvSpPr>
        <p:spPr>
          <a:xfrm>
            <a:off x="533400" y="1295400"/>
            <a:ext cx="3352800" cy="609600"/>
          </a:xfrm>
        </p:spPr>
        <p:txBody>
          <a:bodyPr/>
          <a:lstStyle/>
          <a:p>
            <a:pPr eaLnBrk="1" hangingPunct="1"/>
            <a:r>
              <a:rPr lang="en-US" altLang="en-US">
                <a:solidFill>
                  <a:schemeClr val="accent1"/>
                </a:solidFill>
                <a:latin typeface="Comic Sans MS" pitchFamily="66" charset="0"/>
              </a:rPr>
              <a:t>Spruce tree</a:t>
            </a:r>
          </a:p>
        </p:txBody>
      </p:sp>
      <p:pic>
        <p:nvPicPr>
          <p:cNvPr id="64516" name="Picture 5" descr="white%20spru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905000"/>
            <a:ext cx="6858000" cy="475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256985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85800" y="228600"/>
            <a:ext cx="7772400" cy="1143000"/>
          </a:xfrm>
        </p:spPr>
        <p:txBody>
          <a:bodyPr/>
          <a:lstStyle/>
          <a:p>
            <a:pPr eaLnBrk="1" hangingPunct="1"/>
            <a:r>
              <a:rPr lang="en-US" altLang="en-US" b="1">
                <a:solidFill>
                  <a:schemeClr val="bg1"/>
                </a:solidFill>
                <a:latin typeface="Comic Sans MS" pitchFamily="66" charset="0"/>
              </a:rPr>
              <a:t>Plants of the Taiga</a:t>
            </a:r>
          </a:p>
        </p:txBody>
      </p:sp>
      <p:sp>
        <p:nvSpPr>
          <p:cNvPr id="66563" name="Rectangle 3"/>
          <p:cNvSpPr>
            <a:spLocks noGrp="1" noChangeArrowheads="1"/>
          </p:cNvSpPr>
          <p:nvPr>
            <p:ph type="body" idx="1"/>
          </p:nvPr>
        </p:nvSpPr>
        <p:spPr>
          <a:xfrm>
            <a:off x="533400" y="1219200"/>
            <a:ext cx="3581400" cy="609600"/>
          </a:xfrm>
        </p:spPr>
        <p:txBody>
          <a:bodyPr/>
          <a:lstStyle/>
          <a:p>
            <a:pPr eaLnBrk="1" hangingPunct="1"/>
            <a:r>
              <a:rPr lang="en-US" altLang="en-US">
                <a:solidFill>
                  <a:schemeClr val="accent1"/>
                </a:solidFill>
                <a:latin typeface="Comic Sans MS" pitchFamily="66" charset="0"/>
              </a:rPr>
              <a:t>Hemlock tree</a:t>
            </a:r>
          </a:p>
        </p:txBody>
      </p:sp>
      <p:pic>
        <p:nvPicPr>
          <p:cNvPr id="66564" name="Picture 5" descr="canadianheml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828800"/>
            <a:ext cx="4267200" cy="473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220378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85800" y="228600"/>
            <a:ext cx="7772400" cy="1143000"/>
          </a:xfrm>
        </p:spPr>
        <p:txBody>
          <a:bodyPr/>
          <a:lstStyle/>
          <a:p>
            <a:pPr eaLnBrk="1" hangingPunct="1"/>
            <a:r>
              <a:rPr lang="en-US" altLang="en-US" b="1">
                <a:solidFill>
                  <a:schemeClr val="bg1"/>
                </a:solidFill>
                <a:latin typeface="Comic Sans MS" pitchFamily="66" charset="0"/>
              </a:rPr>
              <a:t>Plants of the Taiga</a:t>
            </a:r>
          </a:p>
        </p:txBody>
      </p:sp>
      <p:sp>
        <p:nvSpPr>
          <p:cNvPr id="68611" name="Rectangle 3"/>
          <p:cNvSpPr>
            <a:spLocks noGrp="1" noChangeArrowheads="1"/>
          </p:cNvSpPr>
          <p:nvPr>
            <p:ph type="body" idx="1"/>
          </p:nvPr>
        </p:nvSpPr>
        <p:spPr>
          <a:xfrm>
            <a:off x="533400" y="1219200"/>
            <a:ext cx="5181600" cy="609600"/>
          </a:xfrm>
        </p:spPr>
        <p:txBody>
          <a:bodyPr/>
          <a:lstStyle/>
          <a:p>
            <a:pPr eaLnBrk="1" hangingPunct="1"/>
            <a:r>
              <a:rPr lang="en-US" altLang="en-US">
                <a:solidFill>
                  <a:schemeClr val="accent1"/>
                </a:solidFill>
                <a:latin typeface="Comic Sans MS" pitchFamily="66" charset="0"/>
              </a:rPr>
              <a:t>Liverwort (a moss)</a:t>
            </a:r>
          </a:p>
        </p:txBody>
      </p:sp>
      <p:pic>
        <p:nvPicPr>
          <p:cNvPr id="68612" name="Picture 6" descr="liverwortcomm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828800"/>
            <a:ext cx="5638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40004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85800" y="228600"/>
            <a:ext cx="7772400" cy="1143000"/>
          </a:xfrm>
        </p:spPr>
        <p:txBody>
          <a:bodyPr/>
          <a:lstStyle/>
          <a:p>
            <a:pPr eaLnBrk="1" hangingPunct="1"/>
            <a:r>
              <a:rPr lang="en-US" altLang="en-US" b="1">
                <a:solidFill>
                  <a:schemeClr val="bg1"/>
                </a:solidFill>
                <a:latin typeface="Comic Sans MS" pitchFamily="66" charset="0"/>
              </a:rPr>
              <a:t>Plants of the Taiga</a:t>
            </a:r>
          </a:p>
        </p:txBody>
      </p:sp>
      <p:sp>
        <p:nvSpPr>
          <p:cNvPr id="70659" name="Rectangle 3"/>
          <p:cNvSpPr>
            <a:spLocks noGrp="1" noChangeArrowheads="1"/>
          </p:cNvSpPr>
          <p:nvPr>
            <p:ph type="body" idx="1"/>
          </p:nvPr>
        </p:nvSpPr>
        <p:spPr>
          <a:xfrm>
            <a:off x="533400" y="1219200"/>
            <a:ext cx="3581400" cy="609600"/>
          </a:xfrm>
        </p:spPr>
        <p:txBody>
          <a:bodyPr/>
          <a:lstStyle/>
          <a:p>
            <a:pPr eaLnBrk="1" hangingPunct="1"/>
            <a:r>
              <a:rPr lang="en-US" altLang="en-US">
                <a:solidFill>
                  <a:schemeClr val="accent1"/>
                </a:solidFill>
                <a:latin typeface="Comic Sans MS" pitchFamily="66" charset="0"/>
              </a:rPr>
              <a:t>Mosses</a:t>
            </a:r>
          </a:p>
        </p:txBody>
      </p:sp>
      <p:pic>
        <p:nvPicPr>
          <p:cNvPr id="70660" name="Picture 6" descr="southerngndced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905000"/>
            <a:ext cx="60960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491740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685800" y="228600"/>
            <a:ext cx="7772400" cy="1143000"/>
          </a:xfrm>
        </p:spPr>
        <p:txBody>
          <a:bodyPr/>
          <a:lstStyle/>
          <a:p>
            <a:pPr eaLnBrk="1" hangingPunct="1"/>
            <a:r>
              <a:rPr lang="en-US" altLang="en-US" b="1" dirty="0">
                <a:solidFill>
                  <a:schemeClr val="bg1"/>
                </a:solidFill>
                <a:latin typeface="Comic Sans MS" pitchFamily="66" charset="0"/>
              </a:rPr>
              <a:t>Animals of the Taiga</a:t>
            </a:r>
          </a:p>
        </p:txBody>
      </p:sp>
      <p:sp>
        <p:nvSpPr>
          <p:cNvPr id="72707" name="Rectangle 3"/>
          <p:cNvSpPr>
            <a:spLocks noGrp="1" noChangeArrowheads="1"/>
          </p:cNvSpPr>
          <p:nvPr>
            <p:ph type="body" idx="1"/>
          </p:nvPr>
        </p:nvSpPr>
        <p:spPr>
          <a:xfrm>
            <a:off x="762000" y="1447800"/>
            <a:ext cx="7772400" cy="4114800"/>
          </a:xfrm>
        </p:spPr>
        <p:txBody>
          <a:bodyPr/>
          <a:lstStyle/>
          <a:p>
            <a:pPr eaLnBrk="1" hangingPunct="1">
              <a:lnSpc>
                <a:spcPct val="90000"/>
              </a:lnSpc>
              <a:buFont typeface="Wingdings" panose="05000000000000000000" pitchFamily="2" charset="2"/>
              <a:buChar char="§"/>
            </a:pPr>
            <a:r>
              <a:rPr lang="en-US" altLang="en-US" dirty="0">
                <a:solidFill>
                  <a:schemeClr val="accent1"/>
                </a:solidFill>
                <a:latin typeface="Comic Sans MS" pitchFamily="66" charset="0"/>
              </a:rPr>
              <a:t>Many animals live in the Taiga. </a:t>
            </a:r>
          </a:p>
          <a:p>
            <a:pPr eaLnBrk="1" hangingPunct="1">
              <a:lnSpc>
                <a:spcPct val="90000"/>
              </a:lnSpc>
              <a:buFont typeface="Wingdings" panose="05000000000000000000" pitchFamily="2" charset="2"/>
              <a:buChar char="§"/>
            </a:pPr>
            <a:r>
              <a:rPr lang="en-US" dirty="0">
                <a:solidFill>
                  <a:schemeClr val="accent1"/>
                </a:solidFill>
                <a:latin typeface="Comic Sans MS" panose="030F0702030302020204" pitchFamily="66" charset="0"/>
              </a:rPr>
              <a:t>This biome has many lakes and swamps which attract birds that feed on aquatic organisms. </a:t>
            </a:r>
            <a:endParaRPr lang="en-US" altLang="en-US" dirty="0">
              <a:solidFill>
                <a:schemeClr val="accent1"/>
              </a:solidFill>
              <a:latin typeface="Comic Sans MS" pitchFamily="66" charset="0"/>
            </a:endParaRPr>
          </a:p>
          <a:p>
            <a:pPr eaLnBrk="1" hangingPunct="1">
              <a:lnSpc>
                <a:spcPct val="90000"/>
              </a:lnSpc>
              <a:buFontTx/>
              <a:buNone/>
            </a:pPr>
            <a:endParaRPr lang="en-US" altLang="en-US" sz="2400" dirty="0">
              <a:solidFill>
                <a:schemeClr val="bg1"/>
              </a:solidFill>
              <a:latin typeface="Comic Sans MS" pitchFamily="66" charset="0"/>
            </a:endParaRPr>
          </a:p>
          <a:p>
            <a:pPr eaLnBrk="1" hangingPunct="1">
              <a:lnSpc>
                <a:spcPct val="90000"/>
              </a:lnSpc>
              <a:buFontTx/>
              <a:buNone/>
            </a:pPr>
            <a:r>
              <a:rPr lang="en-US" altLang="en-US" dirty="0">
                <a:solidFill>
                  <a:schemeClr val="accent1"/>
                </a:solidFill>
                <a:latin typeface="Comic Sans MS" pitchFamily="66" charset="0"/>
              </a:rPr>
              <a:t>Examples:</a:t>
            </a:r>
          </a:p>
          <a:p>
            <a:pPr eaLnBrk="1" hangingPunct="1">
              <a:lnSpc>
                <a:spcPct val="90000"/>
              </a:lnSpc>
            </a:pPr>
            <a:r>
              <a:rPr lang="en-US" altLang="en-US" dirty="0">
                <a:solidFill>
                  <a:schemeClr val="accent1"/>
                </a:solidFill>
                <a:latin typeface="Comic Sans MS" pitchFamily="66" charset="0"/>
              </a:rPr>
              <a:t>Moose</a:t>
            </a:r>
          </a:p>
          <a:p>
            <a:pPr eaLnBrk="1" hangingPunct="1">
              <a:lnSpc>
                <a:spcPct val="90000"/>
              </a:lnSpc>
            </a:pPr>
            <a:r>
              <a:rPr lang="en-US" altLang="en-US" dirty="0">
                <a:solidFill>
                  <a:schemeClr val="accent1"/>
                </a:solidFill>
                <a:latin typeface="Comic Sans MS" pitchFamily="66" charset="0"/>
              </a:rPr>
              <a:t>Black Bear</a:t>
            </a:r>
          </a:p>
          <a:p>
            <a:pPr eaLnBrk="1" hangingPunct="1">
              <a:lnSpc>
                <a:spcPct val="90000"/>
              </a:lnSpc>
            </a:pPr>
            <a:r>
              <a:rPr lang="en-US" altLang="en-US" dirty="0">
                <a:solidFill>
                  <a:schemeClr val="accent1"/>
                </a:solidFill>
                <a:latin typeface="Comic Sans MS" pitchFamily="66" charset="0"/>
              </a:rPr>
              <a:t>Lynx</a:t>
            </a:r>
          </a:p>
          <a:p>
            <a:pPr eaLnBrk="1" hangingPunct="1">
              <a:lnSpc>
                <a:spcPct val="90000"/>
              </a:lnSpc>
            </a:pPr>
            <a:r>
              <a:rPr lang="en-US" altLang="en-US" dirty="0">
                <a:solidFill>
                  <a:schemeClr val="accent1"/>
                </a:solidFill>
                <a:latin typeface="Comic Sans MS" pitchFamily="66" charset="0"/>
              </a:rPr>
              <a:t>Wolves</a:t>
            </a:r>
          </a:p>
        </p:txBody>
      </p:sp>
      <p:sp>
        <p:nvSpPr>
          <p:cNvPr id="72708" name="Text Box 4"/>
          <p:cNvSpPr txBox="1">
            <a:spLocks noChangeArrowheads="1"/>
          </p:cNvSpPr>
          <p:nvPr/>
        </p:nvSpPr>
        <p:spPr bwMode="auto">
          <a:xfrm>
            <a:off x="5029200" y="3886200"/>
            <a:ext cx="4114800" cy="2319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75000"/>
              </a:lnSpc>
              <a:spcBef>
                <a:spcPct val="50000"/>
              </a:spcBef>
            </a:pPr>
            <a:r>
              <a:rPr lang="en-US" altLang="en-US" dirty="0">
                <a:solidFill>
                  <a:schemeClr val="accent1"/>
                </a:solidFill>
                <a:latin typeface="Comic Sans MS" pitchFamily="66" charset="0"/>
              </a:rPr>
              <a:t>Badgers</a:t>
            </a:r>
          </a:p>
          <a:p>
            <a:pPr eaLnBrk="1" hangingPunct="1">
              <a:lnSpc>
                <a:spcPct val="75000"/>
              </a:lnSpc>
              <a:spcBef>
                <a:spcPct val="50000"/>
              </a:spcBef>
            </a:pPr>
            <a:r>
              <a:rPr lang="en-US" altLang="en-US" dirty="0">
                <a:solidFill>
                  <a:schemeClr val="accent1"/>
                </a:solidFill>
                <a:latin typeface="Comic Sans MS" pitchFamily="66" charset="0"/>
              </a:rPr>
              <a:t>Wolverines</a:t>
            </a:r>
          </a:p>
          <a:p>
            <a:pPr eaLnBrk="1" hangingPunct="1">
              <a:lnSpc>
                <a:spcPct val="75000"/>
              </a:lnSpc>
              <a:spcBef>
                <a:spcPct val="50000"/>
              </a:spcBef>
            </a:pPr>
            <a:r>
              <a:rPr lang="en-US" altLang="en-US" dirty="0">
                <a:solidFill>
                  <a:schemeClr val="accent1"/>
                </a:solidFill>
                <a:latin typeface="Comic Sans MS" pitchFamily="66" charset="0"/>
              </a:rPr>
              <a:t>Ermines </a:t>
            </a:r>
          </a:p>
          <a:p>
            <a:pPr eaLnBrk="1" hangingPunct="1">
              <a:lnSpc>
                <a:spcPct val="75000"/>
              </a:lnSpc>
              <a:spcBef>
                <a:spcPct val="50000"/>
              </a:spcBef>
            </a:pPr>
            <a:r>
              <a:rPr lang="en-US" altLang="en-US" dirty="0">
                <a:solidFill>
                  <a:schemeClr val="accent1"/>
                </a:solidFill>
                <a:latin typeface="Comic Sans MS" pitchFamily="66" charset="0"/>
              </a:rPr>
              <a:t>Deer</a:t>
            </a:r>
          </a:p>
        </p:txBody>
      </p:sp>
    </p:spTree>
    <p:extLst>
      <p:ext uri="{BB962C8B-B14F-4D97-AF65-F5344CB8AC3E}">
        <p14:creationId xmlns:p14="http://schemas.microsoft.com/office/powerpoint/2010/main" val="84716250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685800" y="228600"/>
            <a:ext cx="7772400" cy="1143000"/>
          </a:xfrm>
        </p:spPr>
        <p:txBody>
          <a:bodyPr/>
          <a:lstStyle/>
          <a:p>
            <a:pPr eaLnBrk="1" hangingPunct="1"/>
            <a:r>
              <a:rPr lang="en-US" altLang="en-US" b="1">
                <a:solidFill>
                  <a:schemeClr val="bg1"/>
                </a:solidFill>
                <a:latin typeface="Comic Sans MS" pitchFamily="66" charset="0"/>
              </a:rPr>
              <a:t>Animals of the Taiga</a:t>
            </a:r>
          </a:p>
        </p:txBody>
      </p:sp>
      <p:sp>
        <p:nvSpPr>
          <p:cNvPr id="74755" name="Rectangle 3"/>
          <p:cNvSpPr>
            <a:spLocks noGrp="1" noChangeArrowheads="1"/>
          </p:cNvSpPr>
          <p:nvPr>
            <p:ph type="body" idx="1"/>
          </p:nvPr>
        </p:nvSpPr>
        <p:spPr>
          <a:xfrm>
            <a:off x="685800" y="1371600"/>
            <a:ext cx="2057400" cy="685800"/>
          </a:xfrm>
        </p:spPr>
        <p:txBody>
          <a:bodyPr/>
          <a:lstStyle/>
          <a:p>
            <a:pPr eaLnBrk="1" hangingPunct="1"/>
            <a:r>
              <a:rPr lang="en-US" altLang="en-US">
                <a:solidFill>
                  <a:schemeClr val="accent1"/>
                </a:solidFill>
                <a:latin typeface="Comic Sans MS" pitchFamily="66" charset="0"/>
              </a:rPr>
              <a:t>Moose</a:t>
            </a:r>
          </a:p>
        </p:txBody>
      </p:sp>
      <p:pic>
        <p:nvPicPr>
          <p:cNvPr id="74756" name="Picture 7" descr="moo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981200"/>
            <a:ext cx="5486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03539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685800" y="228600"/>
            <a:ext cx="7772400" cy="1143000"/>
          </a:xfrm>
        </p:spPr>
        <p:txBody>
          <a:bodyPr/>
          <a:lstStyle/>
          <a:p>
            <a:pPr eaLnBrk="1" hangingPunct="1"/>
            <a:r>
              <a:rPr lang="en-US" altLang="en-US" b="1">
                <a:solidFill>
                  <a:schemeClr val="bg1"/>
                </a:solidFill>
                <a:latin typeface="Comic Sans MS" pitchFamily="66" charset="0"/>
              </a:rPr>
              <a:t>Animals of the Taiga</a:t>
            </a:r>
          </a:p>
        </p:txBody>
      </p:sp>
      <p:sp>
        <p:nvSpPr>
          <p:cNvPr id="76803" name="Rectangle 3"/>
          <p:cNvSpPr>
            <a:spLocks noGrp="1" noChangeArrowheads="1"/>
          </p:cNvSpPr>
          <p:nvPr>
            <p:ph type="body" idx="1"/>
          </p:nvPr>
        </p:nvSpPr>
        <p:spPr>
          <a:xfrm>
            <a:off x="685800" y="1371600"/>
            <a:ext cx="3733800" cy="685800"/>
          </a:xfrm>
        </p:spPr>
        <p:txBody>
          <a:bodyPr/>
          <a:lstStyle/>
          <a:p>
            <a:pPr eaLnBrk="1" hangingPunct="1"/>
            <a:r>
              <a:rPr lang="en-US" altLang="en-US">
                <a:solidFill>
                  <a:schemeClr val="accent1"/>
                </a:solidFill>
                <a:latin typeface="Comic Sans MS" pitchFamily="66" charset="0"/>
              </a:rPr>
              <a:t>Black bear</a:t>
            </a:r>
          </a:p>
        </p:txBody>
      </p:sp>
      <p:pic>
        <p:nvPicPr>
          <p:cNvPr id="76804" name="Picture 5" descr="riding-black-be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981200"/>
            <a:ext cx="5029200" cy="467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523334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685800" y="228600"/>
            <a:ext cx="7772400" cy="1143000"/>
          </a:xfrm>
        </p:spPr>
        <p:txBody>
          <a:bodyPr/>
          <a:lstStyle/>
          <a:p>
            <a:pPr eaLnBrk="1" hangingPunct="1"/>
            <a:r>
              <a:rPr lang="en-US" altLang="en-US" b="1">
                <a:solidFill>
                  <a:schemeClr val="bg1"/>
                </a:solidFill>
                <a:latin typeface="Comic Sans MS" pitchFamily="66" charset="0"/>
              </a:rPr>
              <a:t>Animals of the Taiga</a:t>
            </a:r>
          </a:p>
        </p:txBody>
      </p:sp>
      <p:sp>
        <p:nvSpPr>
          <p:cNvPr id="78851" name="Rectangle 3"/>
          <p:cNvSpPr>
            <a:spLocks noGrp="1" noChangeArrowheads="1"/>
          </p:cNvSpPr>
          <p:nvPr>
            <p:ph type="body" idx="1"/>
          </p:nvPr>
        </p:nvSpPr>
        <p:spPr>
          <a:xfrm>
            <a:off x="685800" y="1371600"/>
            <a:ext cx="3429000" cy="685800"/>
          </a:xfrm>
        </p:spPr>
        <p:txBody>
          <a:bodyPr/>
          <a:lstStyle/>
          <a:p>
            <a:pPr eaLnBrk="1" hangingPunct="1"/>
            <a:r>
              <a:rPr lang="en-US" altLang="en-US">
                <a:solidFill>
                  <a:schemeClr val="accent1"/>
                </a:solidFill>
                <a:latin typeface="Comic Sans MS" pitchFamily="66" charset="0"/>
              </a:rPr>
              <a:t>Lynx </a:t>
            </a:r>
          </a:p>
        </p:txBody>
      </p:sp>
      <p:pic>
        <p:nvPicPr>
          <p:cNvPr id="78852" name="Picture 5" descr="lyn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103438"/>
            <a:ext cx="62484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010515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685800" y="228600"/>
            <a:ext cx="7772400" cy="1143000"/>
          </a:xfrm>
        </p:spPr>
        <p:txBody>
          <a:bodyPr/>
          <a:lstStyle/>
          <a:p>
            <a:pPr eaLnBrk="1" hangingPunct="1"/>
            <a:r>
              <a:rPr lang="en-US" altLang="en-US" b="1">
                <a:solidFill>
                  <a:schemeClr val="bg1"/>
                </a:solidFill>
                <a:latin typeface="Comic Sans MS" pitchFamily="66" charset="0"/>
              </a:rPr>
              <a:t>Animals of the Taiga</a:t>
            </a:r>
          </a:p>
        </p:txBody>
      </p:sp>
      <p:sp>
        <p:nvSpPr>
          <p:cNvPr id="80899" name="Rectangle 3"/>
          <p:cNvSpPr>
            <a:spLocks noGrp="1" noChangeArrowheads="1"/>
          </p:cNvSpPr>
          <p:nvPr>
            <p:ph type="body" idx="1"/>
          </p:nvPr>
        </p:nvSpPr>
        <p:spPr>
          <a:xfrm>
            <a:off x="685800" y="1371600"/>
            <a:ext cx="2971800" cy="685800"/>
          </a:xfrm>
        </p:spPr>
        <p:txBody>
          <a:bodyPr/>
          <a:lstStyle/>
          <a:p>
            <a:pPr eaLnBrk="1" hangingPunct="1"/>
            <a:r>
              <a:rPr lang="en-US" altLang="en-US">
                <a:solidFill>
                  <a:schemeClr val="accent1"/>
                </a:solidFill>
                <a:latin typeface="Comic Sans MS" pitchFamily="66" charset="0"/>
              </a:rPr>
              <a:t>Wolf </a:t>
            </a:r>
          </a:p>
        </p:txBody>
      </p:sp>
      <p:pic>
        <p:nvPicPr>
          <p:cNvPr id="80900" name="Picture 5" descr="arct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046288"/>
            <a:ext cx="5726113" cy="458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693242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685800" y="228600"/>
            <a:ext cx="7772400" cy="1143000"/>
          </a:xfrm>
        </p:spPr>
        <p:txBody>
          <a:bodyPr/>
          <a:lstStyle/>
          <a:p>
            <a:pPr eaLnBrk="1" hangingPunct="1"/>
            <a:r>
              <a:rPr lang="en-US" altLang="en-US" b="1">
                <a:solidFill>
                  <a:schemeClr val="bg1"/>
                </a:solidFill>
                <a:latin typeface="Comic Sans MS" pitchFamily="66" charset="0"/>
              </a:rPr>
              <a:t>Animals of the Taiga</a:t>
            </a:r>
          </a:p>
        </p:txBody>
      </p:sp>
      <p:sp>
        <p:nvSpPr>
          <p:cNvPr id="82947" name="Rectangle 3"/>
          <p:cNvSpPr>
            <a:spLocks noGrp="1" noChangeArrowheads="1"/>
          </p:cNvSpPr>
          <p:nvPr>
            <p:ph type="body" idx="1"/>
          </p:nvPr>
        </p:nvSpPr>
        <p:spPr>
          <a:xfrm>
            <a:off x="685800" y="1371600"/>
            <a:ext cx="2057400" cy="685800"/>
          </a:xfrm>
        </p:spPr>
        <p:txBody>
          <a:bodyPr/>
          <a:lstStyle/>
          <a:p>
            <a:pPr eaLnBrk="1" hangingPunct="1"/>
            <a:r>
              <a:rPr lang="en-US" altLang="en-US">
                <a:solidFill>
                  <a:schemeClr val="accent1"/>
                </a:solidFill>
                <a:latin typeface="Comic Sans MS" pitchFamily="66" charset="0"/>
              </a:rPr>
              <a:t>Badger</a:t>
            </a:r>
          </a:p>
        </p:txBody>
      </p:sp>
      <p:pic>
        <p:nvPicPr>
          <p:cNvPr id="82948" name="Picture 5" descr="Bad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022475"/>
            <a:ext cx="53340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811291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685800" y="228600"/>
            <a:ext cx="7772400" cy="1143000"/>
          </a:xfrm>
        </p:spPr>
        <p:txBody>
          <a:bodyPr/>
          <a:lstStyle/>
          <a:p>
            <a:pPr eaLnBrk="1" hangingPunct="1"/>
            <a:r>
              <a:rPr lang="en-US" altLang="en-US" b="1">
                <a:solidFill>
                  <a:schemeClr val="bg1"/>
                </a:solidFill>
                <a:latin typeface="Comic Sans MS" pitchFamily="66" charset="0"/>
              </a:rPr>
              <a:t>Animals of the Taiga</a:t>
            </a:r>
          </a:p>
        </p:txBody>
      </p:sp>
      <p:sp>
        <p:nvSpPr>
          <p:cNvPr id="84995" name="Rectangle 3"/>
          <p:cNvSpPr>
            <a:spLocks noGrp="1" noChangeArrowheads="1"/>
          </p:cNvSpPr>
          <p:nvPr>
            <p:ph type="body" idx="1"/>
          </p:nvPr>
        </p:nvSpPr>
        <p:spPr>
          <a:xfrm>
            <a:off x="685800" y="1371600"/>
            <a:ext cx="3352800" cy="685800"/>
          </a:xfrm>
        </p:spPr>
        <p:txBody>
          <a:bodyPr/>
          <a:lstStyle/>
          <a:p>
            <a:pPr eaLnBrk="1" hangingPunct="1"/>
            <a:r>
              <a:rPr lang="en-US" altLang="en-US">
                <a:solidFill>
                  <a:schemeClr val="accent1"/>
                </a:solidFill>
                <a:latin typeface="Comic Sans MS" pitchFamily="66" charset="0"/>
              </a:rPr>
              <a:t>Wolverine</a:t>
            </a:r>
          </a:p>
        </p:txBody>
      </p:sp>
      <p:pic>
        <p:nvPicPr>
          <p:cNvPr id="84996" name="Picture 5" descr="wolver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981200"/>
            <a:ext cx="5486400" cy="466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509620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a:solidFill>
                  <a:schemeClr val="bg1"/>
                </a:solidFill>
                <a:latin typeface="Comic Sans MS" panose="030F0702030302020204" pitchFamily="66" charset="0"/>
              </a:rPr>
              <a:t>THREATS TO FOREST BIOMES</a:t>
            </a:r>
          </a:p>
        </p:txBody>
      </p:sp>
      <p:sp>
        <p:nvSpPr>
          <p:cNvPr id="3" name="Content Placeholder 2"/>
          <p:cNvSpPr>
            <a:spLocks noGrp="1"/>
          </p:cNvSpPr>
          <p:nvPr>
            <p:ph idx="1"/>
          </p:nvPr>
        </p:nvSpPr>
        <p:spPr>
          <a:xfrm>
            <a:off x="685800" y="2286000"/>
            <a:ext cx="8229600" cy="4114800"/>
          </a:xfrm>
        </p:spPr>
        <p:txBody>
          <a:bodyPr/>
          <a:lstStyle/>
          <a:p>
            <a:pPr lvl="0"/>
            <a:r>
              <a:rPr lang="en-US" sz="2800" dirty="0">
                <a:solidFill>
                  <a:schemeClr val="accent1"/>
                </a:solidFill>
                <a:latin typeface="Comic Sans MS" panose="030F0702030302020204" pitchFamily="66" charset="0"/>
              </a:rPr>
              <a:t>Deforestation reduces the amount of water that is absorbed by plants after it rains. As deforestation increases, an increase in flooding is likely to occur. </a:t>
            </a:r>
          </a:p>
          <a:p>
            <a:pPr lvl="0"/>
            <a:r>
              <a:rPr lang="en-US" sz="2800" dirty="0">
                <a:solidFill>
                  <a:schemeClr val="accent1"/>
                </a:solidFill>
                <a:latin typeface="Comic Sans MS" panose="030F0702030302020204" pitchFamily="66" charset="0"/>
              </a:rPr>
              <a:t>Tropical rain forest once covered about 20% of Earth, but today it only covers about 7%. Forests are cleared for logging operations, agriculture or oil exploration. Habitat destruction usually results in species endangerment or extinction. </a:t>
            </a:r>
          </a:p>
          <a:p>
            <a:endParaRPr lang="en-US" dirty="0"/>
          </a:p>
        </p:txBody>
      </p:sp>
    </p:spTree>
    <p:extLst>
      <p:ext uri="{BB962C8B-B14F-4D97-AF65-F5344CB8AC3E}">
        <p14:creationId xmlns:p14="http://schemas.microsoft.com/office/powerpoint/2010/main" val="245769642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a:solidFill>
                  <a:schemeClr val="bg1"/>
                </a:solidFill>
                <a:latin typeface="Comic Sans MS" panose="030F0702030302020204" pitchFamily="66" charset="0"/>
              </a:rPr>
              <a:t>WATCH</a:t>
            </a:r>
          </a:p>
        </p:txBody>
      </p:sp>
      <p:sp>
        <p:nvSpPr>
          <p:cNvPr id="3" name="Content Placeholder 2"/>
          <p:cNvSpPr>
            <a:spLocks noGrp="1"/>
          </p:cNvSpPr>
          <p:nvPr>
            <p:ph idx="1"/>
          </p:nvPr>
        </p:nvSpPr>
        <p:spPr/>
        <p:txBody>
          <a:bodyPr/>
          <a:lstStyle/>
          <a:p>
            <a:pPr lvl="0"/>
            <a:r>
              <a:rPr lang="en-US" u="sng" dirty="0">
                <a:hlinkClick r:id="rId2"/>
              </a:rPr>
              <a:t>Taiga Biome</a:t>
            </a:r>
            <a:r>
              <a:rPr lang="en-US" dirty="0"/>
              <a:t> </a:t>
            </a:r>
          </a:p>
          <a:p>
            <a:endParaRPr lang="en-US" dirty="0"/>
          </a:p>
        </p:txBody>
      </p:sp>
    </p:spTree>
    <p:extLst>
      <p:ext uri="{BB962C8B-B14F-4D97-AF65-F5344CB8AC3E}">
        <p14:creationId xmlns:p14="http://schemas.microsoft.com/office/powerpoint/2010/main" val="27574057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685800" y="0"/>
            <a:ext cx="7772400" cy="990600"/>
          </a:xfrm>
        </p:spPr>
        <p:txBody>
          <a:bodyPr/>
          <a:lstStyle/>
          <a:p>
            <a:pPr eaLnBrk="1" hangingPunct="1"/>
            <a:r>
              <a:rPr lang="en-US" altLang="en-US" b="1">
                <a:solidFill>
                  <a:schemeClr val="bg1"/>
                </a:solidFill>
                <a:latin typeface="Comic Sans MS" pitchFamily="66" charset="0"/>
              </a:rPr>
              <a:t>Grassland</a:t>
            </a:r>
          </a:p>
        </p:txBody>
      </p:sp>
      <p:sp>
        <p:nvSpPr>
          <p:cNvPr id="205827" name="Text Box 3"/>
          <p:cNvSpPr txBox="1">
            <a:spLocks noChangeArrowheads="1"/>
          </p:cNvSpPr>
          <p:nvPr/>
        </p:nvSpPr>
        <p:spPr bwMode="auto">
          <a:xfrm>
            <a:off x="533400" y="838200"/>
            <a:ext cx="82296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US" altLang="en-US">
                <a:solidFill>
                  <a:schemeClr val="accent1"/>
                </a:solidFill>
                <a:latin typeface="Comic Sans MS" pitchFamily="66" charset="0"/>
              </a:rPr>
              <a:t>“The Bread Basket of the World”</a:t>
            </a:r>
          </a:p>
          <a:p>
            <a:pPr algn="ctr" eaLnBrk="1" hangingPunct="1">
              <a:spcBef>
                <a:spcPct val="50000"/>
              </a:spcBef>
              <a:buFontTx/>
              <a:buNone/>
            </a:pPr>
            <a:r>
              <a:rPr lang="en-US" altLang="en-US">
                <a:solidFill>
                  <a:schemeClr val="accent1"/>
                </a:solidFill>
                <a:latin typeface="Comic Sans MS" pitchFamily="66" charset="0"/>
              </a:rPr>
              <a:t>Found on every continent.</a:t>
            </a:r>
          </a:p>
        </p:txBody>
      </p:sp>
      <p:pic>
        <p:nvPicPr>
          <p:cNvPr id="205828" name="Picture 8" descr="grass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209800"/>
            <a:ext cx="68580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831895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685800" y="152400"/>
            <a:ext cx="7772400" cy="990600"/>
          </a:xfrm>
        </p:spPr>
        <p:txBody>
          <a:bodyPr/>
          <a:lstStyle/>
          <a:p>
            <a:pPr eaLnBrk="1" hangingPunct="1"/>
            <a:r>
              <a:rPr lang="en-US" altLang="en-US" b="1">
                <a:solidFill>
                  <a:schemeClr val="bg1"/>
                </a:solidFill>
                <a:latin typeface="Comic Sans MS" pitchFamily="66" charset="0"/>
              </a:rPr>
              <a:t>Grassland</a:t>
            </a:r>
          </a:p>
        </p:txBody>
      </p:sp>
      <p:sp>
        <p:nvSpPr>
          <p:cNvPr id="207875" name="Text Box 3"/>
          <p:cNvSpPr txBox="1">
            <a:spLocks noChangeArrowheads="1"/>
          </p:cNvSpPr>
          <p:nvPr/>
        </p:nvSpPr>
        <p:spPr bwMode="auto">
          <a:xfrm>
            <a:off x="533400" y="1066800"/>
            <a:ext cx="822960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3600" dirty="0">
                <a:solidFill>
                  <a:schemeClr val="bg1"/>
                </a:solidFill>
                <a:latin typeface="Comic Sans MS" pitchFamily="66" charset="0"/>
              </a:rPr>
              <a:t>Grasslands are known by many names.</a:t>
            </a:r>
          </a:p>
          <a:p>
            <a:pPr eaLnBrk="1" hangingPunct="1">
              <a:spcBef>
                <a:spcPct val="50000"/>
              </a:spcBef>
              <a:buNone/>
            </a:pPr>
            <a:r>
              <a:rPr lang="en-US" altLang="en-US" sz="3600" dirty="0">
                <a:solidFill>
                  <a:schemeClr val="accent1"/>
                </a:solidFill>
                <a:latin typeface="Comic Sans MS" pitchFamily="66" charset="0"/>
              </a:rPr>
              <a:t>Veldt or Savanna - Africa</a:t>
            </a:r>
          </a:p>
          <a:p>
            <a:pPr eaLnBrk="1" hangingPunct="1">
              <a:spcBef>
                <a:spcPct val="50000"/>
              </a:spcBef>
              <a:buNone/>
            </a:pPr>
            <a:r>
              <a:rPr lang="en-US" altLang="en-US" sz="3600" dirty="0">
                <a:solidFill>
                  <a:schemeClr val="accent1"/>
                </a:solidFill>
                <a:latin typeface="Comic Sans MS" pitchFamily="66" charset="0"/>
              </a:rPr>
              <a:t>Savanna - Australia</a:t>
            </a:r>
          </a:p>
          <a:p>
            <a:pPr eaLnBrk="1" hangingPunct="1">
              <a:spcBef>
                <a:spcPct val="50000"/>
              </a:spcBef>
              <a:buFontTx/>
              <a:buNone/>
            </a:pPr>
            <a:r>
              <a:rPr lang="en-US" altLang="en-US" sz="3600" dirty="0">
                <a:solidFill>
                  <a:schemeClr val="accent1"/>
                </a:solidFill>
                <a:latin typeface="Comic Sans MS" pitchFamily="66" charset="0"/>
              </a:rPr>
              <a:t>Prairie or Plains – United States</a:t>
            </a:r>
          </a:p>
          <a:p>
            <a:pPr eaLnBrk="1" hangingPunct="1">
              <a:spcBef>
                <a:spcPct val="50000"/>
              </a:spcBef>
              <a:buNone/>
            </a:pPr>
            <a:r>
              <a:rPr lang="en-US" altLang="en-US" sz="3600" dirty="0">
                <a:solidFill>
                  <a:schemeClr val="accent1"/>
                </a:solidFill>
                <a:latin typeface="Comic Sans MS" pitchFamily="66" charset="0"/>
              </a:rPr>
              <a:t>Steppe - Asia</a:t>
            </a:r>
          </a:p>
          <a:p>
            <a:pPr eaLnBrk="1" hangingPunct="1">
              <a:spcBef>
                <a:spcPct val="50000"/>
              </a:spcBef>
              <a:buNone/>
            </a:pPr>
            <a:r>
              <a:rPr lang="en-US" altLang="en-US" sz="3600" dirty="0">
                <a:solidFill>
                  <a:schemeClr val="accent1"/>
                </a:solidFill>
                <a:latin typeface="Comic Sans MS" pitchFamily="66" charset="0"/>
              </a:rPr>
              <a:t>Pampas - South America</a:t>
            </a:r>
          </a:p>
        </p:txBody>
      </p:sp>
    </p:spTree>
    <p:extLst>
      <p:ext uri="{BB962C8B-B14F-4D97-AF65-F5344CB8AC3E}">
        <p14:creationId xmlns:p14="http://schemas.microsoft.com/office/powerpoint/2010/main" val="330995968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685800" y="152400"/>
            <a:ext cx="7772400" cy="990600"/>
          </a:xfrm>
        </p:spPr>
        <p:txBody>
          <a:bodyPr/>
          <a:lstStyle/>
          <a:p>
            <a:pPr eaLnBrk="1" hangingPunct="1"/>
            <a:r>
              <a:rPr lang="en-US" altLang="en-US" sz="5400" b="1" dirty="0">
                <a:solidFill>
                  <a:schemeClr val="bg1"/>
                </a:solidFill>
                <a:latin typeface="Comic Sans MS" pitchFamily="66" charset="0"/>
              </a:rPr>
              <a:t>Savanna</a:t>
            </a:r>
          </a:p>
        </p:txBody>
      </p:sp>
      <p:sp>
        <p:nvSpPr>
          <p:cNvPr id="207875" name="Text Box 3"/>
          <p:cNvSpPr txBox="1">
            <a:spLocks noChangeArrowheads="1"/>
          </p:cNvSpPr>
          <p:nvPr/>
        </p:nvSpPr>
        <p:spPr bwMode="auto">
          <a:xfrm>
            <a:off x="457200" y="1752600"/>
            <a:ext cx="8229600" cy="4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279400" indent="-279400"/>
            <a:r>
              <a:rPr lang="en-US" dirty="0">
                <a:solidFill>
                  <a:schemeClr val="accent1"/>
                </a:solidFill>
                <a:latin typeface="Comic Sans MS" panose="030F0702030302020204" pitchFamily="66" charset="0"/>
              </a:rPr>
              <a:t>Grassland found in Africa, western India, northern Australia and South America. </a:t>
            </a:r>
          </a:p>
          <a:p>
            <a:pPr marL="279400" indent="-279400"/>
            <a:r>
              <a:rPr lang="en-US" dirty="0">
                <a:solidFill>
                  <a:schemeClr val="accent1"/>
                </a:solidFill>
                <a:latin typeface="Comic Sans MS" panose="030F0702030302020204" pitchFamily="66" charset="0"/>
              </a:rPr>
              <a:t>A tropical biome that is dominated by grasses, shrubs and small trees.</a:t>
            </a:r>
          </a:p>
          <a:p>
            <a:pPr marL="279400" indent="-279400"/>
            <a:r>
              <a:rPr lang="en-US" dirty="0">
                <a:solidFill>
                  <a:schemeClr val="accent1"/>
                </a:solidFill>
                <a:latin typeface="Comic Sans MS" panose="030F0702030302020204" pitchFamily="66" charset="0"/>
              </a:rPr>
              <a:t>Because most rain falls during the wet season, plants must be able to survive prolonged periods without water. </a:t>
            </a:r>
            <a:endParaRPr lang="en-US" altLang="en-US" sz="3600" dirty="0">
              <a:solidFill>
                <a:schemeClr val="accent1"/>
              </a:solidFill>
              <a:latin typeface="Comic Sans MS" pitchFamily="66" charset="0"/>
            </a:endParaRPr>
          </a:p>
        </p:txBody>
      </p:sp>
    </p:spTree>
    <p:extLst>
      <p:ext uri="{BB962C8B-B14F-4D97-AF65-F5344CB8AC3E}">
        <p14:creationId xmlns:p14="http://schemas.microsoft.com/office/powerpoint/2010/main" val="129409885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body" idx="1"/>
          </p:nvPr>
        </p:nvSpPr>
        <p:spPr>
          <a:xfrm>
            <a:off x="228600" y="304800"/>
            <a:ext cx="4114800" cy="5791200"/>
          </a:xfrm>
        </p:spPr>
        <p:txBody>
          <a:bodyPr/>
          <a:lstStyle/>
          <a:p>
            <a:pPr algn="ctr" eaLnBrk="1" hangingPunct="1">
              <a:buFontTx/>
              <a:buNone/>
            </a:pPr>
            <a:r>
              <a:rPr lang="en-US" altLang="en-US" sz="4800" b="1" dirty="0">
                <a:solidFill>
                  <a:schemeClr val="bg1"/>
                </a:solidFill>
                <a:latin typeface="Comic Sans MS" pitchFamily="66" charset="0"/>
              </a:rPr>
              <a:t>Savanna</a:t>
            </a:r>
          </a:p>
          <a:p>
            <a:pPr eaLnBrk="1" hangingPunct="1">
              <a:buFontTx/>
              <a:buNone/>
            </a:pPr>
            <a:endParaRPr lang="en-US" altLang="en-US" sz="3600" b="1" dirty="0">
              <a:solidFill>
                <a:schemeClr val="bg1"/>
              </a:solidFill>
              <a:latin typeface="Comic Sans MS" pitchFamily="66" charset="0"/>
            </a:endParaRPr>
          </a:p>
          <a:p>
            <a:pPr eaLnBrk="1" hangingPunct="1"/>
            <a:r>
              <a:rPr lang="en-US" altLang="en-US" dirty="0">
                <a:solidFill>
                  <a:schemeClr val="accent1"/>
                </a:solidFill>
                <a:latin typeface="Comic Sans MS" pitchFamily="66" charset="0"/>
              </a:rPr>
              <a:t>Wet seasons followed by a season of drought</a:t>
            </a:r>
          </a:p>
          <a:p>
            <a:pPr eaLnBrk="1" hangingPunct="1"/>
            <a:r>
              <a:rPr lang="en-US" altLang="en-US" dirty="0">
                <a:solidFill>
                  <a:schemeClr val="accent1"/>
                </a:solidFill>
                <a:latin typeface="Comic Sans MS" pitchFamily="66" charset="0"/>
              </a:rPr>
              <a:t>25 to 75 cm precipitation yearly – mostly during the wet season</a:t>
            </a:r>
          </a:p>
        </p:txBody>
      </p:sp>
      <p:sp>
        <p:nvSpPr>
          <p:cNvPr id="209923" name="Rectangle 4"/>
          <p:cNvSpPr>
            <a:spLocks noChangeArrowheads="1"/>
          </p:cNvSpPr>
          <p:nvPr/>
        </p:nvSpPr>
        <p:spPr bwMode="auto">
          <a:xfrm>
            <a:off x="158750" y="23939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pic>
        <p:nvPicPr>
          <p:cNvPr id="209924" name="Picture 8" descr="prair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1071" y="278363"/>
            <a:ext cx="43434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002487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sz="4800" b="1" dirty="0">
                <a:solidFill>
                  <a:schemeClr val="bg1"/>
                </a:solidFill>
                <a:latin typeface="Comic Sans MS" panose="030F0702030302020204" pitchFamily="66" charset="0"/>
              </a:rPr>
              <a:t>Savanna</a:t>
            </a:r>
          </a:p>
        </p:txBody>
      </p:sp>
      <p:sp>
        <p:nvSpPr>
          <p:cNvPr id="3" name="Content Placeholder 2"/>
          <p:cNvSpPr>
            <a:spLocks noGrp="1"/>
          </p:cNvSpPr>
          <p:nvPr>
            <p:ph idx="1"/>
          </p:nvPr>
        </p:nvSpPr>
        <p:spPr>
          <a:xfrm>
            <a:off x="533400" y="1600200"/>
            <a:ext cx="8153400" cy="4114800"/>
          </a:xfrm>
        </p:spPr>
        <p:txBody>
          <a:bodyPr/>
          <a:lstStyle/>
          <a:p>
            <a:r>
              <a:rPr lang="en-US" dirty="0">
                <a:solidFill>
                  <a:schemeClr val="accent1"/>
                </a:solidFill>
                <a:latin typeface="Comic Sans MS" panose="030F0702030302020204" pitchFamily="66" charset="0"/>
              </a:rPr>
              <a:t>During the dry season, plants lose their leaves or die down to the ground. </a:t>
            </a:r>
          </a:p>
          <a:p>
            <a:r>
              <a:rPr lang="en-US" dirty="0">
                <a:solidFill>
                  <a:schemeClr val="accent1"/>
                </a:solidFill>
                <a:latin typeface="Comic Sans MS" panose="030F0702030302020204" pitchFamily="66" charset="0"/>
              </a:rPr>
              <a:t>Many plants have horizontal root systems so they can draw water from a larger area. </a:t>
            </a:r>
          </a:p>
          <a:p>
            <a:r>
              <a:rPr lang="en-US" dirty="0">
                <a:solidFill>
                  <a:schemeClr val="accent1"/>
                </a:solidFill>
                <a:latin typeface="Comic Sans MS" panose="030F0702030302020204" pitchFamily="66" charset="0"/>
              </a:rPr>
              <a:t>Most plants have vertical leaves to reduce water loss and thorns to keep herbivores away. </a:t>
            </a:r>
          </a:p>
        </p:txBody>
      </p:sp>
    </p:spTree>
    <p:extLst>
      <p:ext uri="{BB962C8B-B14F-4D97-AF65-F5344CB8AC3E}">
        <p14:creationId xmlns:p14="http://schemas.microsoft.com/office/powerpoint/2010/main" val="66106059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body" idx="1"/>
          </p:nvPr>
        </p:nvSpPr>
        <p:spPr>
          <a:xfrm>
            <a:off x="228600" y="304800"/>
            <a:ext cx="4419600" cy="5791200"/>
          </a:xfrm>
        </p:spPr>
        <p:txBody>
          <a:bodyPr/>
          <a:lstStyle/>
          <a:p>
            <a:pPr algn="ctr" eaLnBrk="1" hangingPunct="1">
              <a:buFontTx/>
              <a:buNone/>
            </a:pPr>
            <a:r>
              <a:rPr lang="en-US" altLang="en-US" sz="4400" dirty="0">
                <a:solidFill>
                  <a:schemeClr val="bg1"/>
                </a:solidFill>
                <a:latin typeface="Comic Sans MS" pitchFamily="66" charset="0"/>
              </a:rPr>
              <a:t>  </a:t>
            </a:r>
            <a:r>
              <a:rPr lang="en-US" altLang="en-US" sz="4400" b="1" dirty="0">
                <a:solidFill>
                  <a:schemeClr val="bg1"/>
                </a:solidFill>
                <a:latin typeface="Comic Sans MS" pitchFamily="66" charset="0"/>
              </a:rPr>
              <a:t>Savanna</a:t>
            </a:r>
          </a:p>
          <a:p>
            <a:pPr eaLnBrk="1" hangingPunct="1">
              <a:buFontTx/>
              <a:buNone/>
            </a:pPr>
            <a:endParaRPr lang="en-US" altLang="en-US" sz="3600" b="1" dirty="0">
              <a:solidFill>
                <a:schemeClr val="accent1"/>
              </a:solidFill>
              <a:latin typeface="Comic Sans MS" pitchFamily="66" charset="0"/>
            </a:endParaRPr>
          </a:p>
          <a:p>
            <a:pPr eaLnBrk="1" hangingPunct="1"/>
            <a:r>
              <a:rPr lang="en-US" dirty="0">
                <a:solidFill>
                  <a:schemeClr val="accent1"/>
                </a:solidFill>
                <a:latin typeface="Comic Sans MS" panose="030F0702030302020204" pitchFamily="66" charset="0"/>
              </a:rPr>
              <a:t>A tropical biome that is dominated by grasses, shrubs and small trees. </a:t>
            </a:r>
          </a:p>
          <a:p>
            <a:pPr eaLnBrk="1" hangingPunct="1"/>
            <a:r>
              <a:rPr lang="en-US" altLang="en-US" dirty="0">
                <a:solidFill>
                  <a:schemeClr val="accent1"/>
                </a:solidFill>
                <a:latin typeface="Comic Sans MS" pitchFamily="66" charset="0"/>
              </a:rPr>
              <a:t>The soil is rich and fertile.</a:t>
            </a:r>
          </a:p>
          <a:p>
            <a:pPr eaLnBrk="1" hangingPunct="1"/>
            <a:r>
              <a:rPr lang="en-US" altLang="en-US" dirty="0">
                <a:solidFill>
                  <a:schemeClr val="accent1"/>
                </a:solidFill>
                <a:latin typeface="Comic Sans MS" pitchFamily="66" charset="0"/>
              </a:rPr>
              <a:t>The grass has extensive root systems, called sod.</a:t>
            </a:r>
          </a:p>
        </p:txBody>
      </p:sp>
      <p:pic>
        <p:nvPicPr>
          <p:cNvPr id="211971" name="Picture 6" descr="prair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57200"/>
            <a:ext cx="40386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380407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body" idx="1"/>
          </p:nvPr>
        </p:nvSpPr>
        <p:spPr>
          <a:xfrm>
            <a:off x="228600" y="228600"/>
            <a:ext cx="8229600" cy="762000"/>
          </a:xfrm>
        </p:spPr>
        <p:txBody>
          <a:bodyPr/>
          <a:lstStyle/>
          <a:p>
            <a:pPr algn="ctr" eaLnBrk="1" hangingPunct="1">
              <a:buFontTx/>
              <a:buNone/>
            </a:pPr>
            <a:r>
              <a:rPr lang="en-US" altLang="en-US" sz="4400" b="1" dirty="0">
                <a:solidFill>
                  <a:schemeClr val="bg1"/>
                </a:solidFill>
                <a:latin typeface="Comic Sans MS" pitchFamily="66" charset="0"/>
              </a:rPr>
              <a:t>Plants of the Savanna</a:t>
            </a:r>
          </a:p>
        </p:txBody>
      </p:sp>
      <p:sp>
        <p:nvSpPr>
          <p:cNvPr id="21401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14020" name="Text Box 4"/>
          <p:cNvSpPr txBox="1">
            <a:spLocks noChangeArrowheads="1"/>
          </p:cNvSpPr>
          <p:nvPr/>
        </p:nvSpPr>
        <p:spPr bwMode="auto">
          <a:xfrm>
            <a:off x="457200" y="1371600"/>
            <a:ext cx="8305800"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dirty="0">
                <a:solidFill>
                  <a:schemeClr val="accent1"/>
                </a:solidFill>
                <a:latin typeface="Comic Sans MS" panose="030F0702030302020204" pitchFamily="66" charset="0"/>
              </a:rPr>
              <a:t>The African Savanna is a </a:t>
            </a:r>
            <a:r>
              <a:rPr lang="en-US" dirty="0" err="1">
                <a:solidFill>
                  <a:schemeClr val="accent1"/>
                </a:solidFill>
                <a:latin typeface="Comic Sans MS" panose="030F0702030302020204" pitchFamily="66" charset="0"/>
              </a:rPr>
              <a:t>thornbush</a:t>
            </a:r>
            <a:r>
              <a:rPr lang="en-US" dirty="0">
                <a:solidFill>
                  <a:schemeClr val="accent1"/>
                </a:solidFill>
                <a:latin typeface="Comic Sans MS" panose="030F0702030302020204" pitchFamily="66" charset="0"/>
              </a:rPr>
              <a:t> savanna.</a:t>
            </a:r>
          </a:p>
          <a:p>
            <a:pPr eaLnBrk="1" hangingPunct="1">
              <a:spcBef>
                <a:spcPct val="50000"/>
              </a:spcBef>
              <a:buFontTx/>
              <a:buNone/>
            </a:pPr>
            <a:r>
              <a:rPr lang="en-US" altLang="en-US" dirty="0">
                <a:solidFill>
                  <a:schemeClr val="accent1"/>
                </a:solidFill>
                <a:latin typeface="Comic Sans MS" pitchFamily="66" charset="0"/>
              </a:rPr>
              <a:t>Examples:</a:t>
            </a:r>
          </a:p>
          <a:p>
            <a:pPr eaLnBrk="1" hangingPunct="1">
              <a:spcBef>
                <a:spcPct val="50000"/>
              </a:spcBef>
            </a:pPr>
            <a:r>
              <a:rPr lang="en-US" dirty="0">
                <a:solidFill>
                  <a:schemeClr val="accent1"/>
                </a:solidFill>
                <a:latin typeface="Comic Sans MS" panose="030F0702030302020204" pitchFamily="66" charset="0"/>
              </a:rPr>
              <a:t>acacia Senegal</a:t>
            </a:r>
          </a:p>
          <a:p>
            <a:pPr eaLnBrk="1" hangingPunct="1">
              <a:spcBef>
                <a:spcPct val="50000"/>
              </a:spcBef>
            </a:pPr>
            <a:r>
              <a:rPr lang="en-US" dirty="0">
                <a:solidFill>
                  <a:schemeClr val="accent1"/>
                </a:solidFill>
                <a:latin typeface="Comic Sans MS" panose="030F0702030302020204" pitchFamily="66" charset="0"/>
              </a:rPr>
              <a:t>candelabra tree</a:t>
            </a:r>
          </a:p>
          <a:p>
            <a:pPr eaLnBrk="1" hangingPunct="1">
              <a:spcBef>
                <a:spcPct val="50000"/>
              </a:spcBef>
            </a:pPr>
            <a:r>
              <a:rPr lang="en-US" dirty="0" err="1">
                <a:solidFill>
                  <a:schemeClr val="accent1"/>
                </a:solidFill>
                <a:latin typeface="Comic Sans MS" panose="030F0702030302020204" pitchFamily="66" charset="0"/>
              </a:rPr>
              <a:t>jackalberry</a:t>
            </a:r>
            <a:r>
              <a:rPr lang="en-US" dirty="0">
                <a:solidFill>
                  <a:schemeClr val="accent1"/>
                </a:solidFill>
                <a:latin typeface="Comic Sans MS" panose="030F0702030302020204" pitchFamily="66" charset="0"/>
              </a:rPr>
              <a:t> tree</a:t>
            </a:r>
          </a:p>
          <a:p>
            <a:pPr eaLnBrk="1" hangingPunct="1">
              <a:spcBef>
                <a:spcPct val="50000"/>
              </a:spcBef>
            </a:pPr>
            <a:r>
              <a:rPr lang="en-US" dirty="0">
                <a:solidFill>
                  <a:schemeClr val="accent1"/>
                </a:solidFill>
                <a:latin typeface="Comic Sans MS" panose="030F0702030302020204" pitchFamily="66" charset="0"/>
              </a:rPr>
              <a:t>baobabs</a:t>
            </a:r>
            <a:endParaRPr lang="en-US" altLang="en-US" dirty="0">
              <a:solidFill>
                <a:schemeClr val="accent1"/>
              </a:solidFill>
              <a:latin typeface="Comic Sans MS" pitchFamily="66" charset="0"/>
            </a:endParaRPr>
          </a:p>
        </p:txBody>
      </p:sp>
      <p:sp>
        <p:nvSpPr>
          <p:cNvPr id="2" name="TextBox 1"/>
          <p:cNvSpPr txBox="1"/>
          <p:nvPr/>
        </p:nvSpPr>
        <p:spPr>
          <a:xfrm>
            <a:off x="4610100" y="3276600"/>
            <a:ext cx="4343400" cy="2554545"/>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accent1"/>
                </a:solidFill>
                <a:latin typeface="Comic Sans MS" panose="030F0702030302020204" pitchFamily="66" charset="0"/>
              </a:rPr>
              <a:t>Umbrella thorn acacia</a:t>
            </a:r>
          </a:p>
          <a:p>
            <a:pPr marL="457200" indent="-457200">
              <a:buFont typeface="Arial" panose="020B0604020202020204" pitchFamily="34" charset="0"/>
              <a:buChar char="•"/>
            </a:pPr>
            <a:r>
              <a:rPr lang="en-US" sz="3200" dirty="0">
                <a:solidFill>
                  <a:schemeClr val="accent1"/>
                </a:solidFill>
                <a:latin typeface="Comic Sans MS" panose="030F0702030302020204" pitchFamily="66" charset="0"/>
              </a:rPr>
              <a:t>Whistling thorn</a:t>
            </a:r>
          </a:p>
          <a:p>
            <a:pPr marL="457200" indent="-457200">
              <a:buFont typeface="Arial" panose="020B0604020202020204" pitchFamily="34" charset="0"/>
              <a:buChar char="•"/>
            </a:pPr>
            <a:r>
              <a:rPr lang="en-US" sz="3200" dirty="0">
                <a:solidFill>
                  <a:schemeClr val="accent1"/>
                </a:solidFill>
                <a:latin typeface="Comic Sans MS" panose="030F0702030302020204" pitchFamily="66" charset="0"/>
              </a:rPr>
              <a:t>Bermuda grass</a:t>
            </a:r>
          </a:p>
          <a:p>
            <a:pPr marL="457200" indent="-457200">
              <a:buFont typeface="Arial" panose="020B0604020202020204" pitchFamily="34" charset="0"/>
              <a:buChar char="•"/>
            </a:pPr>
            <a:r>
              <a:rPr lang="en-US" sz="3200" dirty="0">
                <a:solidFill>
                  <a:schemeClr val="accent1"/>
                </a:solidFill>
                <a:latin typeface="Comic Sans MS" panose="030F0702030302020204" pitchFamily="66" charset="0"/>
              </a:rPr>
              <a:t>Elephant grass</a:t>
            </a:r>
          </a:p>
        </p:txBody>
      </p:sp>
    </p:spTree>
    <p:extLst>
      <p:ext uri="{BB962C8B-B14F-4D97-AF65-F5344CB8AC3E}">
        <p14:creationId xmlns:p14="http://schemas.microsoft.com/office/powerpoint/2010/main" val="190431381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body" idx="1"/>
          </p:nvPr>
        </p:nvSpPr>
        <p:spPr>
          <a:xfrm>
            <a:off x="228600" y="228600"/>
            <a:ext cx="8229600" cy="762000"/>
          </a:xfrm>
        </p:spPr>
        <p:txBody>
          <a:bodyPr/>
          <a:lstStyle/>
          <a:p>
            <a:pPr algn="ctr" eaLnBrk="1" hangingPunct="1">
              <a:buFontTx/>
              <a:buNone/>
            </a:pPr>
            <a:r>
              <a:rPr lang="en-US" altLang="en-US" sz="4400" b="1" dirty="0">
                <a:solidFill>
                  <a:schemeClr val="bg1"/>
                </a:solidFill>
                <a:latin typeface="Comic Sans MS" pitchFamily="66" charset="0"/>
              </a:rPr>
              <a:t>Plants of the Savanna</a:t>
            </a:r>
          </a:p>
        </p:txBody>
      </p:sp>
      <p:sp>
        <p:nvSpPr>
          <p:cNvPr id="21401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14020" name="Text Box 4"/>
          <p:cNvSpPr txBox="1">
            <a:spLocks noChangeArrowheads="1"/>
          </p:cNvSpPr>
          <p:nvPr/>
        </p:nvSpPr>
        <p:spPr bwMode="auto">
          <a:xfrm>
            <a:off x="457200" y="1371600"/>
            <a:ext cx="8305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dirty="0">
                <a:solidFill>
                  <a:schemeClr val="accent1"/>
                </a:solidFill>
                <a:latin typeface="Comic Sans MS" panose="030F0702030302020204" pitchFamily="66" charset="0"/>
              </a:rPr>
              <a:t>acacia Senegal</a:t>
            </a:r>
          </a:p>
        </p:txBody>
      </p:sp>
      <p:pic>
        <p:nvPicPr>
          <p:cNvPr id="3" name="Picture 2"/>
          <p:cNvPicPr>
            <a:picLocks noChangeAspect="1"/>
          </p:cNvPicPr>
          <p:nvPr/>
        </p:nvPicPr>
        <p:blipFill>
          <a:blip r:embed="rId3"/>
          <a:stretch>
            <a:fillRect/>
          </a:stretch>
        </p:blipFill>
        <p:spPr>
          <a:xfrm>
            <a:off x="2057400" y="2070165"/>
            <a:ext cx="5410200" cy="4677111"/>
          </a:xfrm>
          <a:prstGeom prst="rect">
            <a:avLst/>
          </a:prstGeom>
        </p:spPr>
      </p:pic>
    </p:spTree>
    <p:extLst>
      <p:ext uri="{BB962C8B-B14F-4D97-AF65-F5344CB8AC3E}">
        <p14:creationId xmlns:p14="http://schemas.microsoft.com/office/powerpoint/2010/main" val="4110599770"/>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body" idx="1"/>
          </p:nvPr>
        </p:nvSpPr>
        <p:spPr>
          <a:xfrm>
            <a:off x="228600" y="228600"/>
            <a:ext cx="8229600" cy="762000"/>
          </a:xfrm>
        </p:spPr>
        <p:txBody>
          <a:bodyPr/>
          <a:lstStyle/>
          <a:p>
            <a:pPr algn="ctr" eaLnBrk="1" hangingPunct="1">
              <a:buFontTx/>
              <a:buNone/>
            </a:pPr>
            <a:r>
              <a:rPr lang="en-US" altLang="en-US" sz="4400" b="1" dirty="0">
                <a:solidFill>
                  <a:schemeClr val="bg1"/>
                </a:solidFill>
                <a:latin typeface="Comic Sans MS" pitchFamily="66" charset="0"/>
              </a:rPr>
              <a:t>Plants of the Savanna</a:t>
            </a:r>
          </a:p>
        </p:txBody>
      </p:sp>
      <p:sp>
        <p:nvSpPr>
          <p:cNvPr id="21401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14020" name="Text Box 4"/>
          <p:cNvSpPr txBox="1">
            <a:spLocks noChangeArrowheads="1"/>
          </p:cNvSpPr>
          <p:nvPr/>
        </p:nvSpPr>
        <p:spPr bwMode="auto">
          <a:xfrm>
            <a:off x="457200" y="1371600"/>
            <a:ext cx="8305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dirty="0">
                <a:solidFill>
                  <a:schemeClr val="accent1"/>
                </a:solidFill>
                <a:latin typeface="Comic Sans MS" panose="030F0702030302020204" pitchFamily="66" charset="0"/>
              </a:rPr>
              <a:t>candelabra tree</a:t>
            </a:r>
          </a:p>
        </p:txBody>
      </p:sp>
      <p:pic>
        <p:nvPicPr>
          <p:cNvPr id="3" name="Picture 2"/>
          <p:cNvPicPr>
            <a:picLocks noChangeAspect="1"/>
          </p:cNvPicPr>
          <p:nvPr/>
        </p:nvPicPr>
        <p:blipFill>
          <a:blip r:embed="rId3"/>
          <a:stretch>
            <a:fillRect/>
          </a:stretch>
        </p:blipFill>
        <p:spPr>
          <a:xfrm>
            <a:off x="1133475" y="2257158"/>
            <a:ext cx="6867525" cy="4311159"/>
          </a:xfrm>
          <a:prstGeom prst="rect">
            <a:avLst/>
          </a:prstGeom>
        </p:spPr>
      </p:pic>
    </p:spTree>
    <p:extLst>
      <p:ext uri="{BB962C8B-B14F-4D97-AF65-F5344CB8AC3E}">
        <p14:creationId xmlns:p14="http://schemas.microsoft.com/office/powerpoint/2010/main" val="3278551562"/>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body" idx="1"/>
          </p:nvPr>
        </p:nvSpPr>
        <p:spPr>
          <a:xfrm>
            <a:off x="228600" y="228600"/>
            <a:ext cx="8229600" cy="762000"/>
          </a:xfrm>
        </p:spPr>
        <p:txBody>
          <a:bodyPr/>
          <a:lstStyle/>
          <a:p>
            <a:pPr algn="ctr" eaLnBrk="1" hangingPunct="1">
              <a:buFontTx/>
              <a:buNone/>
            </a:pPr>
            <a:r>
              <a:rPr lang="en-US" altLang="en-US" sz="4400" b="1" dirty="0">
                <a:solidFill>
                  <a:schemeClr val="bg1"/>
                </a:solidFill>
                <a:latin typeface="Comic Sans MS" pitchFamily="66" charset="0"/>
              </a:rPr>
              <a:t>Plants of the Savanna</a:t>
            </a:r>
          </a:p>
        </p:txBody>
      </p:sp>
      <p:sp>
        <p:nvSpPr>
          <p:cNvPr id="21401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14020" name="Text Box 4"/>
          <p:cNvSpPr txBox="1">
            <a:spLocks noChangeArrowheads="1"/>
          </p:cNvSpPr>
          <p:nvPr/>
        </p:nvSpPr>
        <p:spPr bwMode="auto">
          <a:xfrm>
            <a:off x="457200" y="1371600"/>
            <a:ext cx="8305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dirty="0" err="1">
                <a:solidFill>
                  <a:schemeClr val="accent1"/>
                </a:solidFill>
                <a:latin typeface="Comic Sans MS" panose="030F0702030302020204" pitchFamily="66" charset="0"/>
              </a:rPr>
              <a:t>jackalberry</a:t>
            </a:r>
            <a:r>
              <a:rPr lang="en-US" dirty="0">
                <a:solidFill>
                  <a:schemeClr val="accent1"/>
                </a:solidFill>
                <a:latin typeface="Comic Sans MS" panose="030F0702030302020204" pitchFamily="66" charset="0"/>
              </a:rPr>
              <a:t> tree</a:t>
            </a:r>
          </a:p>
        </p:txBody>
      </p:sp>
      <p:pic>
        <p:nvPicPr>
          <p:cNvPr id="3" name="Picture 2"/>
          <p:cNvPicPr>
            <a:picLocks noChangeAspect="1"/>
          </p:cNvPicPr>
          <p:nvPr/>
        </p:nvPicPr>
        <p:blipFill>
          <a:blip r:embed="rId3"/>
          <a:stretch>
            <a:fillRect/>
          </a:stretch>
        </p:blipFill>
        <p:spPr>
          <a:xfrm>
            <a:off x="1381125" y="2337375"/>
            <a:ext cx="6619875" cy="4450274"/>
          </a:xfrm>
          <a:prstGeom prst="rect">
            <a:avLst/>
          </a:prstGeom>
        </p:spPr>
      </p:pic>
    </p:spTree>
    <p:extLst>
      <p:ext uri="{BB962C8B-B14F-4D97-AF65-F5344CB8AC3E}">
        <p14:creationId xmlns:p14="http://schemas.microsoft.com/office/powerpoint/2010/main" val="340271866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body" idx="1"/>
          </p:nvPr>
        </p:nvSpPr>
        <p:spPr>
          <a:xfrm>
            <a:off x="228600" y="228600"/>
            <a:ext cx="8229600" cy="762000"/>
          </a:xfrm>
        </p:spPr>
        <p:txBody>
          <a:bodyPr/>
          <a:lstStyle/>
          <a:p>
            <a:pPr algn="ctr" eaLnBrk="1" hangingPunct="1">
              <a:buFontTx/>
              <a:buNone/>
            </a:pPr>
            <a:r>
              <a:rPr lang="en-US" altLang="en-US" sz="4400" b="1" dirty="0">
                <a:solidFill>
                  <a:schemeClr val="bg1"/>
                </a:solidFill>
                <a:latin typeface="Comic Sans MS" pitchFamily="66" charset="0"/>
              </a:rPr>
              <a:t>Plants of the Savanna</a:t>
            </a:r>
          </a:p>
        </p:txBody>
      </p:sp>
      <p:sp>
        <p:nvSpPr>
          <p:cNvPr id="21401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14020" name="Text Box 4"/>
          <p:cNvSpPr txBox="1">
            <a:spLocks noChangeArrowheads="1"/>
          </p:cNvSpPr>
          <p:nvPr/>
        </p:nvSpPr>
        <p:spPr bwMode="auto">
          <a:xfrm>
            <a:off x="457200" y="1371600"/>
            <a:ext cx="8305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dirty="0">
                <a:solidFill>
                  <a:schemeClr val="accent1"/>
                </a:solidFill>
                <a:latin typeface="Comic Sans MS" panose="030F0702030302020204" pitchFamily="66" charset="0"/>
              </a:rPr>
              <a:t>baobabs</a:t>
            </a:r>
            <a:endParaRPr lang="en-US" altLang="en-US" dirty="0">
              <a:solidFill>
                <a:schemeClr val="accent1"/>
              </a:solidFill>
              <a:latin typeface="Comic Sans MS" pitchFamily="66" charset="0"/>
            </a:endParaRPr>
          </a:p>
        </p:txBody>
      </p:sp>
      <p:pic>
        <p:nvPicPr>
          <p:cNvPr id="3" name="Picture 2"/>
          <p:cNvPicPr>
            <a:picLocks noChangeAspect="1"/>
          </p:cNvPicPr>
          <p:nvPr/>
        </p:nvPicPr>
        <p:blipFill>
          <a:blip r:embed="rId3"/>
          <a:stretch>
            <a:fillRect/>
          </a:stretch>
        </p:blipFill>
        <p:spPr>
          <a:xfrm>
            <a:off x="1905000" y="2104377"/>
            <a:ext cx="5867400" cy="4459224"/>
          </a:xfrm>
          <a:prstGeom prst="rect">
            <a:avLst/>
          </a:prstGeom>
        </p:spPr>
      </p:pic>
    </p:spTree>
    <p:extLst>
      <p:ext uri="{BB962C8B-B14F-4D97-AF65-F5344CB8AC3E}">
        <p14:creationId xmlns:p14="http://schemas.microsoft.com/office/powerpoint/2010/main" val="266763376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body" idx="1"/>
          </p:nvPr>
        </p:nvSpPr>
        <p:spPr>
          <a:xfrm>
            <a:off x="228600" y="228600"/>
            <a:ext cx="8229600" cy="762000"/>
          </a:xfrm>
        </p:spPr>
        <p:txBody>
          <a:bodyPr/>
          <a:lstStyle/>
          <a:p>
            <a:pPr algn="ctr" eaLnBrk="1" hangingPunct="1">
              <a:buFontTx/>
              <a:buNone/>
            </a:pPr>
            <a:r>
              <a:rPr lang="en-US" altLang="en-US" sz="4400" b="1" dirty="0">
                <a:solidFill>
                  <a:schemeClr val="bg1"/>
                </a:solidFill>
                <a:latin typeface="Comic Sans MS" pitchFamily="66" charset="0"/>
              </a:rPr>
              <a:t>Plants of the Savanna</a:t>
            </a:r>
          </a:p>
        </p:txBody>
      </p:sp>
      <p:sp>
        <p:nvSpPr>
          <p:cNvPr id="21401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14020" name="Text Box 4"/>
          <p:cNvSpPr txBox="1">
            <a:spLocks noChangeArrowheads="1"/>
          </p:cNvSpPr>
          <p:nvPr/>
        </p:nvSpPr>
        <p:spPr bwMode="auto">
          <a:xfrm>
            <a:off x="457200" y="1371600"/>
            <a:ext cx="8305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457200" indent="-457200">
              <a:buFont typeface="Arial" panose="020B0604020202020204" pitchFamily="34" charset="0"/>
              <a:buChar char="•"/>
            </a:pPr>
            <a:r>
              <a:rPr lang="en-US" dirty="0">
                <a:solidFill>
                  <a:schemeClr val="accent1"/>
                </a:solidFill>
                <a:latin typeface="Comic Sans MS" panose="030F0702030302020204" pitchFamily="66" charset="0"/>
              </a:rPr>
              <a:t>Umbrella thorn acacia</a:t>
            </a:r>
          </a:p>
        </p:txBody>
      </p:sp>
      <p:pic>
        <p:nvPicPr>
          <p:cNvPr id="3" name="Picture 2"/>
          <p:cNvPicPr>
            <a:picLocks noChangeAspect="1"/>
          </p:cNvPicPr>
          <p:nvPr/>
        </p:nvPicPr>
        <p:blipFill>
          <a:blip r:embed="rId3"/>
          <a:stretch>
            <a:fillRect/>
          </a:stretch>
        </p:blipFill>
        <p:spPr>
          <a:xfrm>
            <a:off x="1314450" y="2379954"/>
            <a:ext cx="7067550" cy="4172034"/>
          </a:xfrm>
          <a:prstGeom prst="rect">
            <a:avLst/>
          </a:prstGeom>
        </p:spPr>
      </p:pic>
    </p:spTree>
    <p:extLst>
      <p:ext uri="{BB962C8B-B14F-4D97-AF65-F5344CB8AC3E}">
        <p14:creationId xmlns:p14="http://schemas.microsoft.com/office/powerpoint/2010/main" val="176933849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body" idx="1"/>
          </p:nvPr>
        </p:nvSpPr>
        <p:spPr>
          <a:xfrm>
            <a:off x="228600" y="228600"/>
            <a:ext cx="8229600" cy="762000"/>
          </a:xfrm>
        </p:spPr>
        <p:txBody>
          <a:bodyPr/>
          <a:lstStyle/>
          <a:p>
            <a:pPr algn="ctr" eaLnBrk="1" hangingPunct="1">
              <a:buFontTx/>
              <a:buNone/>
            </a:pPr>
            <a:r>
              <a:rPr lang="en-US" altLang="en-US" sz="4400" b="1" dirty="0">
                <a:solidFill>
                  <a:schemeClr val="bg1"/>
                </a:solidFill>
                <a:latin typeface="Comic Sans MS" pitchFamily="66" charset="0"/>
              </a:rPr>
              <a:t>Plants of the Savanna</a:t>
            </a:r>
          </a:p>
        </p:txBody>
      </p:sp>
      <p:sp>
        <p:nvSpPr>
          <p:cNvPr id="21401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14020" name="Text Box 4"/>
          <p:cNvSpPr txBox="1">
            <a:spLocks noChangeArrowheads="1"/>
          </p:cNvSpPr>
          <p:nvPr/>
        </p:nvSpPr>
        <p:spPr bwMode="auto">
          <a:xfrm>
            <a:off x="457200" y="1371600"/>
            <a:ext cx="8305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457200" indent="-457200">
              <a:buFont typeface="Arial" panose="020B0604020202020204" pitchFamily="34" charset="0"/>
              <a:buChar char="•"/>
            </a:pPr>
            <a:r>
              <a:rPr lang="en-US" dirty="0">
                <a:solidFill>
                  <a:schemeClr val="accent1"/>
                </a:solidFill>
                <a:latin typeface="Comic Sans MS" panose="030F0702030302020204" pitchFamily="66" charset="0"/>
              </a:rPr>
              <a:t>Whistling thorn</a:t>
            </a:r>
          </a:p>
        </p:txBody>
      </p:sp>
      <p:pic>
        <p:nvPicPr>
          <p:cNvPr id="3" name="Picture 2"/>
          <p:cNvPicPr>
            <a:picLocks noChangeAspect="1"/>
          </p:cNvPicPr>
          <p:nvPr/>
        </p:nvPicPr>
        <p:blipFill>
          <a:blip r:embed="rId3"/>
          <a:stretch>
            <a:fillRect/>
          </a:stretch>
        </p:blipFill>
        <p:spPr>
          <a:xfrm>
            <a:off x="1241286" y="2073275"/>
            <a:ext cx="6737628" cy="2193925"/>
          </a:xfrm>
          <a:prstGeom prst="rect">
            <a:avLst/>
          </a:prstGeom>
        </p:spPr>
      </p:pic>
      <p:pic>
        <p:nvPicPr>
          <p:cNvPr id="4" name="Picture 3"/>
          <p:cNvPicPr>
            <a:picLocks noChangeAspect="1"/>
          </p:cNvPicPr>
          <p:nvPr/>
        </p:nvPicPr>
        <p:blipFill>
          <a:blip r:embed="rId4"/>
          <a:stretch>
            <a:fillRect/>
          </a:stretch>
        </p:blipFill>
        <p:spPr>
          <a:xfrm>
            <a:off x="1241286" y="4384100"/>
            <a:ext cx="6737628" cy="2312718"/>
          </a:xfrm>
          <a:prstGeom prst="rect">
            <a:avLst/>
          </a:prstGeom>
        </p:spPr>
      </p:pic>
    </p:spTree>
    <p:extLst>
      <p:ext uri="{BB962C8B-B14F-4D97-AF65-F5344CB8AC3E}">
        <p14:creationId xmlns:p14="http://schemas.microsoft.com/office/powerpoint/2010/main" val="153507700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body" idx="1"/>
          </p:nvPr>
        </p:nvSpPr>
        <p:spPr>
          <a:xfrm>
            <a:off x="228600" y="228600"/>
            <a:ext cx="8229600" cy="762000"/>
          </a:xfrm>
        </p:spPr>
        <p:txBody>
          <a:bodyPr/>
          <a:lstStyle/>
          <a:p>
            <a:pPr algn="ctr" eaLnBrk="1" hangingPunct="1">
              <a:buFontTx/>
              <a:buNone/>
            </a:pPr>
            <a:r>
              <a:rPr lang="en-US" altLang="en-US" sz="4400" b="1" dirty="0">
                <a:solidFill>
                  <a:schemeClr val="bg1"/>
                </a:solidFill>
                <a:latin typeface="Comic Sans MS" pitchFamily="66" charset="0"/>
              </a:rPr>
              <a:t>Plants of the Savanna</a:t>
            </a:r>
          </a:p>
        </p:txBody>
      </p:sp>
      <p:sp>
        <p:nvSpPr>
          <p:cNvPr id="21401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14020" name="Text Box 4"/>
          <p:cNvSpPr txBox="1">
            <a:spLocks noChangeArrowheads="1"/>
          </p:cNvSpPr>
          <p:nvPr/>
        </p:nvSpPr>
        <p:spPr bwMode="auto">
          <a:xfrm>
            <a:off x="457200" y="1371600"/>
            <a:ext cx="8305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457200" indent="-457200">
              <a:buFont typeface="Arial" panose="020B0604020202020204" pitchFamily="34" charset="0"/>
              <a:buChar char="•"/>
            </a:pPr>
            <a:r>
              <a:rPr lang="en-US" dirty="0">
                <a:solidFill>
                  <a:schemeClr val="accent1"/>
                </a:solidFill>
                <a:latin typeface="Comic Sans MS" panose="030F0702030302020204" pitchFamily="66" charset="0"/>
              </a:rPr>
              <a:t>Bermuda grass</a:t>
            </a:r>
          </a:p>
        </p:txBody>
      </p:sp>
      <p:pic>
        <p:nvPicPr>
          <p:cNvPr id="3" name="Picture 2"/>
          <p:cNvPicPr>
            <a:picLocks noChangeAspect="1"/>
          </p:cNvPicPr>
          <p:nvPr/>
        </p:nvPicPr>
        <p:blipFill>
          <a:blip r:embed="rId3"/>
          <a:stretch>
            <a:fillRect/>
          </a:stretch>
        </p:blipFill>
        <p:spPr>
          <a:xfrm>
            <a:off x="1010671" y="2329599"/>
            <a:ext cx="7735223" cy="4071938"/>
          </a:xfrm>
          <a:prstGeom prst="rect">
            <a:avLst/>
          </a:prstGeom>
        </p:spPr>
      </p:pic>
    </p:spTree>
    <p:extLst>
      <p:ext uri="{BB962C8B-B14F-4D97-AF65-F5344CB8AC3E}">
        <p14:creationId xmlns:p14="http://schemas.microsoft.com/office/powerpoint/2010/main" val="565297699"/>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body" idx="1"/>
          </p:nvPr>
        </p:nvSpPr>
        <p:spPr>
          <a:xfrm>
            <a:off x="228600" y="228600"/>
            <a:ext cx="8229600" cy="762000"/>
          </a:xfrm>
        </p:spPr>
        <p:txBody>
          <a:bodyPr/>
          <a:lstStyle/>
          <a:p>
            <a:pPr algn="ctr" eaLnBrk="1" hangingPunct="1">
              <a:buFontTx/>
              <a:buNone/>
            </a:pPr>
            <a:r>
              <a:rPr lang="en-US" altLang="en-US" sz="4400" b="1" dirty="0">
                <a:solidFill>
                  <a:schemeClr val="bg1"/>
                </a:solidFill>
                <a:latin typeface="Comic Sans MS" pitchFamily="66" charset="0"/>
              </a:rPr>
              <a:t>Plants of the Savanna</a:t>
            </a:r>
          </a:p>
        </p:txBody>
      </p:sp>
      <p:sp>
        <p:nvSpPr>
          <p:cNvPr id="21401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14020" name="Text Box 4"/>
          <p:cNvSpPr txBox="1">
            <a:spLocks noChangeArrowheads="1"/>
          </p:cNvSpPr>
          <p:nvPr/>
        </p:nvSpPr>
        <p:spPr bwMode="auto">
          <a:xfrm>
            <a:off x="457200" y="1371600"/>
            <a:ext cx="8305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457200" indent="-457200">
              <a:buFont typeface="Arial" panose="020B0604020202020204" pitchFamily="34" charset="0"/>
              <a:buChar char="•"/>
            </a:pPr>
            <a:r>
              <a:rPr lang="en-US">
                <a:solidFill>
                  <a:schemeClr val="accent1"/>
                </a:solidFill>
                <a:latin typeface="Comic Sans MS" panose="030F0702030302020204" pitchFamily="66" charset="0"/>
              </a:rPr>
              <a:t>Elephant grass</a:t>
            </a:r>
            <a:endParaRPr lang="en-US" dirty="0">
              <a:solidFill>
                <a:schemeClr val="accent1"/>
              </a:solidFill>
              <a:latin typeface="Comic Sans MS" panose="030F0702030302020204" pitchFamily="66" charset="0"/>
            </a:endParaRPr>
          </a:p>
        </p:txBody>
      </p:sp>
      <p:pic>
        <p:nvPicPr>
          <p:cNvPr id="3" name="Picture 2"/>
          <p:cNvPicPr>
            <a:picLocks noChangeAspect="1"/>
          </p:cNvPicPr>
          <p:nvPr/>
        </p:nvPicPr>
        <p:blipFill>
          <a:blip r:embed="rId3"/>
          <a:stretch>
            <a:fillRect/>
          </a:stretch>
        </p:blipFill>
        <p:spPr>
          <a:xfrm>
            <a:off x="1743075" y="2337375"/>
            <a:ext cx="5734050" cy="4286250"/>
          </a:xfrm>
          <a:prstGeom prst="rect">
            <a:avLst/>
          </a:prstGeom>
        </p:spPr>
      </p:pic>
    </p:spTree>
    <p:extLst>
      <p:ext uri="{BB962C8B-B14F-4D97-AF65-F5344CB8AC3E}">
        <p14:creationId xmlns:p14="http://schemas.microsoft.com/office/powerpoint/2010/main" val="374475554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305800" cy="4648200"/>
          </a:xfrm>
        </p:spPr>
        <p:txBody>
          <a:bodyPr/>
          <a:lstStyle/>
          <a:p>
            <a:pPr lvl="0"/>
            <a:r>
              <a:rPr lang="en-US" dirty="0">
                <a:solidFill>
                  <a:schemeClr val="accent1"/>
                </a:solidFill>
                <a:latin typeface="Comic Sans MS" panose="030F0702030302020204" pitchFamily="66" charset="0"/>
              </a:rPr>
              <a:t>Grazing herbivores have adopted a migratory way of life and follow the rains. </a:t>
            </a:r>
          </a:p>
          <a:p>
            <a:pPr lvl="0"/>
            <a:r>
              <a:rPr lang="en-US" dirty="0">
                <a:solidFill>
                  <a:schemeClr val="accent1"/>
                </a:solidFill>
                <a:latin typeface="Comic Sans MS" panose="030F0702030302020204" pitchFamily="66" charset="0"/>
              </a:rPr>
              <a:t>Many animals give birth during the rainy season when food is abundant and the young are more likely to survive.</a:t>
            </a:r>
          </a:p>
          <a:p>
            <a:endParaRPr lang="en-US" dirty="0"/>
          </a:p>
        </p:txBody>
      </p:sp>
      <p:sp>
        <p:nvSpPr>
          <p:cNvPr id="4" name="Rectangle 2"/>
          <p:cNvSpPr txBox="1">
            <a:spLocks noChangeArrowheads="1"/>
          </p:cNvSpPr>
          <p:nvPr/>
        </p:nvSpPr>
        <p:spPr bwMode="auto">
          <a:xfrm>
            <a:off x="304800" y="304800"/>
            <a:ext cx="8229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pPr>
            <a:r>
              <a:rPr lang="en-US" altLang="en-US" sz="3600" b="1" kern="0" dirty="0">
                <a:solidFill>
                  <a:schemeClr val="bg1"/>
                </a:solidFill>
                <a:latin typeface="Comic Sans MS" pitchFamily="66" charset="0"/>
              </a:rPr>
              <a:t>Animals of the African Savanna</a:t>
            </a:r>
          </a:p>
        </p:txBody>
      </p:sp>
    </p:spTree>
    <p:extLst>
      <p:ext uri="{BB962C8B-B14F-4D97-AF65-F5344CB8AC3E}">
        <p14:creationId xmlns:p14="http://schemas.microsoft.com/office/powerpoint/2010/main" val="2708061568"/>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447800"/>
            <a:ext cx="7467600" cy="4648200"/>
          </a:xfrm>
        </p:spPr>
        <p:txBody>
          <a:bodyPr/>
          <a:lstStyle/>
          <a:p>
            <a:pPr marL="0" lvl="0" indent="0">
              <a:buNone/>
            </a:pPr>
            <a:r>
              <a:rPr lang="en-US" dirty="0">
                <a:solidFill>
                  <a:schemeClr val="accent1"/>
                </a:solidFill>
                <a:latin typeface="Comic Sans MS" panose="030F0702030302020204" pitchFamily="66" charset="0"/>
              </a:rPr>
              <a:t>Examples:</a:t>
            </a:r>
          </a:p>
          <a:p>
            <a:pPr lvl="0"/>
            <a:r>
              <a:rPr lang="en-US" dirty="0">
                <a:solidFill>
                  <a:schemeClr val="accent1"/>
                </a:solidFill>
                <a:latin typeface="Comic Sans MS" panose="030F0702030302020204" pitchFamily="66" charset="0"/>
              </a:rPr>
              <a:t>Gazelle</a:t>
            </a:r>
          </a:p>
          <a:p>
            <a:pPr lvl="0"/>
            <a:r>
              <a:rPr lang="en-US" dirty="0">
                <a:solidFill>
                  <a:schemeClr val="accent1"/>
                </a:solidFill>
                <a:latin typeface="Comic Sans MS" panose="030F0702030302020204" pitchFamily="66" charset="0"/>
              </a:rPr>
              <a:t>Wildebeest</a:t>
            </a:r>
          </a:p>
          <a:p>
            <a:pPr lvl="0"/>
            <a:r>
              <a:rPr lang="en-US" dirty="0">
                <a:solidFill>
                  <a:schemeClr val="accent1"/>
                </a:solidFill>
                <a:latin typeface="Comic Sans MS" panose="030F0702030302020204" pitchFamily="66" charset="0"/>
              </a:rPr>
              <a:t>Lion</a:t>
            </a:r>
          </a:p>
          <a:p>
            <a:pPr lvl="0"/>
            <a:r>
              <a:rPr lang="en-US" dirty="0">
                <a:solidFill>
                  <a:schemeClr val="accent1"/>
                </a:solidFill>
                <a:latin typeface="Comic Sans MS" panose="030F0702030302020204" pitchFamily="66" charset="0"/>
              </a:rPr>
              <a:t>Elephant</a:t>
            </a:r>
          </a:p>
          <a:p>
            <a:pPr lvl="0"/>
            <a:r>
              <a:rPr lang="en-US" dirty="0">
                <a:solidFill>
                  <a:schemeClr val="accent1"/>
                </a:solidFill>
                <a:latin typeface="Comic Sans MS" panose="030F0702030302020204" pitchFamily="66" charset="0"/>
              </a:rPr>
              <a:t>Giraffe</a:t>
            </a:r>
          </a:p>
          <a:p>
            <a:pPr lvl="0"/>
            <a:endParaRPr lang="en-US" dirty="0">
              <a:solidFill>
                <a:schemeClr val="accent1"/>
              </a:solidFill>
              <a:latin typeface="Comic Sans MS" panose="030F0702030302020204" pitchFamily="66" charset="0"/>
            </a:endParaRPr>
          </a:p>
          <a:p>
            <a:endParaRPr lang="en-US" dirty="0"/>
          </a:p>
        </p:txBody>
      </p:sp>
      <p:sp>
        <p:nvSpPr>
          <p:cNvPr id="4" name="Rectangle 2"/>
          <p:cNvSpPr txBox="1">
            <a:spLocks noChangeArrowheads="1"/>
          </p:cNvSpPr>
          <p:nvPr/>
        </p:nvSpPr>
        <p:spPr bwMode="auto">
          <a:xfrm>
            <a:off x="304800" y="304800"/>
            <a:ext cx="8229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pPr>
            <a:r>
              <a:rPr lang="en-US" altLang="en-US" sz="3600" b="1" kern="0" dirty="0">
                <a:solidFill>
                  <a:schemeClr val="bg1"/>
                </a:solidFill>
                <a:latin typeface="Comic Sans MS" pitchFamily="66" charset="0"/>
              </a:rPr>
              <a:t>Animals of the African Savanna</a:t>
            </a:r>
          </a:p>
        </p:txBody>
      </p:sp>
    </p:spTree>
    <p:extLst>
      <p:ext uri="{BB962C8B-B14F-4D97-AF65-F5344CB8AC3E}">
        <p14:creationId xmlns:p14="http://schemas.microsoft.com/office/powerpoint/2010/main" val="3771225520"/>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3600" b="1" dirty="0">
                <a:solidFill>
                  <a:schemeClr val="bg1"/>
                </a:solidFill>
                <a:latin typeface="Comic Sans MS" pitchFamily="66" charset="0"/>
              </a:rPr>
              <a:t>Animals of the African Savanna</a:t>
            </a:r>
          </a:p>
        </p:txBody>
      </p:sp>
      <p:sp>
        <p:nvSpPr>
          <p:cNvPr id="234499" name="Text Box 3"/>
          <p:cNvSpPr txBox="1">
            <a:spLocks noChangeArrowheads="1"/>
          </p:cNvSpPr>
          <p:nvPr/>
        </p:nvSpPr>
        <p:spPr bwMode="auto">
          <a:xfrm>
            <a:off x="533400" y="1447800"/>
            <a:ext cx="2514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Gazelle</a:t>
            </a:r>
          </a:p>
        </p:txBody>
      </p:sp>
      <p:pic>
        <p:nvPicPr>
          <p:cNvPr id="234500" name="Picture 5" descr="gazel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09800"/>
            <a:ext cx="57150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210166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3600" b="1" dirty="0">
                <a:solidFill>
                  <a:schemeClr val="bg1"/>
                </a:solidFill>
                <a:latin typeface="Comic Sans MS" pitchFamily="66" charset="0"/>
              </a:rPr>
              <a:t>Animals of the African Savanna</a:t>
            </a:r>
          </a:p>
        </p:txBody>
      </p:sp>
      <p:sp>
        <p:nvSpPr>
          <p:cNvPr id="236547" name="Text Box 3"/>
          <p:cNvSpPr txBox="1">
            <a:spLocks noChangeArrowheads="1"/>
          </p:cNvSpPr>
          <p:nvPr/>
        </p:nvSpPr>
        <p:spPr bwMode="auto">
          <a:xfrm>
            <a:off x="533400" y="1447800"/>
            <a:ext cx="320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Wildebeest</a:t>
            </a:r>
          </a:p>
        </p:txBody>
      </p:sp>
      <p:pic>
        <p:nvPicPr>
          <p:cNvPr id="236548" name="Picture 7" descr="wildebee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035175"/>
            <a:ext cx="6324600" cy="459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2433768"/>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3600" b="1" dirty="0">
                <a:solidFill>
                  <a:schemeClr val="bg1"/>
                </a:solidFill>
                <a:latin typeface="Comic Sans MS" pitchFamily="66" charset="0"/>
              </a:rPr>
              <a:t>Animals of the African Savanna</a:t>
            </a:r>
          </a:p>
        </p:txBody>
      </p:sp>
      <p:sp>
        <p:nvSpPr>
          <p:cNvPr id="238595" name="Text Box 3"/>
          <p:cNvSpPr txBox="1">
            <a:spLocks noChangeArrowheads="1"/>
          </p:cNvSpPr>
          <p:nvPr/>
        </p:nvSpPr>
        <p:spPr bwMode="auto">
          <a:xfrm>
            <a:off x="533400" y="1447800"/>
            <a:ext cx="2514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Lion</a:t>
            </a:r>
          </a:p>
        </p:txBody>
      </p:sp>
      <p:pic>
        <p:nvPicPr>
          <p:cNvPr id="238596" name="Picture 5" descr="l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09800"/>
            <a:ext cx="6096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4833208"/>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3600" b="1" dirty="0">
                <a:solidFill>
                  <a:schemeClr val="bg1"/>
                </a:solidFill>
                <a:latin typeface="Comic Sans MS" pitchFamily="66" charset="0"/>
              </a:rPr>
              <a:t>Animals of the African Savanna</a:t>
            </a:r>
          </a:p>
        </p:txBody>
      </p:sp>
      <p:sp>
        <p:nvSpPr>
          <p:cNvPr id="240643" name="Text Box 3"/>
          <p:cNvSpPr txBox="1">
            <a:spLocks noChangeArrowheads="1"/>
          </p:cNvSpPr>
          <p:nvPr/>
        </p:nvSpPr>
        <p:spPr bwMode="auto">
          <a:xfrm>
            <a:off x="533400" y="1447800"/>
            <a:ext cx="2514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Elephant</a:t>
            </a:r>
          </a:p>
        </p:txBody>
      </p:sp>
      <p:pic>
        <p:nvPicPr>
          <p:cNvPr id="240644" name="Picture 7" descr="elepha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057400"/>
            <a:ext cx="5334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98218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3600" b="1" dirty="0">
                <a:solidFill>
                  <a:schemeClr val="bg1"/>
                </a:solidFill>
                <a:latin typeface="Comic Sans MS" pitchFamily="66" charset="0"/>
              </a:rPr>
              <a:t>Animals of the African Savanna</a:t>
            </a:r>
          </a:p>
        </p:txBody>
      </p:sp>
      <p:sp>
        <p:nvSpPr>
          <p:cNvPr id="242691" name="Text Box 3"/>
          <p:cNvSpPr txBox="1">
            <a:spLocks noChangeArrowheads="1"/>
          </p:cNvSpPr>
          <p:nvPr/>
        </p:nvSpPr>
        <p:spPr bwMode="auto">
          <a:xfrm>
            <a:off x="533400" y="1447800"/>
            <a:ext cx="2514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Giraffe</a:t>
            </a:r>
          </a:p>
        </p:txBody>
      </p:sp>
      <p:pic>
        <p:nvPicPr>
          <p:cNvPr id="242692" name="Picture 5" descr="Giraffe-Mom-and-Bab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6413" y="1428750"/>
            <a:ext cx="4421187"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8832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447800"/>
            <a:ext cx="8001000" cy="4648200"/>
          </a:xfrm>
        </p:spPr>
        <p:txBody>
          <a:bodyPr/>
          <a:lstStyle/>
          <a:p>
            <a:pPr marL="0" indent="0">
              <a:buNone/>
            </a:pPr>
            <a:r>
              <a:rPr lang="en-US" altLang="en-US" b="1" dirty="0">
                <a:solidFill>
                  <a:schemeClr val="accent1"/>
                </a:solidFill>
                <a:latin typeface="Comic Sans MS" pitchFamily="66" charset="0"/>
              </a:rPr>
              <a:t>Australian grassland animals are marsupials</a:t>
            </a:r>
          </a:p>
          <a:p>
            <a:pPr marL="0" lvl="0" indent="0">
              <a:buNone/>
            </a:pPr>
            <a:endParaRPr lang="en-US" dirty="0">
              <a:solidFill>
                <a:schemeClr val="accent1"/>
              </a:solidFill>
              <a:latin typeface="Comic Sans MS" panose="030F0702030302020204" pitchFamily="66" charset="0"/>
            </a:endParaRPr>
          </a:p>
          <a:p>
            <a:pPr marL="0" lvl="0" indent="0">
              <a:buNone/>
            </a:pPr>
            <a:r>
              <a:rPr lang="en-US" dirty="0">
                <a:solidFill>
                  <a:schemeClr val="accent1"/>
                </a:solidFill>
                <a:latin typeface="Comic Sans MS" panose="030F0702030302020204" pitchFamily="66" charset="0"/>
              </a:rPr>
              <a:t>Examples:</a:t>
            </a:r>
          </a:p>
          <a:p>
            <a:pPr lvl="0"/>
            <a:r>
              <a:rPr lang="en-US" dirty="0">
                <a:solidFill>
                  <a:schemeClr val="accent1"/>
                </a:solidFill>
                <a:latin typeface="Comic Sans MS" panose="030F0702030302020204" pitchFamily="66" charset="0"/>
              </a:rPr>
              <a:t>Kangaroo</a:t>
            </a:r>
          </a:p>
          <a:p>
            <a:pPr lvl="0"/>
            <a:r>
              <a:rPr lang="en-US" dirty="0">
                <a:solidFill>
                  <a:schemeClr val="accent1"/>
                </a:solidFill>
                <a:latin typeface="Comic Sans MS" panose="030F0702030302020204" pitchFamily="66" charset="0"/>
              </a:rPr>
              <a:t>Long nosed Bandicoot</a:t>
            </a:r>
          </a:p>
          <a:p>
            <a:pPr lvl="0"/>
            <a:r>
              <a:rPr lang="en-US" dirty="0">
                <a:solidFill>
                  <a:schemeClr val="accent1"/>
                </a:solidFill>
                <a:latin typeface="Comic Sans MS" panose="030F0702030302020204" pitchFamily="66" charset="0"/>
              </a:rPr>
              <a:t>Wallaby</a:t>
            </a:r>
          </a:p>
          <a:p>
            <a:pPr lvl="0"/>
            <a:r>
              <a:rPr lang="en-US" dirty="0">
                <a:solidFill>
                  <a:schemeClr val="accent1"/>
                </a:solidFill>
                <a:latin typeface="Comic Sans MS" panose="030F0702030302020204" pitchFamily="66" charset="0"/>
              </a:rPr>
              <a:t>Wombat</a:t>
            </a:r>
          </a:p>
          <a:p>
            <a:pPr lvl="0"/>
            <a:endParaRPr lang="en-US" dirty="0">
              <a:solidFill>
                <a:schemeClr val="accent1"/>
              </a:solidFill>
              <a:latin typeface="Comic Sans MS" panose="030F0702030302020204" pitchFamily="66" charset="0"/>
            </a:endParaRPr>
          </a:p>
          <a:p>
            <a:endParaRPr lang="en-US" dirty="0"/>
          </a:p>
        </p:txBody>
      </p:sp>
      <p:sp>
        <p:nvSpPr>
          <p:cNvPr id="4" name="Rectangle 2"/>
          <p:cNvSpPr txBox="1">
            <a:spLocks noChangeArrowheads="1"/>
          </p:cNvSpPr>
          <p:nvPr/>
        </p:nvSpPr>
        <p:spPr bwMode="auto">
          <a:xfrm>
            <a:off x="304800" y="304800"/>
            <a:ext cx="8229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FontTx/>
              <a:buNone/>
            </a:pPr>
            <a:r>
              <a:rPr lang="en-US" altLang="en-US" sz="3600" b="1" kern="0" dirty="0">
                <a:solidFill>
                  <a:schemeClr val="bg1"/>
                </a:solidFill>
                <a:latin typeface="Comic Sans MS" pitchFamily="66" charset="0"/>
              </a:rPr>
              <a:t>Animals of the Australian Savanna</a:t>
            </a:r>
          </a:p>
        </p:txBody>
      </p:sp>
    </p:spTree>
    <p:extLst>
      <p:ext uri="{BB962C8B-B14F-4D97-AF65-F5344CB8AC3E}">
        <p14:creationId xmlns:p14="http://schemas.microsoft.com/office/powerpoint/2010/main" val="3653492879"/>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b="1" dirty="0">
                <a:solidFill>
                  <a:schemeClr val="bg1"/>
                </a:solidFill>
                <a:latin typeface="Comic Sans MS" pitchFamily="66" charset="0"/>
              </a:rPr>
              <a:t>Animals of the Australian Savanna</a:t>
            </a:r>
          </a:p>
        </p:txBody>
      </p:sp>
      <p:sp>
        <p:nvSpPr>
          <p:cNvPr id="244739" name="Text Box 3"/>
          <p:cNvSpPr txBox="1">
            <a:spLocks noChangeArrowheads="1"/>
          </p:cNvSpPr>
          <p:nvPr/>
        </p:nvSpPr>
        <p:spPr bwMode="auto">
          <a:xfrm>
            <a:off x="609600" y="1295400"/>
            <a:ext cx="2514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dirty="0">
                <a:solidFill>
                  <a:schemeClr val="accent1"/>
                </a:solidFill>
                <a:latin typeface="Comic Sans MS" pitchFamily="66" charset="0"/>
              </a:rPr>
              <a:t>Kangaroo</a:t>
            </a:r>
          </a:p>
        </p:txBody>
      </p:sp>
      <p:pic>
        <p:nvPicPr>
          <p:cNvPr id="244740" name="Picture 9" descr="kangaroo_with_joey_b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438400"/>
            <a:ext cx="639286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1864221"/>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3600" b="1" dirty="0">
                <a:solidFill>
                  <a:schemeClr val="bg1"/>
                </a:solidFill>
                <a:latin typeface="Comic Sans MS" pitchFamily="66" charset="0"/>
              </a:rPr>
              <a:t>Animals of the Australian Savanna</a:t>
            </a:r>
          </a:p>
        </p:txBody>
      </p:sp>
      <p:sp>
        <p:nvSpPr>
          <p:cNvPr id="246787" name="Text Box 3"/>
          <p:cNvSpPr txBox="1">
            <a:spLocks noChangeArrowheads="1"/>
          </p:cNvSpPr>
          <p:nvPr/>
        </p:nvSpPr>
        <p:spPr bwMode="auto">
          <a:xfrm>
            <a:off x="533400" y="1447800"/>
            <a:ext cx="5181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Long Nosed Bandicoot</a:t>
            </a:r>
          </a:p>
        </p:txBody>
      </p:sp>
      <p:pic>
        <p:nvPicPr>
          <p:cNvPr id="246788" name="Picture 5" descr="Long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438400"/>
            <a:ext cx="5181600" cy="413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276318"/>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3600" b="1" dirty="0">
                <a:solidFill>
                  <a:schemeClr val="bg1"/>
                </a:solidFill>
                <a:latin typeface="Comic Sans MS" pitchFamily="66" charset="0"/>
              </a:rPr>
              <a:t>Animals of the Australian Savanna</a:t>
            </a:r>
          </a:p>
        </p:txBody>
      </p:sp>
      <p:sp>
        <p:nvSpPr>
          <p:cNvPr id="248835" name="Text Box 3"/>
          <p:cNvSpPr txBox="1">
            <a:spLocks noChangeArrowheads="1"/>
          </p:cNvSpPr>
          <p:nvPr/>
        </p:nvSpPr>
        <p:spPr bwMode="auto">
          <a:xfrm>
            <a:off x="533400" y="1447800"/>
            <a:ext cx="2514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Wallaby</a:t>
            </a:r>
          </a:p>
        </p:txBody>
      </p:sp>
      <p:pic>
        <p:nvPicPr>
          <p:cNvPr id="248836" name="Picture 5" descr="wallab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133600"/>
            <a:ext cx="6594475" cy="443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947257"/>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3600" b="1" dirty="0">
                <a:solidFill>
                  <a:schemeClr val="bg1"/>
                </a:solidFill>
                <a:latin typeface="Comic Sans MS" pitchFamily="66" charset="0"/>
              </a:rPr>
              <a:t>Animals of the Australian Savanna</a:t>
            </a:r>
          </a:p>
        </p:txBody>
      </p:sp>
      <p:sp>
        <p:nvSpPr>
          <p:cNvPr id="250883" name="Text Box 3"/>
          <p:cNvSpPr txBox="1">
            <a:spLocks noChangeArrowheads="1"/>
          </p:cNvSpPr>
          <p:nvPr/>
        </p:nvSpPr>
        <p:spPr bwMode="auto">
          <a:xfrm>
            <a:off x="533400" y="1447800"/>
            <a:ext cx="2514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Wombat</a:t>
            </a:r>
          </a:p>
        </p:txBody>
      </p:sp>
      <p:pic>
        <p:nvPicPr>
          <p:cNvPr id="250884" name="Picture 7" descr="7716%20wombat%20and%20bab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057400"/>
            <a:ext cx="5486400"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9162120"/>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a:solidFill>
                  <a:schemeClr val="bg1"/>
                </a:solidFill>
                <a:latin typeface="Comic Sans MS" panose="030F0702030302020204" pitchFamily="66" charset="0"/>
              </a:rPr>
              <a:t>WATCH</a:t>
            </a:r>
          </a:p>
        </p:txBody>
      </p:sp>
      <p:sp>
        <p:nvSpPr>
          <p:cNvPr id="3" name="Content Placeholder 2"/>
          <p:cNvSpPr>
            <a:spLocks noGrp="1"/>
          </p:cNvSpPr>
          <p:nvPr>
            <p:ph idx="1"/>
          </p:nvPr>
        </p:nvSpPr>
        <p:spPr/>
        <p:txBody>
          <a:bodyPr/>
          <a:lstStyle/>
          <a:p>
            <a:r>
              <a:rPr lang="en-US" u="sng" dirty="0">
                <a:hlinkClick r:id="rId2"/>
              </a:rPr>
              <a:t>Savannas</a:t>
            </a:r>
            <a:endParaRPr lang="en-US" dirty="0"/>
          </a:p>
        </p:txBody>
      </p:sp>
    </p:spTree>
    <p:extLst>
      <p:ext uri="{BB962C8B-B14F-4D97-AF65-F5344CB8AC3E}">
        <p14:creationId xmlns:p14="http://schemas.microsoft.com/office/powerpoint/2010/main" val="3087621371"/>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685800" y="152400"/>
            <a:ext cx="7772400" cy="990600"/>
          </a:xfrm>
        </p:spPr>
        <p:txBody>
          <a:bodyPr/>
          <a:lstStyle/>
          <a:p>
            <a:pPr eaLnBrk="1" hangingPunct="1"/>
            <a:r>
              <a:rPr lang="en-US" altLang="en-US" b="1">
                <a:solidFill>
                  <a:schemeClr val="bg1"/>
                </a:solidFill>
                <a:latin typeface="Comic Sans MS" pitchFamily="66" charset="0"/>
              </a:rPr>
              <a:t>Grassland</a:t>
            </a:r>
          </a:p>
        </p:txBody>
      </p:sp>
      <p:sp>
        <p:nvSpPr>
          <p:cNvPr id="207875" name="Text Box 3"/>
          <p:cNvSpPr txBox="1">
            <a:spLocks noChangeArrowheads="1"/>
          </p:cNvSpPr>
          <p:nvPr/>
        </p:nvSpPr>
        <p:spPr bwMode="auto">
          <a:xfrm>
            <a:off x="533400" y="1066800"/>
            <a:ext cx="822960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3600" dirty="0">
                <a:solidFill>
                  <a:schemeClr val="bg1"/>
                </a:solidFill>
                <a:latin typeface="Comic Sans MS" pitchFamily="66" charset="0"/>
              </a:rPr>
              <a:t>Grasslands are known by many names.</a:t>
            </a:r>
          </a:p>
          <a:p>
            <a:pPr eaLnBrk="1" hangingPunct="1">
              <a:spcBef>
                <a:spcPct val="50000"/>
              </a:spcBef>
              <a:buNone/>
            </a:pPr>
            <a:r>
              <a:rPr lang="en-US" altLang="en-US" sz="3600" dirty="0">
                <a:solidFill>
                  <a:schemeClr val="accent1"/>
                </a:solidFill>
                <a:latin typeface="Comic Sans MS" pitchFamily="66" charset="0"/>
              </a:rPr>
              <a:t>Veldt or Savanna - Africa</a:t>
            </a:r>
          </a:p>
          <a:p>
            <a:pPr eaLnBrk="1" hangingPunct="1">
              <a:spcBef>
                <a:spcPct val="50000"/>
              </a:spcBef>
              <a:buNone/>
            </a:pPr>
            <a:r>
              <a:rPr lang="en-US" altLang="en-US" sz="3600" dirty="0">
                <a:solidFill>
                  <a:schemeClr val="accent1"/>
                </a:solidFill>
                <a:latin typeface="Comic Sans MS" pitchFamily="66" charset="0"/>
              </a:rPr>
              <a:t>Savanna - Australia</a:t>
            </a:r>
          </a:p>
          <a:p>
            <a:pPr eaLnBrk="1" hangingPunct="1">
              <a:spcBef>
                <a:spcPct val="50000"/>
              </a:spcBef>
              <a:buFontTx/>
              <a:buNone/>
            </a:pPr>
            <a:r>
              <a:rPr lang="en-US" altLang="en-US" sz="3600" dirty="0">
                <a:solidFill>
                  <a:schemeClr val="accent1"/>
                </a:solidFill>
                <a:latin typeface="Comic Sans MS" pitchFamily="66" charset="0"/>
              </a:rPr>
              <a:t>Prairie or Plains – United States</a:t>
            </a:r>
          </a:p>
          <a:p>
            <a:pPr eaLnBrk="1" hangingPunct="1">
              <a:spcBef>
                <a:spcPct val="50000"/>
              </a:spcBef>
              <a:buNone/>
            </a:pPr>
            <a:r>
              <a:rPr lang="en-US" altLang="en-US" sz="3600" dirty="0">
                <a:solidFill>
                  <a:schemeClr val="accent1"/>
                </a:solidFill>
                <a:latin typeface="Comic Sans MS" pitchFamily="66" charset="0"/>
              </a:rPr>
              <a:t>Steppe - Asia</a:t>
            </a:r>
          </a:p>
          <a:p>
            <a:pPr eaLnBrk="1" hangingPunct="1">
              <a:spcBef>
                <a:spcPct val="50000"/>
              </a:spcBef>
              <a:buNone/>
            </a:pPr>
            <a:r>
              <a:rPr lang="en-US" altLang="en-US" sz="3600" dirty="0">
                <a:solidFill>
                  <a:schemeClr val="accent1"/>
                </a:solidFill>
                <a:latin typeface="Comic Sans MS" pitchFamily="66" charset="0"/>
              </a:rPr>
              <a:t>Pampas - South America</a:t>
            </a:r>
          </a:p>
        </p:txBody>
      </p:sp>
    </p:spTree>
    <p:extLst>
      <p:ext uri="{BB962C8B-B14F-4D97-AF65-F5344CB8AC3E}">
        <p14:creationId xmlns:p14="http://schemas.microsoft.com/office/powerpoint/2010/main" val="912660349"/>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body" idx="1"/>
          </p:nvPr>
        </p:nvSpPr>
        <p:spPr>
          <a:xfrm>
            <a:off x="228600" y="304800"/>
            <a:ext cx="5181600" cy="5791200"/>
          </a:xfrm>
        </p:spPr>
        <p:txBody>
          <a:bodyPr/>
          <a:lstStyle/>
          <a:p>
            <a:pPr eaLnBrk="1" hangingPunct="1">
              <a:buFontTx/>
              <a:buNone/>
            </a:pPr>
            <a:r>
              <a:rPr lang="en-US" altLang="en-US" sz="3600" b="1" dirty="0">
                <a:solidFill>
                  <a:schemeClr val="bg1"/>
                </a:solidFill>
                <a:latin typeface="Comic Sans MS" pitchFamily="66" charset="0"/>
              </a:rPr>
              <a:t> Temperate</a:t>
            </a:r>
            <a:r>
              <a:rPr lang="en-US" altLang="en-US" sz="3600" dirty="0">
                <a:solidFill>
                  <a:schemeClr val="bg1"/>
                </a:solidFill>
                <a:latin typeface="Comic Sans MS" pitchFamily="66" charset="0"/>
              </a:rPr>
              <a:t> </a:t>
            </a:r>
            <a:r>
              <a:rPr lang="en-US" altLang="en-US" sz="3600" b="1" dirty="0">
                <a:solidFill>
                  <a:schemeClr val="bg1"/>
                </a:solidFill>
                <a:latin typeface="Comic Sans MS" pitchFamily="66" charset="0"/>
              </a:rPr>
              <a:t>Grassland</a:t>
            </a:r>
          </a:p>
          <a:p>
            <a:pPr eaLnBrk="1" hangingPunct="1">
              <a:buFontTx/>
              <a:buNone/>
            </a:pPr>
            <a:endParaRPr lang="en-US" altLang="en-US" sz="3600" b="1" dirty="0">
              <a:solidFill>
                <a:schemeClr val="bg1"/>
              </a:solidFill>
              <a:latin typeface="Comic Sans MS" pitchFamily="66" charset="0"/>
            </a:endParaRPr>
          </a:p>
          <a:p>
            <a:pPr eaLnBrk="1" hangingPunct="1"/>
            <a:r>
              <a:rPr lang="en-US" altLang="en-US" dirty="0">
                <a:solidFill>
                  <a:schemeClr val="accent1"/>
                </a:solidFill>
                <a:latin typeface="Comic Sans MS" pitchFamily="66" charset="0"/>
              </a:rPr>
              <a:t>Wet seasons followed by a season of drought</a:t>
            </a:r>
          </a:p>
          <a:p>
            <a:pPr eaLnBrk="1" hangingPunct="1"/>
            <a:r>
              <a:rPr lang="en-US" altLang="en-US" dirty="0">
                <a:solidFill>
                  <a:schemeClr val="accent1"/>
                </a:solidFill>
                <a:latin typeface="Comic Sans MS" pitchFamily="66" charset="0"/>
              </a:rPr>
              <a:t>25 to 75 cm precipitation yearly</a:t>
            </a:r>
          </a:p>
          <a:p>
            <a:pPr eaLnBrk="1" hangingPunct="1"/>
            <a:r>
              <a:rPr lang="en-US" altLang="en-US" dirty="0">
                <a:solidFill>
                  <a:schemeClr val="accent1"/>
                </a:solidFill>
                <a:latin typeface="Comic Sans MS" pitchFamily="66" charset="0"/>
              </a:rPr>
              <a:t>Not enough for trees to grow.</a:t>
            </a:r>
          </a:p>
        </p:txBody>
      </p:sp>
      <p:sp>
        <p:nvSpPr>
          <p:cNvPr id="209923" name="Rectangle 4"/>
          <p:cNvSpPr>
            <a:spLocks noChangeArrowheads="1"/>
          </p:cNvSpPr>
          <p:nvPr/>
        </p:nvSpPr>
        <p:spPr bwMode="auto">
          <a:xfrm>
            <a:off x="158750" y="23939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pic>
        <p:nvPicPr>
          <p:cNvPr id="209924" name="Picture 8" descr="prair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066800"/>
            <a:ext cx="3453788"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8712972"/>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body" idx="1"/>
          </p:nvPr>
        </p:nvSpPr>
        <p:spPr>
          <a:xfrm>
            <a:off x="228600" y="304800"/>
            <a:ext cx="4572000" cy="5791200"/>
          </a:xfrm>
        </p:spPr>
        <p:txBody>
          <a:bodyPr/>
          <a:lstStyle/>
          <a:p>
            <a:pPr eaLnBrk="1" hangingPunct="1">
              <a:buFontTx/>
              <a:buNone/>
            </a:pPr>
            <a:r>
              <a:rPr lang="en-US" altLang="en-US" sz="3600" b="1" dirty="0">
                <a:solidFill>
                  <a:schemeClr val="bg1"/>
                </a:solidFill>
                <a:latin typeface="Comic Sans MS" pitchFamily="66" charset="0"/>
              </a:rPr>
              <a:t>  Temperate</a:t>
            </a:r>
            <a:r>
              <a:rPr lang="en-US" altLang="en-US" sz="3600" dirty="0">
                <a:solidFill>
                  <a:schemeClr val="bg1"/>
                </a:solidFill>
                <a:latin typeface="Comic Sans MS" pitchFamily="66" charset="0"/>
              </a:rPr>
              <a:t> </a:t>
            </a:r>
            <a:r>
              <a:rPr lang="en-US" altLang="en-US" sz="3600" b="1" dirty="0">
                <a:solidFill>
                  <a:schemeClr val="bg1"/>
                </a:solidFill>
                <a:latin typeface="Comic Sans MS" pitchFamily="66" charset="0"/>
              </a:rPr>
              <a:t>Grassland</a:t>
            </a:r>
          </a:p>
          <a:p>
            <a:pPr eaLnBrk="1" hangingPunct="1">
              <a:buFontTx/>
              <a:buNone/>
            </a:pPr>
            <a:endParaRPr lang="en-US" altLang="en-US" sz="3600" b="1" dirty="0">
              <a:solidFill>
                <a:schemeClr val="accent1"/>
              </a:solidFill>
              <a:latin typeface="Comic Sans MS" pitchFamily="66" charset="0"/>
            </a:endParaRPr>
          </a:p>
          <a:p>
            <a:pPr eaLnBrk="1" hangingPunct="1"/>
            <a:r>
              <a:rPr lang="en-US" dirty="0">
                <a:solidFill>
                  <a:schemeClr val="accent1"/>
                </a:solidFill>
                <a:latin typeface="Comic Sans MS" panose="030F0702030302020204" pitchFamily="66" charset="0"/>
              </a:rPr>
              <a:t>This grassland covers a large area of the interior of continents</a:t>
            </a:r>
          </a:p>
          <a:p>
            <a:pPr eaLnBrk="1" hangingPunct="1"/>
            <a:r>
              <a:rPr lang="en-US" dirty="0">
                <a:solidFill>
                  <a:schemeClr val="accent1"/>
                </a:solidFill>
                <a:latin typeface="Comic Sans MS" panose="030F0702030302020204" pitchFamily="66" charset="0"/>
              </a:rPr>
              <a:t>Vegetation consists of mainly grasses and wildflowers. </a:t>
            </a:r>
          </a:p>
          <a:p>
            <a:pPr eaLnBrk="1" hangingPunct="1"/>
            <a:endParaRPr lang="en-US" altLang="en-US" dirty="0">
              <a:solidFill>
                <a:schemeClr val="accent1"/>
              </a:solidFill>
              <a:latin typeface="Comic Sans MS" pitchFamily="66" charset="0"/>
            </a:endParaRPr>
          </a:p>
        </p:txBody>
      </p:sp>
      <p:pic>
        <p:nvPicPr>
          <p:cNvPr id="211971" name="Picture 6" descr="prair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381000"/>
            <a:ext cx="40386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857201"/>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body" idx="1"/>
          </p:nvPr>
        </p:nvSpPr>
        <p:spPr>
          <a:xfrm>
            <a:off x="228600" y="304800"/>
            <a:ext cx="4572000" cy="5791200"/>
          </a:xfrm>
        </p:spPr>
        <p:txBody>
          <a:bodyPr/>
          <a:lstStyle/>
          <a:p>
            <a:pPr eaLnBrk="1" hangingPunct="1">
              <a:buFontTx/>
              <a:buNone/>
            </a:pPr>
            <a:r>
              <a:rPr lang="en-US" altLang="en-US" sz="3600" b="1" dirty="0">
                <a:solidFill>
                  <a:schemeClr val="bg1"/>
                </a:solidFill>
                <a:latin typeface="Comic Sans MS" pitchFamily="66" charset="0"/>
              </a:rPr>
              <a:t>  Temperate</a:t>
            </a:r>
            <a:r>
              <a:rPr lang="en-US" altLang="en-US" sz="3600" dirty="0">
                <a:solidFill>
                  <a:schemeClr val="bg1"/>
                </a:solidFill>
                <a:latin typeface="Comic Sans MS" pitchFamily="66" charset="0"/>
              </a:rPr>
              <a:t> </a:t>
            </a:r>
            <a:r>
              <a:rPr lang="en-US" altLang="en-US" sz="3600" b="1" dirty="0">
                <a:solidFill>
                  <a:schemeClr val="bg1"/>
                </a:solidFill>
                <a:latin typeface="Comic Sans MS" pitchFamily="66" charset="0"/>
              </a:rPr>
              <a:t>Grassland</a:t>
            </a:r>
          </a:p>
          <a:p>
            <a:pPr eaLnBrk="1" hangingPunct="1">
              <a:buFontTx/>
              <a:buNone/>
            </a:pPr>
            <a:endParaRPr lang="en-US" altLang="en-US" sz="3600" b="1" dirty="0">
              <a:solidFill>
                <a:schemeClr val="accent1"/>
              </a:solidFill>
              <a:latin typeface="Comic Sans MS" pitchFamily="66" charset="0"/>
            </a:endParaRPr>
          </a:p>
          <a:p>
            <a:pPr eaLnBrk="1" hangingPunct="1"/>
            <a:r>
              <a:rPr lang="en-US" dirty="0">
                <a:solidFill>
                  <a:schemeClr val="accent1"/>
                </a:solidFill>
                <a:latin typeface="Comic Sans MS" panose="030F0702030302020204" pitchFamily="66" charset="0"/>
              </a:rPr>
              <a:t>Near the banks of streams, the soil contains more water so shrubs and trees can grow. </a:t>
            </a:r>
          </a:p>
          <a:p>
            <a:pPr eaLnBrk="1" hangingPunct="1"/>
            <a:r>
              <a:rPr lang="en-US" dirty="0">
                <a:solidFill>
                  <a:schemeClr val="accent1"/>
                </a:solidFill>
                <a:latin typeface="Comic Sans MS" panose="030F0702030302020204" pitchFamily="66" charset="0"/>
              </a:rPr>
              <a:t>The root systems form dense layers that survive drought and fire</a:t>
            </a:r>
            <a:r>
              <a:rPr lang="en-US" dirty="0"/>
              <a:t>.</a:t>
            </a:r>
            <a:endParaRPr lang="en-US" altLang="en-US" dirty="0">
              <a:solidFill>
                <a:schemeClr val="accent1"/>
              </a:solidFill>
              <a:latin typeface="Comic Sans MS" pitchFamily="66" charset="0"/>
            </a:endParaRPr>
          </a:p>
        </p:txBody>
      </p:sp>
      <p:pic>
        <p:nvPicPr>
          <p:cNvPr id="2" name="Picture 1"/>
          <p:cNvPicPr>
            <a:picLocks noChangeAspect="1"/>
          </p:cNvPicPr>
          <p:nvPr/>
        </p:nvPicPr>
        <p:blipFill>
          <a:blip r:embed="rId3"/>
          <a:stretch>
            <a:fillRect/>
          </a:stretch>
        </p:blipFill>
        <p:spPr>
          <a:xfrm>
            <a:off x="4953000" y="934311"/>
            <a:ext cx="4010025" cy="5399813"/>
          </a:xfrm>
          <a:prstGeom prst="rect">
            <a:avLst/>
          </a:prstGeom>
        </p:spPr>
      </p:pic>
    </p:spTree>
    <p:extLst>
      <p:ext uri="{BB962C8B-B14F-4D97-AF65-F5344CB8AC3E}">
        <p14:creationId xmlns:p14="http://schemas.microsoft.com/office/powerpoint/2010/main" val="4248414143"/>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body" idx="1"/>
          </p:nvPr>
        </p:nvSpPr>
        <p:spPr>
          <a:xfrm>
            <a:off x="228600" y="304800"/>
            <a:ext cx="8382000" cy="5791200"/>
          </a:xfrm>
        </p:spPr>
        <p:txBody>
          <a:bodyPr/>
          <a:lstStyle/>
          <a:p>
            <a:pPr eaLnBrk="1" hangingPunct="1">
              <a:buFontTx/>
              <a:buNone/>
            </a:pPr>
            <a:r>
              <a:rPr lang="en-US" altLang="en-US" sz="3600" b="1" dirty="0">
                <a:solidFill>
                  <a:schemeClr val="bg1"/>
                </a:solidFill>
                <a:latin typeface="Comic Sans MS" pitchFamily="66" charset="0"/>
              </a:rPr>
              <a:t>  		Temperate</a:t>
            </a:r>
            <a:r>
              <a:rPr lang="en-US" altLang="en-US" sz="3600" dirty="0">
                <a:solidFill>
                  <a:schemeClr val="bg1"/>
                </a:solidFill>
                <a:latin typeface="Comic Sans MS" pitchFamily="66" charset="0"/>
              </a:rPr>
              <a:t> </a:t>
            </a:r>
            <a:r>
              <a:rPr lang="en-US" altLang="en-US" sz="3600" b="1" dirty="0">
                <a:solidFill>
                  <a:schemeClr val="bg1"/>
                </a:solidFill>
                <a:latin typeface="Comic Sans MS" pitchFamily="66" charset="0"/>
              </a:rPr>
              <a:t>Grassland</a:t>
            </a:r>
          </a:p>
          <a:p>
            <a:pPr eaLnBrk="1" hangingPunct="1">
              <a:buFontTx/>
              <a:buNone/>
            </a:pPr>
            <a:endParaRPr lang="en-US" altLang="en-US" sz="3600" b="1" dirty="0">
              <a:solidFill>
                <a:schemeClr val="accent1"/>
              </a:solidFill>
              <a:latin typeface="Comic Sans MS" pitchFamily="66" charset="0"/>
            </a:endParaRPr>
          </a:p>
          <a:p>
            <a:pPr eaLnBrk="1" hangingPunct="1"/>
            <a:r>
              <a:rPr lang="en-US" dirty="0">
                <a:solidFill>
                  <a:schemeClr val="accent1"/>
                </a:solidFill>
                <a:latin typeface="Comic Sans MS" panose="030F0702030302020204" pitchFamily="66" charset="0"/>
              </a:rPr>
              <a:t>Grasslands are highly productive because of their fertile soil. </a:t>
            </a:r>
          </a:p>
          <a:p>
            <a:pPr eaLnBrk="1" hangingPunct="1"/>
            <a:r>
              <a:rPr lang="en-US" dirty="0">
                <a:solidFill>
                  <a:schemeClr val="accent1"/>
                </a:solidFill>
                <a:latin typeface="Comic Sans MS" panose="030F0702030302020204" pitchFamily="66" charset="0"/>
              </a:rPr>
              <a:t>The summer is hot and the winter is cold, so the plants die back to their roots in winter. </a:t>
            </a:r>
          </a:p>
          <a:p>
            <a:pPr eaLnBrk="1" hangingPunct="1"/>
            <a:r>
              <a:rPr lang="en-US" dirty="0">
                <a:solidFill>
                  <a:schemeClr val="accent1"/>
                </a:solidFill>
                <a:latin typeface="Comic Sans MS" panose="030F0702030302020204" pitchFamily="66" charset="0"/>
              </a:rPr>
              <a:t>Low temperatures in the winter slow decomposition and organic matter accumulate in the soil making it the most fertile soil in the world. </a:t>
            </a:r>
            <a:endParaRPr lang="en-US" altLang="en-US" dirty="0">
              <a:solidFill>
                <a:schemeClr val="accent1"/>
              </a:solidFill>
              <a:latin typeface="Comic Sans MS" pitchFamily="66" charset="0"/>
            </a:endParaRPr>
          </a:p>
        </p:txBody>
      </p:sp>
    </p:spTree>
    <p:extLst>
      <p:ext uri="{BB962C8B-B14F-4D97-AF65-F5344CB8AC3E}">
        <p14:creationId xmlns:p14="http://schemas.microsoft.com/office/powerpoint/2010/main" val="3098524114"/>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body" idx="1"/>
          </p:nvPr>
        </p:nvSpPr>
        <p:spPr>
          <a:xfrm>
            <a:off x="228600" y="228600"/>
            <a:ext cx="8229600" cy="762000"/>
          </a:xfrm>
        </p:spPr>
        <p:txBody>
          <a:bodyPr/>
          <a:lstStyle/>
          <a:p>
            <a:pPr algn="ctr" eaLnBrk="1" hangingPunct="1">
              <a:buFontTx/>
              <a:buNone/>
            </a:pPr>
            <a:r>
              <a:rPr lang="en-US" altLang="en-US" sz="4400" b="1" dirty="0">
                <a:solidFill>
                  <a:schemeClr val="bg1"/>
                </a:solidFill>
                <a:latin typeface="Comic Sans MS" pitchFamily="66" charset="0"/>
              </a:rPr>
              <a:t>Plants of the Grassland</a:t>
            </a:r>
          </a:p>
        </p:txBody>
      </p:sp>
      <p:sp>
        <p:nvSpPr>
          <p:cNvPr id="214019"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14020" name="Text Box 4"/>
          <p:cNvSpPr txBox="1">
            <a:spLocks noChangeArrowheads="1"/>
          </p:cNvSpPr>
          <p:nvPr/>
        </p:nvSpPr>
        <p:spPr bwMode="auto">
          <a:xfrm>
            <a:off x="762000" y="1371600"/>
            <a:ext cx="8001000" cy="521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dirty="0">
                <a:solidFill>
                  <a:schemeClr val="accent1"/>
                </a:solidFill>
                <a:latin typeface="Comic Sans MS" pitchFamily="66" charset="0"/>
              </a:rPr>
              <a:t>Grassland regions of the world are important farming areas.  Cereal and grains grow here.</a:t>
            </a:r>
          </a:p>
          <a:p>
            <a:pPr eaLnBrk="1" hangingPunct="1">
              <a:spcBef>
                <a:spcPct val="50000"/>
              </a:spcBef>
              <a:buFontTx/>
              <a:buNone/>
            </a:pPr>
            <a:r>
              <a:rPr lang="en-US" altLang="en-US" dirty="0">
                <a:solidFill>
                  <a:schemeClr val="accent1"/>
                </a:solidFill>
                <a:latin typeface="Comic Sans MS" pitchFamily="66" charset="0"/>
              </a:rPr>
              <a:t>Examples:</a:t>
            </a:r>
          </a:p>
          <a:p>
            <a:pPr eaLnBrk="1" hangingPunct="1">
              <a:spcBef>
                <a:spcPct val="50000"/>
              </a:spcBef>
            </a:pPr>
            <a:r>
              <a:rPr lang="en-US" altLang="en-US" dirty="0">
                <a:solidFill>
                  <a:schemeClr val="accent1"/>
                </a:solidFill>
                <a:latin typeface="Comic Sans MS" pitchFamily="66" charset="0"/>
              </a:rPr>
              <a:t>Wheat</a:t>
            </a:r>
          </a:p>
          <a:p>
            <a:pPr eaLnBrk="1" hangingPunct="1">
              <a:spcBef>
                <a:spcPct val="50000"/>
              </a:spcBef>
            </a:pPr>
            <a:r>
              <a:rPr lang="en-US" altLang="en-US" dirty="0">
                <a:solidFill>
                  <a:schemeClr val="accent1"/>
                </a:solidFill>
                <a:latin typeface="Comic Sans MS" pitchFamily="66" charset="0"/>
              </a:rPr>
              <a:t>Rye</a:t>
            </a:r>
          </a:p>
          <a:p>
            <a:pPr eaLnBrk="1" hangingPunct="1">
              <a:spcBef>
                <a:spcPct val="50000"/>
              </a:spcBef>
            </a:pPr>
            <a:r>
              <a:rPr lang="en-US" altLang="en-US" dirty="0">
                <a:solidFill>
                  <a:schemeClr val="accent1"/>
                </a:solidFill>
                <a:latin typeface="Comic Sans MS" pitchFamily="66" charset="0"/>
              </a:rPr>
              <a:t>Barley</a:t>
            </a:r>
          </a:p>
          <a:p>
            <a:pPr eaLnBrk="1" hangingPunct="1">
              <a:spcBef>
                <a:spcPct val="50000"/>
              </a:spcBef>
            </a:pPr>
            <a:r>
              <a:rPr lang="en-US" altLang="en-US" dirty="0">
                <a:solidFill>
                  <a:schemeClr val="accent1"/>
                </a:solidFill>
                <a:latin typeface="Comic Sans MS" pitchFamily="66" charset="0"/>
              </a:rPr>
              <a:t>Corn</a:t>
            </a:r>
          </a:p>
        </p:txBody>
      </p:sp>
    </p:spTree>
    <p:extLst>
      <p:ext uri="{BB962C8B-B14F-4D97-AF65-F5344CB8AC3E}">
        <p14:creationId xmlns:p14="http://schemas.microsoft.com/office/powerpoint/2010/main" val="199662416"/>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body" idx="1"/>
          </p:nvPr>
        </p:nvSpPr>
        <p:spPr>
          <a:xfrm>
            <a:off x="304800" y="228600"/>
            <a:ext cx="8610600" cy="762000"/>
          </a:xfrm>
        </p:spPr>
        <p:txBody>
          <a:bodyPr/>
          <a:lstStyle/>
          <a:p>
            <a:pPr algn="ctr" eaLnBrk="1" hangingPunct="1">
              <a:buFontTx/>
              <a:buNone/>
            </a:pPr>
            <a:r>
              <a:rPr lang="en-US" altLang="en-US" sz="3600">
                <a:solidFill>
                  <a:schemeClr val="bg1"/>
                </a:solidFill>
                <a:latin typeface="Comic Sans MS" pitchFamily="66" charset="0"/>
              </a:rPr>
              <a:t> </a:t>
            </a:r>
            <a:r>
              <a:rPr lang="en-US" altLang="en-US" sz="3600" b="1">
                <a:solidFill>
                  <a:schemeClr val="bg1"/>
                </a:solidFill>
                <a:latin typeface="Comic Sans MS" pitchFamily="66" charset="0"/>
              </a:rPr>
              <a:t>Plants of the Grassland</a:t>
            </a:r>
          </a:p>
        </p:txBody>
      </p:sp>
      <p:sp>
        <p:nvSpPr>
          <p:cNvPr id="216067" name="Text Box 3"/>
          <p:cNvSpPr txBox="1">
            <a:spLocks noChangeArrowheads="1"/>
          </p:cNvSpPr>
          <p:nvPr/>
        </p:nvSpPr>
        <p:spPr bwMode="auto">
          <a:xfrm>
            <a:off x="533400" y="1219200"/>
            <a:ext cx="2819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Wheat</a:t>
            </a:r>
          </a:p>
        </p:txBody>
      </p:sp>
      <p:pic>
        <p:nvPicPr>
          <p:cNvPr id="216068" name="Picture 5" descr="whea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286000"/>
            <a:ext cx="65532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8070103"/>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body" idx="1"/>
          </p:nvPr>
        </p:nvSpPr>
        <p:spPr>
          <a:xfrm>
            <a:off x="304800" y="228600"/>
            <a:ext cx="8610600" cy="762000"/>
          </a:xfrm>
        </p:spPr>
        <p:txBody>
          <a:bodyPr/>
          <a:lstStyle/>
          <a:p>
            <a:pPr algn="ctr" eaLnBrk="1" hangingPunct="1">
              <a:buFontTx/>
              <a:buNone/>
            </a:pPr>
            <a:r>
              <a:rPr lang="en-US" altLang="en-US" sz="3600">
                <a:solidFill>
                  <a:schemeClr val="bg1"/>
                </a:solidFill>
                <a:latin typeface="Comic Sans MS" pitchFamily="66" charset="0"/>
              </a:rPr>
              <a:t> </a:t>
            </a:r>
            <a:r>
              <a:rPr lang="en-US" altLang="en-US" sz="3600" b="1">
                <a:solidFill>
                  <a:schemeClr val="bg1"/>
                </a:solidFill>
                <a:latin typeface="Comic Sans MS" pitchFamily="66" charset="0"/>
              </a:rPr>
              <a:t>Plants of the Grassland</a:t>
            </a:r>
          </a:p>
        </p:txBody>
      </p:sp>
      <p:sp>
        <p:nvSpPr>
          <p:cNvPr id="218115" name="Text Box 3"/>
          <p:cNvSpPr txBox="1">
            <a:spLocks noChangeArrowheads="1"/>
          </p:cNvSpPr>
          <p:nvPr/>
        </p:nvSpPr>
        <p:spPr bwMode="auto">
          <a:xfrm>
            <a:off x="533400" y="1219200"/>
            <a:ext cx="2819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Rye</a:t>
            </a:r>
          </a:p>
        </p:txBody>
      </p:sp>
      <p:pic>
        <p:nvPicPr>
          <p:cNvPr id="218116" name="Picture 5" descr="ry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133600"/>
            <a:ext cx="7210425" cy="443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1082017"/>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body" idx="1"/>
          </p:nvPr>
        </p:nvSpPr>
        <p:spPr>
          <a:xfrm>
            <a:off x="304800" y="228600"/>
            <a:ext cx="8610600" cy="762000"/>
          </a:xfrm>
        </p:spPr>
        <p:txBody>
          <a:bodyPr/>
          <a:lstStyle/>
          <a:p>
            <a:pPr algn="ctr" eaLnBrk="1" hangingPunct="1">
              <a:buFontTx/>
              <a:buNone/>
            </a:pPr>
            <a:r>
              <a:rPr lang="en-US" altLang="en-US" sz="3600">
                <a:solidFill>
                  <a:schemeClr val="bg1"/>
                </a:solidFill>
                <a:latin typeface="Comic Sans MS" pitchFamily="66" charset="0"/>
              </a:rPr>
              <a:t> </a:t>
            </a:r>
            <a:r>
              <a:rPr lang="en-US" altLang="en-US" sz="3600" b="1">
                <a:solidFill>
                  <a:schemeClr val="bg1"/>
                </a:solidFill>
                <a:latin typeface="Comic Sans MS" pitchFamily="66" charset="0"/>
              </a:rPr>
              <a:t>Plants of the Grassland</a:t>
            </a:r>
          </a:p>
        </p:txBody>
      </p:sp>
      <p:sp>
        <p:nvSpPr>
          <p:cNvPr id="220163" name="Text Box 3"/>
          <p:cNvSpPr txBox="1">
            <a:spLocks noChangeArrowheads="1"/>
          </p:cNvSpPr>
          <p:nvPr/>
        </p:nvSpPr>
        <p:spPr bwMode="auto">
          <a:xfrm>
            <a:off x="533400" y="1219200"/>
            <a:ext cx="2819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Barley</a:t>
            </a:r>
          </a:p>
        </p:txBody>
      </p:sp>
      <p:pic>
        <p:nvPicPr>
          <p:cNvPr id="220164" name="Picture 7" descr="Barl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981200"/>
            <a:ext cx="5791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2860831"/>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body" idx="1"/>
          </p:nvPr>
        </p:nvSpPr>
        <p:spPr>
          <a:xfrm>
            <a:off x="304800" y="228600"/>
            <a:ext cx="8610600" cy="762000"/>
          </a:xfrm>
        </p:spPr>
        <p:txBody>
          <a:bodyPr/>
          <a:lstStyle/>
          <a:p>
            <a:pPr algn="ctr" eaLnBrk="1" hangingPunct="1">
              <a:buFontTx/>
              <a:buNone/>
            </a:pPr>
            <a:r>
              <a:rPr lang="en-US" altLang="en-US" sz="3600">
                <a:solidFill>
                  <a:schemeClr val="bg1"/>
                </a:solidFill>
                <a:latin typeface="Comic Sans MS" pitchFamily="66" charset="0"/>
              </a:rPr>
              <a:t> </a:t>
            </a:r>
            <a:r>
              <a:rPr lang="en-US" altLang="en-US" sz="3600" b="1">
                <a:solidFill>
                  <a:schemeClr val="bg1"/>
                </a:solidFill>
                <a:latin typeface="Comic Sans MS" pitchFamily="66" charset="0"/>
              </a:rPr>
              <a:t>Plants of the Grassland</a:t>
            </a:r>
          </a:p>
        </p:txBody>
      </p:sp>
      <p:sp>
        <p:nvSpPr>
          <p:cNvPr id="222211" name="Text Box 3"/>
          <p:cNvSpPr txBox="1">
            <a:spLocks noChangeArrowheads="1"/>
          </p:cNvSpPr>
          <p:nvPr/>
        </p:nvSpPr>
        <p:spPr bwMode="auto">
          <a:xfrm>
            <a:off x="533400" y="1219200"/>
            <a:ext cx="2819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Corn</a:t>
            </a:r>
          </a:p>
        </p:txBody>
      </p:sp>
      <p:pic>
        <p:nvPicPr>
          <p:cNvPr id="222212" name="Picture 5" descr="Luoyang,%20China%20-%20Drying%20co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981200"/>
            <a:ext cx="7872413"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1269417"/>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body" idx="1"/>
          </p:nvPr>
        </p:nvSpPr>
        <p:spPr>
          <a:xfrm>
            <a:off x="228600" y="381000"/>
            <a:ext cx="8229600" cy="838200"/>
          </a:xfrm>
        </p:spPr>
        <p:txBody>
          <a:bodyPr/>
          <a:lstStyle/>
          <a:p>
            <a:pPr algn="ctr" eaLnBrk="1" hangingPunct="1">
              <a:buFontTx/>
              <a:buNone/>
            </a:pPr>
            <a:r>
              <a:rPr lang="en-US" altLang="en-US" sz="4800" b="1" dirty="0">
                <a:solidFill>
                  <a:schemeClr val="bg1"/>
                </a:solidFill>
                <a:latin typeface="Comic Sans MS" pitchFamily="66" charset="0"/>
              </a:rPr>
              <a:t>Animals of the Grassland</a:t>
            </a:r>
          </a:p>
        </p:txBody>
      </p:sp>
      <p:sp>
        <p:nvSpPr>
          <p:cNvPr id="224259" name="Text Box 4"/>
          <p:cNvSpPr txBox="1">
            <a:spLocks noChangeArrowheads="1"/>
          </p:cNvSpPr>
          <p:nvPr/>
        </p:nvSpPr>
        <p:spPr bwMode="auto">
          <a:xfrm>
            <a:off x="838200" y="1524000"/>
            <a:ext cx="746760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sz="3600" dirty="0">
                <a:solidFill>
                  <a:schemeClr val="accent1"/>
                </a:solidFill>
                <a:latin typeface="Comic Sans MS" pitchFamily="66" charset="0"/>
              </a:rPr>
              <a:t>The most noticeable animals in grassland ecosystems are usually grazing </a:t>
            </a:r>
            <a:r>
              <a:rPr lang="en-US" sz="3600" dirty="0">
                <a:solidFill>
                  <a:schemeClr val="accent1"/>
                </a:solidFill>
                <a:latin typeface="Comic Sans MS" panose="030F0702030302020204" pitchFamily="66" charset="0"/>
              </a:rPr>
              <a:t>animals (herbivores) and burrowing animals.</a:t>
            </a:r>
          </a:p>
          <a:p>
            <a:pPr eaLnBrk="1" hangingPunct="1">
              <a:spcBef>
                <a:spcPct val="50000"/>
              </a:spcBef>
              <a:buFontTx/>
              <a:buNone/>
            </a:pPr>
            <a:r>
              <a:rPr lang="en-US" sz="3600" dirty="0">
                <a:solidFill>
                  <a:schemeClr val="accent1"/>
                </a:solidFill>
                <a:latin typeface="Comic Sans MS" panose="030F0702030302020204" pitchFamily="66" charset="0"/>
              </a:rPr>
              <a:t>Examples:</a:t>
            </a:r>
          </a:p>
          <a:p>
            <a:pPr marL="571500" indent="-571500" eaLnBrk="1" hangingPunct="1">
              <a:spcBef>
                <a:spcPct val="50000"/>
              </a:spcBef>
              <a:buFont typeface="Arial" panose="020B0604020202020204" pitchFamily="34" charset="0"/>
              <a:buChar char="•"/>
            </a:pPr>
            <a:r>
              <a:rPr lang="en-US" sz="3600" dirty="0">
                <a:solidFill>
                  <a:schemeClr val="accent1"/>
                </a:solidFill>
                <a:latin typeface="Comic Sans MS" panose="030F0702030302020204" pitchFamily="66" charset="0"/>
              </a:rPr>
              <a:t>Bison</a:t>
            </a:r>
          </a:p>
          <a:p>
            <a:pPr marL="571500" indent="-571500" eaLnBrk="1" hangingPunct="1">
              <a:spcBef>
                <a:spcPct val="50000"/>
              </a:spcBef>
              <a:buFont typeface="Arial" panose="020B0604020202020204" pitchFamily="34" charset="0"/>
              <a:buChar char="•"/>
            </a:pPr>
            <a:r>
              <a:rPr lang="en-US" sz="3600" dirty="0">
                <a:solidFill>
                  <a:schemeClr val="accent1"/>
                </a:solidFill>
                <a:latin typeface="Comic Sans MS" panose="030F0702030302020204" pitchFamily="66" charset="0"/>
              </a:rPr>
              <a:t>Prairie Dog  </a:t>
            </a:r>
            <a:endParaRPr lang="en-US" altLang="en-US" dirty="0">
              <a:solidFill>
                <a:schemeClr val="accent1"/>
              </a:solidFill>
              <a:latin typeface="Comic Sans MS" pitchFamily="66" charset="0"/>
            </a:endParaRPr>
          </a:p>
        </p:txBody>
      </p:sp>
      <p:sp>
        <p:nvSpPr>
          <p:cNvPr id="2" name="TextBox 1"/>
          <p:cNvSpPr txBox="1"/>
          <p:nvPr/>
        </p:nvSpPr>
        <p:spPr>
          <a:xfrm>
            <a:off x="4348065" y="4800600"/>
            <a:ext cx="3505200" cy="1846659"/>
          </a:xfrm>
          <a:prstGeom prst="rect">
            <a:avLst/>
          </a:prstGeom>
          <a:noFill/>
        </p:spPr>
        <p:txBody>
          <a:bodyPr wrap="square" rtlCol="0">
            <a:spAutoFit/>
          </a:bodyPr>
          <a:lstStyle/>
          <a:p>
            <a:pPr marL="571500" indent="-571500" eaLnBrk="1" hangingPunct="1">
              <a:spcBef>
                <a:spcPct val="50000"/>
              </a:spcBef>
              <a:buFont typeface="Arial" panose="020B0604020202020204" pitchFamily="34" charset="0"/>
              <a:buChar char="•"/>
            </a:pPr>
            <a:r>
              <a:rPr lang="en-US" sz="3600" dirty="0">
                <a:solidFill>
                  <a:schemeClr val="accent1"/>
                </a:solidFill>
                <a:latin typeface="Comic Sans MS" panose="030F0702030302020204" pitchFamily="66" charset="0"/>
              </a:rPr>
              <a:t>Pronghorn</a:t>
            </a:r>
          </a:p>
          <a:p>
            <a:pPr marL="571500" indent="-571500" eaLnBrk="1" hangingPunct="1">
              <a:spcBef>
                <a:spcPct val="50000"/>
              </a:spcBef>
              <a:buFont typeface="Arial" panose="020B0604020202020204" pitchFamily="34" charset="0"/>
              <a:buChar char="•"/>
            </a:pPr>
            <a:r>
              <a:rPr lang="en-US" sz="3600" dirty="0">
                <a:solidFill>
                  <a:schemeClr val="accent1"/>
                </a:solidFill>
                <a:latin typeface="Comic Sans MS" panose="030F0702030302020204" pitchFamily="66" charset="0"/>
              </a:rPr>
              <a:t>Coyote</a:t>
            </a:r>
          </a:p>
          <a:p>
            <a:endParaRPr lang="en-US" dirty="0"/>
          </a:p>
        </p:txBody>
      </p:sp>
    </p:spTree>
    <p:extLst>
      <p:ext uri="{BB962C8B-B14F-4D97-AF65-F5344CB8AC3E}">
        <p14:creationId xmlns:p14="http://schemas.microsoft.com/office/powerpoint/2010/main" val="3320739623"/>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3600" b="1">
                <a:solidFill>
                  <a:schemeClr val="bg1"/>
                </a:solidFill>
                <a:latin typeface="Comic Sans MS" pitchFamily="66" charset="0"/>
              </a:rPr>
              <a:t>Animals of the American Grassland</a:t>
            </a:r>
          </a:p>
        </p:txBody>
      </p:sp>
      <p:sp>
        <p:nvSpPr>
          <p:cNvPr id="226307" name="Text Box 6"/>
          <p:cNvSpPr txBox="1">
            <a:spLocks noChangeArrowheads="1"/>
          </p:cNvSpPr>
          <p:nvPr/>
        </p:nvSpPr>
        <p:spPr bwMode="auto">
          <a:xfrm>
            <a:off x="533400" y="1447800"/>
            <a:ext cx="2514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Bison</a:t>
            </a:r>
          </a:p>
        </p:txBody>
      </p:sp>
      <p:pic>
        <p:nvPicPr>
          <p:cNvPr id="226308" name="Picture 8" descr="bis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143125"/>
            <a:ext cx="5486400" cy="456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2440699"/>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3600" b="1">
                <a:solidFill>
                  <a:schemeClr val="bg1"/>
                </a:solidFill>
                <a:latin typeface="Comic Sans MS" pitchFamily="66" charset="0"/>
              </a:rPr>
              <a:t>Animals of the American Grassland</a:t>
            </a:r>
          </a:p>
        </p:txBody>
      </p:sp>
      <p:sp>
        <p:nvSpPr>
          <p:cNvPr id="228355" name="Text Box 3"/>
          <p:cNvSpPr txBox="1">
            <a:spLocks noChangeArrowheads="1"/>
          </p:cNvSpPr>
          <p:nvPr/>
        </p:nvSpPr>
        <p:spPr bwMode="auto">
          <a:xfrm>
            <a:off x="533400" y="14478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Prairie Dog</a:t>
            </a:r>
          </a:p>
        </p:txBody>
      </p:sp>
      <p:pic>
        <p:nvPicPr>
          <p:cNvPr id="228356" name="Picture 5" descr="prairie-dog-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193925"/>
            <a:ext cx="7086600"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540727"/>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3600" b="1">
                <a:solidFill>
                  <a:schemeClr val="bg1"/>
                </a:solidFill>
                <a:latin typeface="Comic Sans MS" pitchFamily="66" charset="0"/>
              </a:rPr>
              <a:t>Animals of the American Grassland</a:t>
            </a:r>
          </a:p>
        </p:txBody>
      </p:sp>
      <p:sp>
        <p:nvSpPr>
          <p:cNvPr id="230403" name="Text Box 3"/>
          <p:cNvSpPr txBox="1">
            <a:spLocks noChangeArrowheads="1"/>
          </p:cNvSpPr>
          <p:nvPr/>
        </p:nvSpPr>
        <p:spPr bwMode="auto">
          <a:xfrm>
            <a:off x="533400" y="1447800"/>
            <a:ext cx="2514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Pronghorn</a:t>
            </a:r>
          </a:p>
        </p:txBody>
      </p:sp>
      <p:pic>
        <p:nvPicPr>
          <p:cNvPr id="230404" name="Picture 5" descr="PRONGHO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362200"/>
            <a:ext cx="5943600" cy="423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6147522"/>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3600" b="1">
                <a:solidFill>
                  <a:schemeClr val="bg1"/>
                </a:solidFill>
                <a:latin typeface="Comic Sans MS" pitchFamily="66" charset="0"/>
              </a:rPr>
              <a:t>Animals of the American Grassland</a:t>
            </a:r>
          </a:p>
        </p:txBody>
      </p:sp>
      <p:sp>
        <p:nvSpPr>
          <p:cNvPr id="232451" name="Text Box 3"/>
          <p:cNvSpPr txBox="1">
            <a:spLocks noChangeArrowheads="1"/>
          </p:cNvSpPr>
          <p:nvPr/>
        </p:nvSpPr>
        <p:spPr bwMode="auto">
          <a:xfrm>
            <a:off x="533400" y="1447800"/>
            <a:ext cx="2514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Coyote</a:t>
            </a:r>
          </a:p>
        </p:txBody>
      </p:sp>
      <p:pic>
        <p:nvPicPr>
          <p:cNvPr id="232452" name="Picture 7" descr="Coyote%20on%20Prair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2309813"/>
            <a:ext cx="6096000" cy="409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9841853"/>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143000"/>
          </a:xfrm>
        </p:spPr>
        <p:txBody>
          <a:bodyPr/>
          <a:lstStyle/>
          <a:p>
            <a:r>
              <a:rPr lang="en-US" sz="4800" dirty="0">
                <a:solidFill>
                  <a:schemeClr val="bg1"/>
                </a:solidFill>
                <a:latin typeface="Comic Sans MS" panose="030F0702030302020204" pitchFamily="66" charset="0"/>
              </a:rPr>
              <a:t>THREATS TO GRASSLANDS AND SAVANNAS</a:t>
            </a:r>
          </a:p>
        </p:txBody>
      </p:sp>
      <p:sp>
        <p:nvSpPr>
          <p:cNvPr id="3" name="Content Placeholder 2"/>
          <p:cNvSpPr>
            <a:spLocks noGrp="1"/>
          </p:cNvSpPr>
          <p:nvPr>
            <p:ph idx="1"/>
          </p:nvPr>
        </p:nvSpPr>
        <p:spPr>
          <a:xfrm>
            <a:off x="685800" y="2514600"/>
            <a:ext cx="7772400" cy="3581400"/>
          </a:xfrm>
        </p:spPr>
        <p:txBody>
          <a:bodyPr/>
          <a:lstStyle/>
          <a:p>
            <a:r>
              <a:rPr lang="en-US" sz="3600" dirty="0">
                <a:solidFill>
                  <a:schemeClr val="accent1"/>
                </a:solidFill>
                <a:latin typeface="Comic Sans MS" panose="030F0702030302020204" pitchFamily="66" charset="0"/>
              </a:rPr>
              <a:t>Farming and overgrazing has caused soil erosion and depletion of nutrients from the soil making the soil less fertile. </a:t>
            </a:r>
          </a:p>
        </p:txBody>
      </p:sp>
    </p:spTree>
    <p:extLst>
      <p:ext uri="{BB962C8B-B14F-4D97-AF65-F5344CB8AC3E}">
        <p14:creationId xmlns:p14="http://schemas.microsoft.com/office/powerpoint/2010/main" val="2327141904"/>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685800" y="0"/>
            <a:ext cx="7772400" cy="990600"/>
          </a:xfrm>
        </p:spPr>
        <p:txBody>
          <a:bodyPr/>
          <a:lstStyle/>
          <a:p>
            <a:pPr eaLnBrk="1" hangingPunct="1"/>
            <a:r>
              <a:rPr lang="en-US" altLang="en-US" b="1">
                <a:solidFill>
                  <a:schemeClr val="bg1"/>
                </a:solidFill>
                <a:latin typeface="Comic Sans MS" pitchFamily="66" charset="0"/>
              </a:rPr>
              <a:t>Desert</a:t>
            </a:r>
          </a:p>
        </p:txBody>
      </p:sp>
      <p:sp>
        <p:nvSpPr>
          <p:cNvPr id="252931" name="Text Box 3"/>
          <p:cNvSpPr txBox="1">
            <a:spLocks noChangeArrowheads="1"/>
          </p:cNvSpPr>
          <p:nvPr/>
        </p:nvSpPr>
        <p:spPr bwMode="auto">
          <a:xfrm>
            <a:off x="533400" y="838200"/>
            <a:ext cx="82296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en-US" altLang="en-US">
                <a:solidFill>
                  <a:schemeClr val="accent1"/>
                </a:solidFill>
                <a:latin typeface="Comic Sans MS" pitchFamily="66" charset="0"/>
              </a:rPr>
              <a:t>Found on every continent.</a:t>
            </a:r>
          </a:p>
          <a:p>
            <a:pPr algn="ctr" eaLnBrk="1" hangingPunct="1">
              <a:spcBef>
                <a:spcPct val="50000"/>
              </a:spcBef>
              <a:buFontTx/>
              <a:buNone/>
            </a:pPr>
            <a:r>
              <a:rPr lang="en-US" altLang="en-US">
                <a:solidFill>
                  <a:schemeClr val="accent1"/>
                </a:solidFill>
                <a:latin typeface="Comic Sans MS" pitchFamily="66" charset="0"/>
              </a:rPr>
              <a:t>The driest biome on Earth</a:t>
            </a:r>
          </a:p>
        </p:txBody>
      </p:sp>
      <p:pic>
        <p:nvPicPr>
          <p:cNvPr id="252932" name="Picture 6" descr="dese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109788"/>
            <a:ext cx="7391400" cy="451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6305792"/>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body" idx="1"/>
          </p:nvPr>
        </p:nvSpPr>
        <p:spPr>
          <a:xfrm>
            <a:off x="228600" y="838200"/>
            <a:ext cx="5638800" cy="5791200"/>
          </a:xfrm>
        </p:spPr>
        <p:txBody>
          <a:bodyPr/>
          <a:lstStyle/>
          <a:p>
            <a:pPr eaLnBrk="1" hangingPunct="1">
              <a:buFont typeface="Arial" panose="020B0604020202020204" pitchFamily="34" charset="0"/>
              <a:buChar char="•"/>
            </a:pPr>
            <a:r>
              <a:rPr lang="en-US" altLang="en-US" dirty="0">
                <a:solidFill>
                  <a:schemeClr val="accent1"/>
                </a:solidFill>
                <a:latin typeface="Comic Sans MS" pitchFamily="66" charset="0"/>
              </a:rPr>
              <a:t>Extreme temperatures- Very hot during the day and cool at night.</a:t>
            </a:r>
          </a:p>
          <a:p>
            <a:pPr eaLnBrk="1" hangingPunct="1">
              <a:buFont typeface="Arial" panose="020B0604020202020204" pitchFamily="34" charset="0"/>
              <a:buChar char="•"/>
            </a:pPr>
            <a:r>
              <a:rPr lang="en-US" dirty="0">
                <a:solidFill>
                  <a:schemeClr val="accent1"/>
                </a:solidFill>
                <a:latin typeface="Comic Sans MS" panose="030F0702030302020204" pitchFamily="66" charset="0"/>
              </a:rPr>
              <a:t>Even in hot deserts near the equator, there is little insulating moisture in the air that temps change rapidly in a 24-hour period. The temperature may go from 40</a:t>
            </a:r>
            <a:r>
              <a:rPr lang="en-US" baseline="30000" dirty="0">
                <a:solidFill>
                  <a:schemeClr val="accent1"/>
                </a:solidFill>
                <a:latin typeface="Comic Sans MS" panose="030F0702030302020204" pitchFamily="66" charset="0"/>
              </a:rPr>
              <a:t>o</a:t>
            </a:r>
            <a:r>
              <a:rPr lang="en-US" dirty="0">
                <a:solidFill>
                  <a:schemeClr val="accent1"/>
                </a:solidFill>
                <a:latin typeface="Comic Sans MS" panose="030F0702030302020204" pitchFamily="66" charset="0"/>
              </a:rPr>
              <a:t>C in the day to near freezing at night. </a:t>
            </a:r>
            <a:endParaRPr lang="en-US" altLang="en-US" b="1" dirty="0">
              <a:solidFill>
                <a:schemeClr val="accent1"/>
              </a:solidFill>
              <a:latin typeface="Comic Sans MS" pitchFamily="66" charset="0"/>
            </a:endParaRPr>
          </a:p>
        </p:txBody>
      </p:sp>
      <p:pic>
        <p:nvPicPr>
          <p:cNvPr id="254979" name="Picture 7" descr="moon-over-dese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6212" y="1524000"/>
            <a:ext cx="300538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295400" y="0"/>
            <a:ext cx="5791200" cy="923330"/>
          </a:xfrm>
          <a:prstGeom prst="rect">
            <a:avLst/>
          </a:prstGeom>
          <a:noFill/>
        </p:spPr>
        <p:txBody>
          <a:bodyPr wrap="square" rtlCol="0">
            <a:spAutoFit/>
          </a:bodyPr>
          <a:lstStyle/>
          <a:p>
            <a:pPr algn="ctr"/>
            <a:r>
              <a:rPr lang="en-US" altLang="en-US" sz="5400" b="1" dirty="0">
                <a:solidFill>
                  <a:schemeClr val="bg1"/>
                </a:solidFill>
                <a:latin typeface="Comic Sans MS" pitchFamily="66" charset="0"/>
              </a:rPr>
              <a:t>Desert</a:t>
            </a:r>
          </a:p>
        </p:txBody>
      </p:sp>
    </p:spTree>
    <p:extLst>
      <p:ext uri="{BB962C8B-B14F-4D97-AF65-F5344CB8AC3E}">
        <p14:creationId xmlns:p14="http://schemas.microsoft.com/office/powerpoint/2010/main" val="3222926618"/>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body" idx="1"/>
          </p:nvPr>
        </p:nvSpPr>
        <p:spPr>
          <a:xfrm>
            <a:off x="152400" y="1371600"/>
            <a:ext cx="4495800" cy="5029200"/>
          </a:xfrm>
        </p:spPr>
        <p:txBody>
          <a:bodyPr/>
          <a:lstStyle/>
          <a:p>
            <a:pPr eaLnBrk="1" hangingPunct="1"/>
            <a:r>
              <a:rPr lang="en-US" altLang="en-US" b="1" dirty="0">
                <a:solidFill>
                  <a:schemeClr val="accent1"/>
                </a:solidFill>
                <a:latin typeface="Comic Sans MS" pitchFamily="66" charset="0"/>
              </a:rPr>
              <a:t>Very little rainfall</a:t>
            </a:r>
          </a:p>
          <a:p>
            <a:pPr eaLnBrk="1" hangingPunct="1"/>
            <a:r>
              <a:rPr lang="en-US" altLang="en-US" b="1" dirty="0">
                <a:solidFill>
                  <a:schemeClr val="accent1"/>
                </a:solidFill>
                <a:latin typeface="Comic Sans MS" pitchFamily="66" charset="0"/>
              </a:rPr>
              <a:t>Less than</a:t>
            </a:r>
          </a:p>
          <a:p>
            <a:pPr eaLnBrk="1" hangingPunct="1"/>
            <a:r>
              <a:rPr lang="en-US" altLang="en-US" b="1" dirty="0">
                <a:solidFill>
                  <a:schemeClr val="accent1"/>
                </a:solidFill>
                <a:latin typeface="Comic Sans MS" pitchFamily="66" charset="0"/>
              </a:rPr>
              <a:t>25 cm precipitation yearly</a:t>
            </a:r>
          </a:p>
          <a:p>
            <a:pPr eaLnBrk="1" hangingPunct="1"/>
            <a:r>
              <a:rPr lang="en-US" b="1" dirty="0">
                <a:solidFill>
                  <a:schemeClr val="accent1"/>
                </a:solidFill>
                <a:latin typeface="Comic Sans MS" panose="030F0702030302020204" pitchFamily="66" charset="0"/>
              </a:rPr>
              <a:t>Deserts are often located near mountain ranges, which block the passage of rain clouds. </a:t>
            </a:r>
          </a:p>
          <a:p>
            <a:pPr eaLnBrk="1" hangingPunct="1"/>
            <a:endParaRPr lang="en-US" altLang="en-US" b="1" dirty="0">
              <a:solidFill>
                <a:schemeClr val="accent1"/>
              </a:solidFill>
              <a:latin typeface="Comic Sans MS" pitchFamily="66" charset="0"/>
            </a:endParaRPr>
          </a:p>
          <a:p>
            <a:pPr eaLnBrk="1" hangingPunct="1"/>
            <a:endParaRPr lang="en-US" altLang="en-US" dirty="0">
              <a:solidFill>
                <a:schemeClr val="accent1"/>
              </a:solidFill>
              <a:latin typeface="Comic Sans MS" pitchFamily="66" charset="0"/>
            </a:endParaRPr>
          </a:p>
          <a:p>
            <a:pPr eaLnBrk="1" hangingPunct="1"/>
            <a:endParaRPr lang="en-US" altLang="en-US" b="1" dirty="0">
              <a:solidFill>
                <a:schemeClr val="accent1"/>
              </a:solidFill>
              <a:latin typeface="Comic Sans MS" pitchFamily="66" charset="0"/>
            </a:endParaRPr>
          </a:p>
        </p:txBody>
      </p:sp>
      <p:pic>
        <p:nvPicPr>
          <p:cNvPr id="257027" name="Picture 5" descr="dese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8156" y="1600200"/>
            <a:ext cx="3868194"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295400" y="0"/>
            <a:ext cx="5791200" cy="923330"/>
          </a:xfrm>
          <a:prstGeom prst="rect">
            <a:avLst/>
          </a:prstGeom>
          <a:noFill/>
        </p:spPr>
        <p:txBody>
          <a:bodyPr wrap="square" rtlCol="0">
            <a:spAutoFit/>
          </a:bodyPr>
          <a:lstStyle/>
          <a:p>
            <a:pPr algn="ctr"/>
            <a:r>
              <a:rPr lang="en-US" altLang="en-US" sz="5400" b="1" dirty="0">
                <a:solidFill>
                  <a:schemeClr val="bg1"/>
                </a:solidFill>
                <a:latin typeface="Comic Sans MS" pitchFamily="66" charset="0"/>
              </a:rPr>
              <a:t>Desert</a:t>
            </a:r>
          </a:p>
        </p:txBody>
      </p:sp>
    </p:spTree>
    <p:extLst>
      <p:ext uri="{BB962C8B-B14F-4D97-AF65-F5344CB8AC3E}">
        <p14:creationId xmlns:p14="http://schemas.microsoft.com/office/powerpoint/2010/main" val="148804710"/>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body" idx="1"/>
          </p:nvPr>
        </p:nvSpPr>
        <p:spPr>
          <a:xfrm>
            <a:off x="228600" y="1295400"/>
            <a:ext cx="3886200" cy="4800600"/>
          </a:xfrm>
        </p:spPr>
        <p:txBody>
          <a:bodyPr/>
          <a:lstStyle/>
          <a:p>
            <a:pPr eaLnBrk="1" hangingPunct="1"/>
            <a:r>
              <a:rPr lang="en-US" altLang="en-US" b="1" dirty="0">
                <a:solidFill>
                  <a:schemeClr val="accent1"/>
                </a:solidFill>
                <a:latin typeface="Comic Sans MS" pitchFamily="66" charset="0"/>
              </a:rPr>
              <a:t>The soil ranges from gravel to sand.</a:t>
            </a:r>
          </a:p>
          <a:p>
            <a:pPr eaLnBrk="1" hangingPunct="1"/>
            <a:r>
              <a:rPr lang="en-US" altLang="en-US" b="1" dirty="0">
                <a:solidFill>
                  <a:schemeClr val="accent1"/>
                </a:solidFill>
                <a:latin typeface="Comic Sans MS" pitchFamily="66" charset="0"/>
              </a:rPr>
              <a:t>Soil is nutrient poor.</a:t>
            </a:r>
          </a:p>
          <a:p>
            <a:pPr eaLnBrk="1" hangingPunct="1"/>
            <a:r>
              <a:rPr lang="en-US" b="1" dirty="0">
                <a:solidFill>
                  <a:schemeClr val="accent1"/>
                </a:solidFill>
                <a:latin typeface="Comic Sans MS" panose="030F0702030302020204" pitchFamily="66" charset="0"/>
              </a:rPr>
              <a:t>Areas that have widely scattered vegetation </a:t>
            </a:r>
            <a:endParaRPr lang="en-US" altLang="en-US" b="1" dirty="0">
              <a:solidFill>
                <a:schemeClr val="accent1"/>
              </a:solidFill>
              <a:latin typeface="Comic Sans MS" pitchFamily="66" charset="0"/>
            </a:endParaRPr>
          </a:p>
          <a:p>
            <a:pPr eaLnBrk="1" hangingPunct="1"/>
            <a:endParaRPr lang="en-US" altLang="en-US" b="1" dirty="0">
              <a:solidFill>
                <a:schemeClr val="accent1"/>
              </a:solidFill>
              <a:latin typeface="Comic Sans MS" pitchFamily="66" charset="0"/>
            </a:endParaRPr>
          </a:p>
        </p:txBody>
      </p:sp>
      <p:pic>
        <p:nvPicPr>
          <p:cNvPr id="259075" name="Picture 5" descr="dese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295400"/>
            <a:ext cx="4572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295400" y="0"/>
            <a:ext cx="5791200" cy="923330"/>
          </a:xfrm>
          <a:prstGeom prst="rect">
            <a:avLst/>
          </a:prstGeom>
          <a:noFill/>
        </p:spPr>
        <p:txBody>
          <a:bodyPr wrap="square" rtlCol="0">
            <a:spAutoFit/>
          </a:bodyPr>
          <a:lstStyle/>
          <a:p>
            <a:pPr algn="ctr"/>
            <a:r>
              <a:rPr lang="en-US" altLang="en-US" sz="5400" b="1" dirty="0">
                <a:solidFill>
                  <a:schemeClr val="bg1"/>
                </a:solidFill>
                <a:latin typeface="Comic Sans MS" pitchFamily="66" charset="0"/>
              </a:rPr>
              <a:t>Desert</a:t>
            </a:r>
          </a:p>
        </p:txBody>
      </p:sp>
    </p:spTree>
    <p:extLst>
      <p:ext uri="{BB962C8B-B14F-4D97-AF65-F5344CB8AC3E}">
        <p14:creationId xmlns:p14="http://schemas.microsoft.com/office/powerpoint/2010/main" val="1862653633"/>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body" idx="1"/>
          </p:nvPr>
        </p:nvSpPr>
        <p:spPr>
          <a:xfrm>
            <a:off x="228600" y="228600"/>
            <a:ext cx="8229600" cy="685800"/>
          </a:xfrm>
        </p:spPr>
        <p:txBody>
          <a:bodyPr/>
          <a:lstStyle/>
          <a:p>
            <a:pPr algn="ctr" eaLnBrk="1" hangingPunct="1">
              <a:buFontTx/>
              <a:buNone/>
            </a:pPr>
            <a:r>
              <a:rPr lang="en-US" altLang="en-US" sz="4400" b="1" dirty="0">
                <a:solidFill>
                  <a:schemeClr val="bg1"/>
                </a:solidFill>
                <a:latin typeface="Comic Sans MS" pitchFamily="66" charset="0"/>
              </a:rPr>
              <a:t>Plants of the Desert</a:t>
            </a:r>
          </a:p>
        </p:txBody>
      </p:sp>
      <p:sp>
        <p:nvSpPr>
          <p:cNvPr id="261123"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61124" name="Text Box 4"/>
          <p:cNvSpPr txBox="1">
            <a:spLocks noChangeArrowheads="1"/>
          </p:cNvSpPr>
          <p:nvPr/>
        </p:nvSpPr>
        <p:spPr bwMode="auto">
          <a:xfrm>
            <a:off x="228600" y="1371600"/>
            <a:ext cx="868680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457200" indent="-457200" eaLnBrk="1" hangingPunct="1">
              <a:spcBef>
                <a:spcPct val="50000"/>
              </a:spcBef>
            </a:pPr>
            <a:r>
              <a:rPr lang="en-US" dirty="0">
                <a:solidFill>
                  <a:schemeClr val="accent1"/>
                </a:solidFill>
                <a:latin typeface="Comic Sans MS" panose="030F0702030302020204" pitchFamily="66" charset="0"/>
              </a:rPr>
              <a:t>Plants have adaptations for obtaining and conserving water, which allow the plants to live in dry desert conditions. </a:t>
            </a:r>
          </a:p>
          <a:p>
            <a:pPr marL="457200" indent="-457200" eaLnBrk="1" hangingPunct="1">
              <a:spcBef>
                <a:spcPct val="50000"/>
              </a:spcBef>
            </a:pPr>
            <a:r>
              <a:rPr lang="en-US" dirty="0">
                <a:solidFill>
                  <a:schemeClr val="accent1"/>
                </a:solidFill>
                <a:latin typeface="Comic Sans MS" panose="030F0702030302020204" pitchFamily="66" charset="0"/>
              </a:rPr>
              <a:t>Succulents are plants that have thick, fleshy stems and leaves that store water. </a:t>
            </a:r>
          </a:p>
          <a:p>
            <a:pPr marL="457200" indent="-457200" eaLnBrk="1" hangingPunct="1">
              <a:spcBef>
                <a:spcPct val="50000"/>
              </a:spcBef>
            </a:pPr>
            <a:r>
              <a:rPr lang="en-US" dirty="0">
                <a:solidFill>
                  <a:schemeClr val="accent1"/>
                </a:solidFill>
                <a:latin typeface="Comic Sans MS" panose="030F0702030302020204" pitchFamily="66" charset="0"/>
              </a:rPr>
              <a:t>Their leaves have a waxy coating that prevents water loss. </a:t>
            </a:r>
          </a:p>
          <a:p>
            <a:pPr marL="457200" indent="-457200" eaLnBrk="1" hangingPunct="1">
              <a:spcBef>
                <a:spcPct val="50000"/>
              </a:spcBef>
            </a:pPr>
            <a:r>
              <a:rPr lang="en-US" dirty="0">
                <a:solidFill>
                  <a:schemeClr val="accent1"/>
                </a:solidFill>
                <a:latin typeface="Comic Sans MS" panose="030F0702030302020204" pitchFamily="66" charset="0"/>
              </a:rPr>
              <a:t>Sharp spines protect the plants from animals. </a:t>
            </a:r>
            <a:endParaRPr lang="en-US" altLang="en-US" b="1" dirty="0">
              <a:solidFill>
                <a:schemeClr val="accent1"/>
              </a:solidFill>
              <a:latin typeface="Comic Sans MS" pitchFamily="66" charset="0"/>
            </a:endParaRPr>
          </a:p>
        </p:txBody>
      </p:sp>
    </p:spTree>
    <p:extLst>
      <p:ext uri="{BB962C8B-B14F-4D97-AF65-F5344CB8AC3E}">
        <p14:creationId xmlns:p14="http://schemas.microsoft.com/office/powerpoint/2010/main" val="1808477881"/>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body" idx="1"/>
          </p:nvPr>
        </p:nvSpPr>
        <p:spPr>
          <a:xfrm>
            <a:off x="228600" y="228600"/>
            <a:ext cx="8229600" cy="685800"/>
          </a:xfrm>
        </p:spPr>
        <p:txBody>
          <a:bodyPr/>
          <a:lstStyle/>
          <a:p>
            <a:pPr algn="ctr" eaLnBrk="1" hangingPunct="1">
              <a:buFontTx/>
              <a:buNone/>
            </a:pPr>
            <a:r>
              <a:rPr lang="en-US" altLang="en-US" sz="4400" b="1" dirty="0">
                <a:solidFill>
                  <a:schemeClr val="bg1"/>
                </a:solidFill>
                <a:latin typeface="Comic Sans MS" pitchFamily="66" charset="0"/>
              </a:rPr>
              <a:t>Plants of the Desert</a:t>
            </a:r>
          </a:p>
        </p:txBody>
      </p:sp>
      <p:sp>
        <p:nvSpPr>
          <p:cNvPr id="261123" name="Text Box 3"/>
          <p:cNvSpPr txBox="1">
            <a:spLocks noChangeArrowheads="1"/>
          </p:cNvSpPr>
          <p:nvPr/>
        </p:nvSpPr>
        <p:spPr bwMode="auto">
          <a:xfrm>
            <a:off x="304800" y="1219200"/>
            <a:ext cx="83058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457200" indent="-457200" eaLnBrk="1" hangingPunct="1">
              <a:spcBef>
                <a:spcPct val="50000"/>
              </a:spcBef>
            </a:pPr>
            <a:r>
              <a:rPr lang="en-US" dirty="0">
                <a:solidFill>
                  <a:schemeClr val="accent1"/>
                </a:solidFill>
                <a:latin typeface="Comic Sans MS" panose="030F0702030302020204" pitchFamily="66" charset="0"/>
              </a:rPr>
              <a:t>Rainfall rarely penetrates deep into the soil, so many plant roots spread out just under the surface to absorb as much rain as possible. </a:t>
            </a:r>
          </a:p>
          <a:p>
            <a:pPr marL="457200" indent="-457200" eaLnBrk="1" hangingPunct="1">
              <a:spcBef>
                <a:spcPct val="50000"/>
              </a:spcBef>
            </a:pPr>
            <a:r>
              <a:rPr lang="en-US" dirty="0">
                <a:solidFill>
                  <a:schemeClr val="accent1"/>
                </a:solidFill>
                <a:latin typeface="Comic Sans MS" panose="030F0702030302020204" pitchFamily="66" charset="0"/>
              </a:rPr>
              <a:t>Many shrubs drop their leaves during dry periods and grow new leaves when it rains again. </a:t>
            </a:r>
          </a:p>
          <a:p>
            <a:pPr marL="457200" indent="-457200" eaLnBrk="1" hangingPunct="1">
              <a:spcBef>
                <a:spcPct val="50000"/>
              </a:spcBef>
            </a:pPr>
            <a:r>
              <a:rPr lang="en-US" dirty="0">
                <a:solidFill>
                  <a:schemeClr val="accent1"/>
                </a:solidFill>
                <a:latin typeface="Comic Sans MS" panose="030F0702030302020204" pitchFamily="66" charset="0"/>
              </a:rPr>
              <a:t>When conditions are too dry, some plants die and drop seeds that stay dormant until the next rainfall. </a:t>
            </a:r>
            <a:endParaRPr lang="en-US" altLang="en-US" dirty="0">
              <a:solidFill>
                <a:schemeClr val="accent1"/>
              </a:solidFill>
              <a:latin typeface="Comic Sans MS" pitchFamily="66" charset="0"/>
            </a:endParaRPr>
          </a:p>
        </p:txBody>
      </p:sp>
    </p:spTree>
    <p:extLst>
      <p:ext uri="{BB962C8B-B14F-4D97-AF65-F5344CB8AC3E}">
        <p14:creationId xmlns:p14="http://schemas.microsoft.com/office/powerpoint/2010/main" val="1019961072"/>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body" idx="1"/>
          </p:nvPr>
        </p:nvSpPr>
        <p:spPr>
          <a:xfrm>
            <a:off x="228600" y="228600"/>
            <a:ext cx="8229600" cy="685800"/>
          </a:xfrm>
        </p:spPr>
        <p:txBody>
          <a:bodyPr/>
          <a:lstStyle/>
          <a:p>
            <a:pPr algn="ctr" eaLnBrk="1" hangingPunct="1">
              <a:buFontTx/>
              <a:buNone/>
            </a:pPr>
            <a:r>
              <a:rPr lang="en-US" altLang="en-US" sz="4400" b="1" dirty="0">
                <a:solidFill>
                  <a:schemeClr val="bg1"/>
                </a:solidFill>
                <a:latin typeface="Comic Sans MS" pitchFamily="66" charset="0"/>
              </a:rPr>
              <a:t>Plants of the Desert</a:t>
            </a:r>
          </a:p>
        </p:txBody>
      </p:sp>
      <p:sp>
        <p:nvSpPr>
          <p:cNvPr id="261123"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61124" name="Text Box 4"/>
          <p:cNvSpPr txBox="1">
            <a:spLocks noChangeArrowheads="1"/>
          </p:cNvSpPr>
          <p:nvPr/>
        </p:nvSpPr>
        <p:spPr bwMode="auto">
          <a:xfrm>
            <a:off x="451104" y="1447800"/>
            <a:ext cx="8458200" cy="484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b="1" dirty="0">
                <a:solidFill>
                  <a:schemeClr val="accent1"/>
                </a:solidFill>
                <a:latin typeface="Comic Sans MS" pitchFamily="66" charset="0"/>
              </a:rPr>
              <a:t>Desert plants have evolved adaptations to help them survive in the extreme temperatures and dryness of this biome.</a:t>
            </a:r>
          </a:p>
          <a:p>
            <a:pPr eaLnBrk="1" hangingPunct="1">
              <a:spcBef>
                <a:spcPct val="50000"/>
              </a:spcBef>
              <a:buFontTx/>
              <a:buNone/>
            </a:pPr>
            <a:r>
              <a:rPr lang="en-US" altLang="en-US" sz="3600" dirty="0">
                <a:solidFill>
                  <a:schemeClr val="accent1"/>
                </a:solidFill>
                <a:latin typeface="Comic Sans MS" pitchFamily="66" charset="0"/>
              </a:rPr>
              <a:t>Examples:</a:t>
            </a:r>
          </a:p>
          <a:p>
            <a:pPr eaLnBrk="1" hangingPunct="1">
              <a:spcBef>
                <a:spcPct val="50000"/>
              </a:spcBef>
            </a:pPr>
            <a:r>
              <a:rPr lang="en-US" altLang="en-US" sz="3600" dirty="0">
                <a:solidFill>
                  <a:schemeClr val="accent1"/>
                </a:solidFill>
                <a:latin typeface="Comic Sans MS" pitchFamily="66" charset="0"/>
              </a:rPr>
              <a:t>Cactus</a:t>
            </a:r>
          </a:p>
          <a:p>
            <a:pPr eaLnBrk="1" hangingPunct="1">
              <a:spcBef>
                <a:spcPct val="50000"/>
              </a:spcBef>
            </a:pPr>
            <a:r>
              <a:rPr lang="en-US" altLang="en-US" sz="3600" dirty="0">
                <a:solidFill>
                  <a:schemeClr val="accent1"/>
                </a:solidFill>
                <a:latin typeface="Comic Sans MS" pitchFamily="66" charset="0"/>
              </a:rPr>
              <a:t>Mesquite</a:t>
            </a:r>
          </a:p>
          <a:p>
            <a:pPr eaLnBrk="1" hangingPunct="1">
              <a:spcBef>
                <a:spcPct val="50000"/>
              </a:spcBef>
            </a:pPr>
            <a:r>
              <a:rPr lang="en-US" altLang="en-US" sz="3600" dirty="0">
                <a:solidFill>
                  <a:schemeClr val="accent1"/>
                </a:solidFill>
                <a:latin typeface="Comic Sans MS" pitchFamily="66" charset="0"/>
              </a:rPr>
              <a:t>Joshua trees</a:t>
            </a:r>
          </a:p>
        </p:txBody>
      </p:sp>
      <p:sp>
        <p:nvSpPr>
          <p:cNvPr id="261125" name="Text Box 5"/>
          <p:cNvSpPr txBox="1">
            <a:spLocks noChangeArrowheads="1"/>
          </p:cNvSpPr>
          <p:nvPr/>
        </p:nvSpPr>
        <p:spPr bwMode="auto">
          <a:xfrm>
            <a:off x="4114800" y="4021137"/>
            <a:ext cx="38100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dirty="0">
                <a:solidFill>
                  <a:schemeClr val="accent1"/>
                </a:solidFill>
                <a:latin typeface="Comic Sans MS" pitchFamily="66" charset="0"/>
              </a:rPr>
              <a:t>Wildflowers</a:t>
            </a:r>
          </a:p>
          <a:p>
            <a:pPr eaLnBrk="1" hangingPunct="1">
              <a:spcBef>
                <a:spcPct val="50000"/>
              </a:spcBef>
            </a:pPr>
            <a:r>
              <a:rPr lang="en-US" altLang="en-US" sz="3600" dirty="0">
                <a:solidFill>
                  <a:schemeClr val="accent1"/>
                </a:solidFill>
                <a:latin typeface="Comic Sans MS" pitchFamily="66" charset="0"/>
              </a:rPr>
              <a:t>Creosote</a:t>
            </a:r>
          </a:p>
        </p:txBody>
      </p:sp>
    </p:spTree>
    <p:extLst>
      <p:ext uri="{BB962C8B-B14F-4D97-AF65-F5344CB8AC3E}">
        <p14:creationId xmlns:p14="http://schemas.microsoft.com/office/powerpoint/2010/main" val="1019961072"/>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body" idx="1"/>
          </p:nvPr>
        </p:nvSpPr>
        <p:spPr>
          <a:xfrm>
            <a:off x="304800" y="228600"/>
            <a:ext cx="8610600" cy="762000"/>
          </a:xfrm>
        </p:spPr>
        <p:txBody>
          <a:bodyPr/>
          <a:lstStyle/>
          <a:p>
            <a:pPr algn="ctr" eaLnBrk="1" hangingPunct="1">
              <a:buFontTx/>
              <a:buNone/>
            </a:pPr>
            <a:r>
              <a:rPr lang="en-US" altLang="en-US" sz="3600">
                <a:solidFill>
                  <a:schemeClr val="bg1"/>
                </a:solidFill>
                <a:latin typeface="Comic Sans MS" pitchFamily="66" charset="0"/>
              </a:rPr>
              <a:t> </a:t>
            </a:r>
            <a:r>
              <a:rPr lang="en-US" altLang="en-US" sz="3600" b="1">
                <a:solidFill>
                  <a:schemeClr val="bg1"/>
                </a:solidFill>
                <a:latin typeface="Comic Sans MS" pitchFamily="66" charset="0"/>
              </a:rPr>
              <a:t>Plants of the Desert</a:t>
            </a:r>
          </a:p>
        </p:txBody>
      </p:sp>
      <p:sp>
        <p:nvSpPr>
          <p:cNvPr id="263171" name="Text Box 3"/>
          <p:cNvSpPr txBox="1">
            <a:spLocks noChangeArrowheads="1"/>
          </p:cNvSpPr>
          <p:nvPr/>
        </p:nvSpPr>
        <p:spPr bwMode="auto">
          <a:xfrm>
            <a:off x="533400" y="838200"/>
            <a:ext cx="80010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Cactus</a:t>
            </a:r>
          </a:p>
          <a:p>
            <a:pPr algn="ctr" eaLnBrk="1" hangingPunct="1">
              <a:spcBef>
                <a:spcPct val="50000"/>
              </a:spcBef>
              <a:buFontTx/>
              <a:buNone/>
            </a:pPr>
            <a:r>
              <a:rPr lang="en-US" altLang="en-US" sz="3600">
                <a:solidFill>
                  <a:schemeClr val="accent1"/>
                </a:solidFill>
                <a:latin typeface="Comic Sans MS" pitchFamily="66" charset="0"/>
              </a:rPr>
              <a:t>Saguaro				Prickly Pear</a:t>
            </a:r>
          </a:p>
        </p:txBody>
      </p:sp>
      <p:pic>
        <p:nvPicPr>
          <p:cNvPr id="263172" name="Picture 6" descr="sagua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362200"/>
            <a:ext cx="3657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3173" name="Picture 8" descr="prickly-pear-s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514600"/>
            <a:ext cx="43434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465449"/>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body" idx="1"/>
          </p:nvPr>
        </p:nvSpPr>
        <p:spPr>
          <a:xfrm>
            <a:off x="304800" y="228600"/>
            <a:ext cx="8610600" cy="762000"/>
          </a:xfrm>
        </p:spPr>
        <p:txBody>
          <a:bodyPr/>
          <a:lstStyle/>
          <a:p>
            <a:pPr algn="ctr" eaLnBrk="1" hangingPunct="1">
              <a:buFontTx/>
              <a:buNone/>
            </a:pPr>
            <a:r>
              <a:rPr lang="en-US" altLang="en-US" sz="3600">
                <a:solidFill>
                  <a:schemeClr val="bg1"/>
                </a:solidFill>
                <a:latin typeface="Comic Sans MS" pitchFamily="66" charset="0"/>
              </a:rPr>
              <a:t> </a:t>
            </a:r>
            <a:r>
              <a:rPr lang="en-US" altLang="en-US" sz="3600" b="1">
                <a:solidFill>
                  <a:schemeClr val="bg1"/>
                </a:solidFill>
                <a:latin typeface="Comic Sans MS" pitchFamily="66" charset="0"/>
              </a:rPr>
              <a:t>Plants of the Desert</a:t>
            </a:r>
          </a:p>
        </p:txBody>
      </p:sp>
      <p:sp>
        <p:nvSpPr>
          <p:cNvPr id="265219" name="Text Box 3"/>
          <p:cNvSpPr txBox="1">
            <a:spLocks noChangeArrowheads="1"/>
          </p:cNvSpPr>
          <p:nvPr/>
        </p:nvSpPr>
        <p:spPr bwMode="auto">
          <a:xfrm>
            <a:off x="533400" y="1219200"/>
            <a:ext cx="2819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Mesquite</a:t>
            </a:r>
          </a:p>
        </p:txBody>
      </p:sp>
      <p:pic>
        <p:nvPicPr>
          <p:cNvPr id="265220" name="Picture 7" descr="mesqui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981200"/>
            <a:ext cx="6172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0235052"/>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body" idx="1"/>
          </p:nvPr>
        </p:nvSpPr>
        <p:spPr>
          <a:xfrm>
            <a:off x="304800" y="228600"/>
            <a:ext cx="8610600" cy="762000"/>
          </a:xfrm>
        </p:spPr>
        <p:txBody>
          <a:bodyPr/>
          <a:lstStyle/>
          <a:p>
            <a:pPr algn="ctr" eaLnBrk="1" hangingPunct="1">
              <a:buFontTx/>
              <a:buNone/>
            </a:pPr>
            <a:r>
              <a:rPr lang="en-US" altLang="en-US" sz="3600">
                <a:solidFill>
                  <a:schemeClr val="bg1"/>
                </a:solidFill>
                <a:latin typeface="Comic Sans MS" pitchFamily="66" charset="0"/>
              </a:rPr>
              <a:t> </a:t>
            </a:r>
            <a:r>
              <a:rPr lang="en-US" altLang="en-US" sz="3600" b="1">
                <a:solidFill>
                  <a:schemeClr val="bg1"/>
                </a:solidFill>
                <a:latin typeface="Comic Sans MS" pitchFamily="66" charset="0"/>
              </a:rPr>
              <a:t>Plants of the Desert</a:t>
            </a:r>
          </a:p>
        </p:txBody>
      </p:sp>
      <p:sp>
        <p:nvSpPr>
          <p:cNvPr id="267267" name="Text Box 3"/>
          <p:cNvSpPr txBox="1">
            <a:spLocks noChangeArrowheads="1"/>
          </p:cNvSpPr>
          <p:nvPr/>
        </p:nvSpPr>
        <p:spPr bwMode="auto">
          <a:xfrm>
            <a:off x="457200" y="1219200"/>
            <a:ext cx="4572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Joshua tree</a:t>
            </a:r>
          </a:p>
        </p:txBody>
      </p:sp>
      <p:pic>
        <p:nvPicPr>
          <p:cNvPr id="267268" name="Picture 5" descr="joshua-tree-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828800"/>
            <a:ext cx="52578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9057307"/>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body" idx="1"/>
          </p:nvPr>
        </p:nvSpPr>
        <p:spPr>
          <a:xfrm>
            <a:off x="304800" y="228600"/>
            <a:ext cx="8610600" cy="762000"/>
          </a:xfrm>
        </p:spPr>
        <p:txBody>
          <a:bodyPr/>
          <a:lstStyle/>
          <a:p>
            <a:pPr algn="ctr" eaLnBrk="1" hangingPunct="1">
              <a:buFontTx/>
              <a:buNone/>
            </a:pPr>
            <a:r>
              <a:rPr lang="en-US" altLang="en-US" sz="3600">
                <a:solidFill>
                  <a:schemeClr val="bg1"/>
                </a:solidFill>
                <a:latin typeface="Comic Sans MS" pitchFamily="66" charset="0"/>
              </a:rPr>
              <a:t> </a:t>
            </a:r>
            <a:r>
              <a:rPr lang="en-US" altLang="en-US" sz="3600" b="1">
                <a:solidFill>
                  <a:schemeClr val="bg1"/>
                </a:solidFill>
                <a:latin typeface="Comic Sans MS" pitchFamily="66" charset="0"/>
              </a:rPr>
              <a:t>Plants of the Desert</a:t>
            </a:r>
          </a:p>
        </p:txBody>
      </p:sp>
      <p:sp>
        <p:nvSpPr>
          <p:cNvPr id="269315" name="Text Box 3"/>
          <p:cNvSpPr txBox="1">
            <a:spLocks noChangeArrowheads="1"/>
          </p:cNvSpPr>
          <p:nvPr/>
        </p:nvSpPr>
        <p:spPr bwMode="auto">
          <a:xfrm>
            <a:off x="533400" y="1219200"/>
            <a:ext cx="3429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Wildflowers</a:t>
            </a:r>
          </a:p>
        </p:txBody>
      </p:sp>
      <p:pic>
        <p:nvPicPr>
          <p:cNvPr id="269316" name="Picture 5" descr="cartucho_br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133600"/>
            <a:ext cx="4038600"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9317" name="Picture 7" descr="pataguanaco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133600"/>
            <a:ext cx="4122738"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9125066"/>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body" idx="1"/>
          </p:nvPr>
        </p:nvSpPr>
        <p:spPr>
          <a:xfrm>
            <a:off x="304800" y="228600"/>
            <a:ext cx="8610600" cy="762000"/>
          </a:xfrm>
        </p:spPr>
        <p:txBody>
          <a:bodyPr/>
          <a:lstStyle/>
          <a:p>
            <a:pPr algn="ctr" eaLnBrk="1" hangingPunct="1">
              <a:buFontTx/>
              <a:buNone/>
            </a:pPr>
            <a:r>
              <a:rPr lang="en-US" altLang="en-US" sz="3600">
                <a:solidFill>
                  <a:schemeClr val="bg1"/>
                </a:solidFill>
                <a:latin typeface="Comic Sans MS" pitchFamily="66" charset="0"/>
              </a:rPr>
              <a:t> </a:t>
            </a:r>
            <a:r>
              <a:rPr lang="en-US" altLang="en-US" sz="3600" b="1">
                <a:solidFill>
                  <a:schemeClr val="bg1"/>
                </a:solidFill>
                <a:latin typeface="Comic Sans MS" pitchFamily="66" charset="0"/>
              </a:rPr>
              <a:t>Plants of the Desert</a:t>
            </a:r>
          </a:p>
        </p:txBody>
      </p:sp>
      <p:sp>
        <p:nvSpPr>
          <p:cNvPr id="271363" name="Text Box 3"/>
          <p:cNvSpPr txBox="1">
            <a:spLocks noChangeArrowheads="1"/>
          </p:cNvSpPr>
          <p:nvPr/>
        </p:nvSpPr>
        <p:spPr bwMode="auto">
          <a:xfrm>
            <a:off x="533400" y="1219200"/>
            <a:ext cx="2819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Creosote</a:t>
            </a:r>
          </a:p>
        </p:txBody>
      </p:sp>
      <p:pic>
        <p:nvPicPr>
          <p:cNvPr id="271364" name="Picture 7" descr="creosote-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981200"/>
            <a:ext cx="6248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6974314"/>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body" idx="1"/>
          </p:nvPr>
        </p:nvSpPr>
        <p:spPr>
          <a:xfrm>
            <a:off x="228600" y="228600"/>
            <a:ext cx="8229600" cy="685800"/>
          </a:xfrm>
        </p:spPr>
        <p:txBody>
          <a:bodyPr/>
          <a:lstStyle/>
          <a:p>
            <a:pPr algn="ctr" eaLnBrk="1" hangingPunct="1">
              <a:buFontTx/>
              <a:buNone/>
            </a:pPr>
            <a:r>
              <a:rPr lang="en-US" altLang="en-US" sz="3600" b="1">
                <a:solidFill>
                  <a:schemeClr val="accent1"/>
                </a:solidFill>
                <a:latin typeface="Comic Sans MS" pitchFamily="66" charset="0"/>
              </a:rPr>
              <a:t>Animals of the Desert</a:t>
            </a:r>
          </a:p>
        </p:txBody>
      </p:sp>
      <p:sp>
        <p:nvSpPr>
          <p:cNvPr id="273411"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73412" name="Text Box 4"/>
          <p:cNvSpPr txBox="1">
            <a:spLocks noChangeArrowheads="1"/>
          </p:cNvSpPr>
          <p:nvPr/>
        </p:nvSpPr>
        <p:spPr bwMode="auto">
          <a:xfrm>
            <a:off x="685800" y="1066800"/>
            <a:ext cx="74676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457200" indent="-457200" eaLnBrk="1" hangingPunct="1">
              <a:spcBef>
                <a:spcPct val="50000"/>
              </a:spcBef>
            </a:pPr>
            <a:r>
              <a:rPr lang="en-US" dirty="0">
                <a:solidFill>
                  <a:schemeClr val="accent1"/>
                </a:solidFill>
                <a:latin typeface="Comic Sans MS" panose="030F0702030302020204" pitchFamily="66" charset="0"/>
              </a:rPr>
              <a:t>Reptiles have thick, scaly skin that prevents water loss. </a:t>
            </a:r>
          </a:p>
          <a:p>
            <a:pPr marL="457200" indent="-457200" eaLnBrk="1" hangingPunct="1">
              <a:spcBef>
                <a:spcPct val="50000"/>
              </a:spcBef>
            </a:pPr>
            <a:r>
              <a:rPr lang="en-US" dirty="0">
                <a:solidFill>
                  <a:schemeClr val="accent1"/>
                </a:solidFill>
                <a:latin typeface="Comic Sans MS" panose="030F0702030302020204" pitchFamily="66" charset="0"/>
              </a:rPr>
              <a:t>Amphibians survive summers by estivating – burying themselves in the ground and sleeping during the dry season. </a:t>
            </a:r>
          </a:p>
          <a:p>
            <a:pPr marL="457200" indent="-457200" eaLnBrk="1" hangingPunct="1">
              <a:spcBef>
                <a:spcPct val="50000"/>
              </a:spcBef>
            </a:pPr>
            <a:r>
              <a:rPr lang="en-US" dirty="0">
                <a:solidFill>
                  <a:schemeClr val="accent1"/>
                </a:solidFill>
                <a:latin typeface="Comic Sans MS" panose="030F0702030302020204" pitchFamily="66" charset="0"/>
              </a:rPr>
              <a:t>Desert insects and spiders are covered with body armor that helps retain water.</a:t>
            </a:r>
            <a:endParaRPr lang="en-US" altLang="en-US" dirty="0">
              <a:solidFill>
                <a:schemeClr val="accent1"/>
              </a:solidFill>
              <a:latin typeface="Comic Sans MS" pitchFamily="66" charset="0"/>
            </a:endParaRPr>
          </a:p>
        </p:txBody>
      </p:sp>
    </p:spTree>
    <p:extLst>
      <p:ext uri="{BB962C8B-B14F-4D97-AF65-F5344CB8AC3E}">
        <p14:creationId xmlns:p14="http://schemas.microsoft.com/office/powerpoint/2010/main" val="4019854264"/>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body" idx="1"/>
          </p:nvPr>
        </p:nvSpPr>
        <p:spPr>
          <a:xfrm>
            <a:off x="228600" y="228600"/>
            <a:ext cx="8229600" cy="685800"/>
          </a:xfrm>
        </p:spPr>
        <p:txBody>
          <a:bodyPr/>
          <a:lstStyle/>
          <a:p>
            <a:pPr algn="ctr" eaLnBrk="1" hangingPunct="1">
              <a:buFontTx/>
              <a:buNone/>
            </a:pPr>
            <a:r>
              <a:rPr lang="en-US" altLang="en-US" sz="4400" b="1" dirty="0">
                <a:solidFill>
                  <a:schemeClr val="bg1"/>
                </a:solidFill>
                <a:latin typeface="Comic Sans MS" pitchFamily="66" charset="0"/>
              </a:rPr>
              <a:t>Animals of the Desert</a:t>
            </a:r>
          </a:p>
        </p:txBody>
      </p:sp>
      <p:sp>
        <p:nvSpPr>
          <p:cNvPr id="273411" name="Text Box 3"/>
          <p:cNvSpPr txBox="1">
            <a:spLocks noChangeArrowheads="1"/>
          </p:cNvSpPr>
          <p:nvPr/>
        </p:nvSpPr>
        <p:spPr bwMode="auto">
          <a:xfrm>
            <a:off x="457200" y="1752600"/>
            <a:ext cx="754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en-US" altLang="en-US" sz="3600">
              <a:solidFill>
                <a:schemeClr val="bg1"/>
              </a:solidFill>
              <a:latin typeface="Comic Sans MS" pitchFamily="66" charset="0"/>
            </a:endParaRPr>
          </a:p>
        </p:txBody>
      </p:sp>
      <p:sp>
        <p:nvSpPr>
          <p:cNvPr id="273412" name="Text Box 4"/>
          <p:cNvSpPr txBox="1">
            <a:spLocks noChangeArrowheads="1"/>
          </p:cNvSpPr>
          <p:nvPr/>
        </p:nvSpPr>
        <p:spPr bwMode="auto">
          <a:xfrm>
            <a:off x="457200" y="1066800"/>
            <a:ext cx="8305800"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lvl="0"/>
            <a:r>
              <a:rPr lang="en-US" sz="3600" dirty="0">
                <a:solidFill>
                  <a:schemeClr val="accent1"/>
                </a:solidFill>
                <a:latin typeface="Comic Sans MS" panose="030F0702030302020204" pitchFamily="66" charset="0"/>
              </a:rPr>
              <a:t>Most desert animals are nocturnal which means they are active mainly at night when the air is cooler. </a:t>
            </a:r>
          </a:p>
          <a:p>
            <a:pPr eaLnBrk="1" hangingPunct="1">
              <a:spcBef>
                <a:spcPct val="50000"/>
              </a:spcBef>
              <a:buFontTx/>
              <a:buNone/>
            </a:pPr>
            <a:r>
              <a:rPr lang="en-US" altLang="en-US" sz="3600" dirty="0">
                <a:solidFill>
                  <a:schemeClr val="accent1"/>
                </a:solidFill>
                <a:latin typeface="Comic Sans MS" pitchFamily="66" charset="0"/>
              </a:rPr>
              <a:t>Examples:</a:t>
            </a:r>
          </a:p>
          <a:p>
            <a:pPr eaLnBrk="1" hangingPunct="1">
              <a:spcBef>
                <a:spcPct val="50000"/>
              </a:spcBef>
            </a:pPr>
            <a:r>
              <a:rPr lang="en-US" altLang="en-US" sz="3600" dirty="0">
                <a:solidFill>
                  <a:schemeClr val="accent1"/>
                </a:solidFill>
                <a:latin typeface="Comic Sans MS" pitchFamily="66" charset="0"/>
              </a:rPr>
              <a:t>Lizards</a:t>
            </a:r>
          </a:p>
          <a:p>
            <a:pPr eaLnBrk="1" hangingPunct="1">
              <a:spcBef>
                <a:spcPct val="50000"/>
              </a:spcBef>
            </a:pPr>
            <a:r>
              <a:rPr lang="en-US" altLang="en-US" sz="3600" dirty="0">
                <a:solidFill>
                  <a:schemeClr val="accent1"/>
                </a:solidFill>
                <a:latin typeface="Comic Sans MS" pitchFamily="66" charset="0"/>
              </a:rPr>
              <a:t>Camels</a:t>
            </a:r>
          </a:p>
          <a:p>
            <a:pPr eaLnBrk="1" hangingPunct="1">
              <a:spcBef>
                <a:spcPct val="50000"/>
              </a:spcBef>
            </a:pPr>
            <a:r>
              <a:rPr lang="en-US" altLang="en-US" sz="3600" dirty="0">
                <a:solidFill>
                  <a:schemeClr val="accent1"/>
                </a:solidFill>
                <a:latin typeface="Comic Sans MS" pitchFamily="66" charset="0"/>
              </a:rPr>
              <a:t>Snakes</a:t>
            </a:r>
          </a:p>
          <a:p>
            <a:pPr eaLnBrk="1" hangingPunct="1">
              <a:spcBef>
                <a:spcPct val="50000"/>
              </a:spcBef>
            </a:pPr>
            <a:r>
              <a:rPr lang="en-US" altLang="en-US" sz="3600" dirty="0">
                <a:solidFill>
                  <a:schemeClr val="accent1"/>
                </a:solidFill>
                <a:latin typeface="Comic Sans MS" pitchFamily="66" charset="0"/>
              </a:rPr>
              <a:t>Scorpions</a:t>
            </a:r>
          </a:p>
        </p:txBody>
      </p:sp>
      <p:sp>
        <p:nvSpPr>
          <p:cNvPr id="273413" name="Text Box 5"/>
          <p:cNvSpPr txBox="1">
            <a:spLocks noChangeArrowheads="1"/>
          </p:cNvSpPr>
          <p:nvPr/>
        </p:nvSpPr>
        <p:spPr bwMode="auto">
          <a:xfrm>
            <a:off x="4648200" y="3821112"/>
            <a:ext cx="4114800"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dirty="0">
                <a:solidFill>
                  <a:schemeClr val="accent1"/>
                </a:solidFill>
                <a:latin typeface="Comic Sans MS" pitchFamily="66" charset="0"/>
              </a:rPr>
              <a:t>Kangaroo rat</a:t>
            </a:r>
          </a:p>
          <a:p>
            <a:pPr eaLnBrk="1" hangingPunct="1">
              <a:spcBef>
                <a:spcPct val="50000"/>
              </a:spcBef>
            </a:pPr>
            <a:r>
              <a:rPr lang="en-US" altLang="en-US" sz="3600" dirty="0">
                <a:solidFill>
                  <a:schemeClr val="accent1"/>
                </a:solidFill>
                <a:latin typeface="Comic Sans MS" pitchFamily="66" charset="0"/>
              </a:rPr>
              <a:t>Gila Monster</a:t>
            </a:r>
          </a:p>
          <a:p>
            <a:pPr eaLnBrk="1" hangingPunct="1">
              <a:spcBef>
                <a:spcPct val="50000"/>
              </a:spcBef>
            </a:pPr>
            <a:r>
              <a:rPr lang="en-US" altLang="en-US" sz="3600" dirty="0">
                <a:solidFill>
                  <a:schemeClr val="accent1"/>
                </a:solidFill>
                <a:latin typeface="Comic Sans MS" pitchFamily="66" charset="0"/>
              </a:rPr>
              <a:t>Predatory birds</a:t>
            </a:r>
          </a:p>
          <a:p>
            <a:pPr eaLnBrk="1" hangingPunct="1">
              <a:spcBef>
                <a:spcPct val="50000"/>
              </a:spcBef>
            </a:pPr>
            <a:r>
              <a:rPr lang="en-US" altLang="en-US" sz="3600" dirty="0">
                <a:solidFill>
                  <a:schemeClr val="accent1"/>
                </a:solidFill>
                <a:latin typeface="Comic Sans MS" pitchFamily="66" charset="0"/>
              </a:rPr>
              <a:t>Tarantula</a:t>
            </a:r>
          </a:p>
        </p:txBody>
      </p:sp>
    </p:spTree>
    <p:extLst>
      <p:ext uri="{BB962C8B-B14F-4D97-AF65-F5344CB8AC3E}">
        <p14:creationId xmlns:p14="http://schemas.microsoft.com/office/powerpoint/2010/main" val="4087825704"/>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4400" b="1" dirty="0">
                <a:solidFill>
                  <a:schemeClr val="bg1"/>
                </a:solidFill>
                <a:latin typeface="Comic Sans MS" pitchFamily="66" charset="0"/>
              </a:rPr>
              <a:t>Animals of the Desert</a:t>
            </a:r>
          </a:p>
        </p:txBody>
      </p:sp>
      <p:sp>
        <p:nvSpPr>
          <p:cNvPr id="275459" name="Text Box 3"/>
          <p:cNvSpPr txBox="1">
            <a:spLocks noChangeArrowheads="1"/>
          </p:cNvSpPr>
          <p:nvPr/>
        </p:nvSpPr>
        <p:spPr bwMode="auto">
          <a:xfrm>
            <a:off x="533400" y="1143000"/>
            <a:ext cx="83820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Lizards</a:t>
            </a:r>
          </a:p>
          <a:p>
            <a:pPr eaLnBrk="1" hangingPunct="1">
              <a:spcBef>
                <a:spcPct val="50000"/>
              </a:spcBef>
              <a:buFontTx/>
              <a:buNone/>
            </a:pPr>
            <a:r>
              <a:rPr lang="en-US" altLang="en-US" sz="3600">
                <a:solidFill>
                  <a:schemeClr val="accent1"/>
                </a:solidFill>
                <a:latin typeface="Comic Sans MS" pitchFamily="66" charset="0"/>
              </a:rPr>
              <a:t>Desert Iguana		Frilled Lizard</a:t>
            </a:r>
          </a:p>
        </p:txBody>
      </p:sp>
      <p:pic>
        <p:nvPicPr>
          <p:cNvPr id="275460" name="Picture 6" descr="herp-d-dorsal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590800"/>
            <a:ext cx="38862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5461" name="Picture 8" descr="Frilled%20Lizar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590800"/>
            <a:ext cx="46482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9037812"/>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4400" b="1" dirty="0">
                <a:solidFill>
                  <a:schemeClr val="bg1"/>
                </a:solidFill>
                <a:latin typeface="Comic Sans MS" pitchFamily="66" charset="0"/>
              </a:rPr>
              <a:t>Animals of the Desert</a:t>
            </a:r>
          </a:p>
        </p:txBody>
      </p:sp>
      <p:sp>
        <p:nvSpPr>
          <p:cNvPr id="277507" name="Text Box 3"/>
          <p:cNvSpPr txBox="1">
            <a:spLocks noChangeArrowheads="1"/>
          </p:cNvSpPr>
          <p:nvPr/>
        </p:nvSpPr>
        <p:spPr bwMode="auto">
          <a:xfrm>
            <a:off x="685800" y="1066800"/>
            <a:ext cx="2514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Camel</a:t>
            </a:r>
          </a:p>
        </p:txBody>
      </p:sp>
      <p:pic>
        <p:nvPicPr>
          <p:cNvPr id="277508" name="Picture 5" descr="cam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981200"/>
            <a:ext cx="5867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8646374"/>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4400" b="1" dirty="0">
                <a:solidFill>
                  <a:schemeClr val="bg1"/>
                </a:solidFill>
                <a:latin typeface="Comic Sans MS" pitchFamily="66" charset="0"/>
              </a:rPr>
              <a:t>Animals of the Desert</a:t>
            </a:r>
          </a:p>
        </p:txBody>
      </p:sp>
      <p:sp>
        <p:nvSpPr>
          <p:cNvPr id="279555" name="Text Box 3"/>
          <p:cNvSpPr txBox="1">
            <a:spLocks noChangeArrowheads="1"/>
          </p:cNvSpPr>
          <p:nvPr/>
        </p:nvSpPr>
        <p:spPr bwMode="auto">
          <a:xfrm>
            <a:off x="0" y="1066800"/>
            <a:ext cx="891540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Snakes</a:t>
            </a:r>
          </a:p>
          <a:p>
            <a:pPr eaLnBrk="1" hangingPunct="1">
              <a:spcBef>
                <a:spcPct val="50000"/>
              </a:spcBef>
              <a:buFontTx/>
              <a:buNone/>
            </a:pPr>
            <a:r>
              <a:rPr lang="en-US" altLang="en-US" sz="2800" b="1">
                <a:solidFill>
                  <a:schemeClr val="accent1"/>
                </a:solidFill>
                <a:latin typeface="Comic Sans MS" pitchFamily="66" charset="0"/>
              </a:rPr>
              <a:t>Diamondback Rattlesnake		  Sidewinder</a:t>
            </a:r>
          </a:p>
        </p:txBody>
      </p:sp>
      <p:pic>
        <p:nvPicPr>
          <p:cNvPr id="279556" name="Picture 5" descr="diamondba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362200"/>
            <a:ext cx="4267200" cy="425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9557" name="Picture 7" descr="snak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2362200"/>
            <a:ext cx="3806825"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9835888"/>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4400" b="1" dirty="0">
                <a:solidFill>
                  <a:schemeClr val="bg1"/>
                </a:solidFill>
                <a:latin typeface="Comic Sans MS" pitchFamily="66" charset="0"/>
              </a:rPr>
              <a:t>Animals of the Desert</a:t>
            </a:r>
          </a:p>
        </p:txBody>
      </p:sp>
      <p:sp>
        <p:nvSpPr>
          <p:cNvPr id="281603" name="Text Box 3"/>
          <p:cNvSpPr txBox="1">
            <a:spLocks noChangeArrowheads="1"/>
          </p:cNvSpPr>
          <p:nvPr/>
        </p:nvSpPr>
        <p:spPr bwMode="auto">
          <a:xfrm>
            <a:off x="533400" y="1447800"/>
            <a:ext cx="2514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Scorpion</a:t>
            </a:r>
          </a:p>
        </p:txBody>
      </p:sp>
      <p:pic>
        <p:nvPicPr>
          <p:cNvPr id="281604" name="Picture 5" descr="scorp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133600"/>
            <a:ext cx="5715000" cy="446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3228046"/>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4400" b="1" dirty="0">
                <a:solidFill>
                  <a:schemeClr val="bg1"/>
                </a:solidFill>
                <a:latin typeface="Comic Sans MS" pitchFamily="66" charset="0"/>
              </a:rPr>
              <a:t>Animals of the Desert</a:t>
            </a:r>
          </a:p>
        </p:txBody>
      </p:sp>
      <p:sp>
        <p:nvSpPr>
          <p:cNvPr id="283651" name="Text Box 3"/>
          <p:cNvSpPr txBox="1">
            <a:spLocks noChangeArrowheads="1"/>
          </p:cNvSpPr>
          <p:nvPr/>
        </p:nvSpPr>
        <p:spPr bwMode="auto">
          <a:xfrm>
            <a:off x="533400" y="1219200"/>
            <a:ext cx="4114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Kangaroo rat</a:t>
            </a:r>
          </a:p>
        </p:txBody>
      </p:sp>
      <p:pic>
        <p:nvPicPr>
          <p:cNvPr id="283652" name="Picture 5" descr="banner-tailed-kangaroo-rat-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362200"/>
            <a:ext cx="7086600"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4529634"/>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4400" b="1" dirty="0">
                <a:solidFill>
                  <a:schemeClr val="bg1"/>
                </a:solidFill>
                <a:latin typeface="Comic Sans MS" pitchFamily="66" charset="0"/>
              </a:rPr>
              <a:t>Animals of the Desert</a:t>
            </a:r>
          </a:p>
        </p:txBody>
      </p:sp>
      <p:sp>
        <p:nvSpPr>
          <p:cNvPr id="285699" name="Text Box 3"/>
          <p:cNvSpPr txBox="1">
            <a:spLocks noChangeArrowheads="1"/>
          </p:cNvSpPr>
          <p:nvPr/>
        </p:nvSpPr>
        <p:spPr bwMode="auto">
          <a:xfrm>
            <a:off x="533400" y="1447800"/>
            <a:ext cx="4953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Gila Monster</a:t>
            </a:r>
          </a:p>
        </p:txBody>
      </p:sp>
      <p:pic>
        <p:nvPicPr>
          <p:cNvPr id="285700" name="Picture 5" descr="gi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209800"/>
            <a:ext cx="6324600" cy="423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7169255"/>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4400" b="1" dirty="0">
                <a:solidFill>
                  <a:schemeClr val="bg1"/>
                </a:solidFill>
                <a:latin typeface="Comic Sans MS" pitchFamily="66" charset="0"/>
              </a:rPr>
              <a:t>Animals of the Desert</a:t>
            </a:r>
          </a:p>
        </p:txBody>
      </p:sp>
      <p:sp>
        <p:nvSpPr>
          <p:cNvPr id="287747" name="Text Box 3"/>
          <p:cNvSpPr txBox="1">
            <a:spLocks noChangeArrowheads="1"/>
          </p:cNvSpPr>
          <p:nvPr/>
        </p:nvSpPr>
        <p:spPr bwMode="auto">
          <a:xfrm>
            <a:off x="152400" y="1066800"/>
            <a:ext cx="80010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Predatory birds</a:t>
            </a:r>
          </a:p>
          <a:p>
            <a:pPr eaLnBrk="1" hangingPunct="1">
              <a:spcBef>
                <a:spcPct val="50000"/>
              </a:spcBef>
              <a:buFontTx/>
              <a:buNone/>
            </a:pPr>
            <a:r>
              <a:rPr lang="en-US" altLang="en-US" sz="3600">
                <a:solidFill>
                  <a:schemeClr val="accent1"/>
                </a:solidFill>
                <a:latin typeface="Comic Sans MS" pitchFamily="66" charset="0"/>
              </a:rPr>
              <a:t>Great Horned Owl		Kestrel</a:t>
            </a:r>
          </a:p>
        </p:txBody>
      </p:sp>
      <p:pic>
        <p:nvPicPr>
          <p:cNvPr id="287748" name="Picture 5" descr="owl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514600"/>
            <a:ext cx="3581400" cy="413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749" name="Picture 7" descr="kestr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514600"/>
            <a:ext cx="3733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9552716"/>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body" idx="1"/>
          </p:nvPr>
        </p:nvSpPr>
        <p:spPr>
          <a:xfrm>
            <a:off x="304800" y="304800"/>
            <a:ext cx="8229600" cy="762000"/>
          </a:xfrm>
        </p:spPr>
        <p:txBody>
          <a:bodyPr/>
          <a:lstStyle/>
          <a:p>
            <a:pPr algn="ctr" eaLnBrk="1" hangingPunct="1">
              <a:buFontTx/>
              <a:buNone/>
            </a:pPr>
            <a:r>
              <a:rPr lang="en-US" altLang="en-US" sz="4400" b="1" dirty="0">
                <a:solidFill>
                  <a:schemeClr val="bg1"/>
                </a:solidFill>
                <a:latin typeface="Comic Sans MS" pitchFamily="66" charset="0"/>
              </a:rPr>
              <a:t>Animals of the Desert</a:t>
            </a:r>
          </a:p>
        </p:txBody>
      </p:sp>
      <p:sp>
        <p:nvSpPr>
          <p:cNvPr id="289795" name="Text Box 3"/>
          <p:cNvSpPr txBox="1">
            <a:spLocks noChangeArrowheads="1"/>
          </p:cNvSpPr>
          <p:nvPr/>
        </p:nvSpPr>
        <p:spPr bwMode="auto">
          <a:xfrm>
            <a:off x="533400" y="1447800"/>
            <a:ext cx="2514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pPr>
            <a:r>
              <a:rPr lang="en-US" altLang="en-US" sz="3600">
                <a:solidFill>
                  <a:schemeClr val="accent1"/>
                </a:solidFill>
                <a:latin typeface="Comic Sans MS" pitchFamily="66" charset="0"/>
              </a:rPr>
              <a:t>Tarantula</a:t>
            </a:r>
          </a:p>
        </p:txBody>
      </p:sp>
      <p:pic>
        <p:nvPicPr>
          <p:cNvPr id="289796" name="Picture 5" descr="tarantu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2209800"/>
            <a:ext cx="6705600"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215579"/>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a:solidFill>
                  <a:schemeClr val="bg1"/>
                </a:solidFill>
                <a:latin typeface="Comic Sans MS" panose="030F0702030302020204" pitchFamily="66" charset="0"/>
              </a:rPr>
              <a:t>WATCH</a:t>
            </a:r>
          </a:p>
        </p:txBody>
      </p:sp>
      <p:sp>
        <p:nvSpPr>
          <p:cNvPr id="3" name="Content Placeholder 2"/>
          <p:cNvSpPr>
            <a:spLocks noGrp="1"/>
          </p:cNvSpPr>
          <p:nvPr>
            <p:ph idx="1"/>
          </p:nvPr>
        </p:nvSpPr>
        <p:spPr/>
        <p:txBody>
          <a:bodyPr/>
          <a:lstStyle/>
          <a:p>
            <a:r>
              <a:rPr lang="en-US" u="sng" dirty="0">
                <a:hlinkClick r:id="rId2"/>
              </a:rPr>
              <a:t>Desert Biome</a:t>
            </a:r>
            <a:endParaRPr lang="en-US" dirty="0"/>
          </a:p>
        </p:txBody>
      </p:sp>
    </p:spTree>
    <p:extLst>
      <p:ext uri="{BB962C8B-B14F-4D97-AF65-F5344CB8AC3E}">
        <p14:creationId xmlns:p14="http://schemas.microsoft.com/office/powerpoint/2010/main" val="3824445691"/>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152400"/>
            <a:ext cx="7772400" cy="990600"/>
          </a:xfrm>
        </p:spPr>
        <p:txBody>
          <a:bodyPr/>
          <a:lstStyle/>
          <a:p>
            <a:pPr eaLnBrk="1" hangingPunct="1"/>
            <a:r>
              <a:rPr lang="en-US" altLang="en-US" b="1">
                <a:solidFill>
                  <a:schemeClr val="bg1"/>
                </a:solidFill>
                <a:latin typeface="Comic Sans MS" pitchFamily="66" charset="0"/>
              </a:rPr>
              <a:t>Tundra</a:t>
            </a:r>
          </a:p>
        </p:txBody>
      </p:sp>
      <p:sp>
        <p:nvSpPr>
          <p:cNvPr id="11267" name="Text Box 3"/>
          <p:cNvSpPr txBox="1">
            <a:spLocks noChangeArrowheads="1"/>
          </p:cNvSpPr>
          <p:nvPr/>
        </p:nvSpPr>
        <p:spPr bwMode="auto">
          <a:xfrm>
            <a:off x="228600" y="1066800"/>
            <a:ext cx="8915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en-US" altLang="en-US">
                <a:solidFill>
                  <a:schemeClr val="accent1"/>
                </a:solidFill>
                <a:latin typeface="Comic Sans MS" pitchFamily="66" charset="0"/>
              </a:rPr>
              <a:t>Found in parts of Canada, Alaska, and Siberia</a:t>
            </a:r>
          </a:p>
        </p:txBody>
      </p:sp>
      <p:pic>
        <p:nvPicPr>
          <p:cNvPr id="11268" name="Picture 5" descr="tund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828800"/>
            <a:ext cx="7467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body" idx="1"/>
          </p:nvPr>
        </p:nvSpPr>
        <p:spPr>
          <a:xfrm>
            <a:off x="228600" y="228600"/>
            <a:ext cx="4953000" cy="6248400"/>
          </a:xfrm>
        </p:spPr>
        <p:txBody>
          <a:bodyPr/>
          <a:lstStyle/>
          <a:p>
            <a:pPr eaLnBrk="1" hangingPunct="1">
              <a:buFontTx/>
              <a:buNone/>
            </a:pPr>
            <a:r>
              <a:rPr lang="en-US" altLang="en-US" sz="3600" b="1" dirty="0">
                <a:solidFill>
                  <a:schemeClr val="bg1"/>
                </a:solidFill>
                <a:latin typeface="Comic Sans MS" pitchFamily="66" charset="0"/>
              </a:rPr>
              <a:t>Tundra – </a:t>
            </a:r>
          </a:p>
          <a:p>
            <a:pPr eaLnBrk="1" hangingPunct="1">
              <a:buFontTx/>
              <a:buNone/>
            </a:pPr>
            <a:r>
              <a:rPr lang="en-US" altLang="en-US" sz="3600" b="1" dirty="0">
                <a:solidFill>
                  <a:schemeClr val="bg1"/>
                </a:solidFill>
                <a:latin typeface="Comic Sans MS" pitchFamily="66" charset="0"/>
              </a:rPr>
              <a:t>“The Cold Desert”</a:t>
            </a:r>
          </a:p>
          <a:p>
            <a:pPr eaLnBrk="1" hangingPunct="1">
              <a:buFontTx/>
              <a:buNone/>
            </a:pPr>
            <a:endParaRPr lang="en-US" altLang="en-US" sz="1600" b="1" dirty="0">
              <a:solidFill>
                <a:schemeClr val="bg1"/>
              </a:solidFill>
              <a:latin typeface="Comic Sans MS" pitchFamily="66" charset="0"/>
            </a:endParaRPr>
          </a:p>
          <a:p>
            <a:pPr eaLnBrk="1" hangingPunct="1"/>
            <a:r>
              <a:rPr lang="en-US" altLang="en-US" dirty="0">
                <a:solidFill>
                  <a:schemeClr val="accent1"/>
                </a:solidFill>
                <a:latin typeface="Comic Sans MS" pitchFamily="66" charset="0"/>
              </a:rPr>
              <a:t>Found at latitudes around the North Pole; northern arctic regions.</a:t>
            </a:r>
          </a:p>
          <a:p>
            <a:pPr eaLnBrk="1" hangingPunct="1"/>
            <a:r>
              <a:rPr lang="en-US" altLang="en-US" dirty="0">
                <a:solidFill>
                  <a:schemeClr val="accent1"/>
                </a:solidFill>
                <a:latin typeface="Comic Sans MS" pitchFamily="66" charset="0"/>
              </a:rPr>
              <a:t>Less than 25 cm precipitation yearly</a:t>
            </a:r>
          </a:p>
          <a:p>
            <a:pPr eaLnBrk="1" hangingPunct="1"/>
            <a:r>
              <a:rPr lang="en-US" altLang="en-US" dirty="0">
                <a:solidFill>
                  <a:schemeClr val="accent1"/>
                </a:solidFill>
                <a:latin typeface="Comic Sans MS" pitchFamily="66" charset="0"/>
              </a:rPr>
              <a:t>Very cold year round   (-40ºC in winter)</a:t>
            </a:r>
          </a:p>
        </p:txBody>
      </p:sp>
      <p:pic>
        <p:nvPicPr>
          <p:cNvPr id="13315" name="Picture 5" descr="tund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28600"/>
            <a:ext cx="35814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body" idx="1"/>
          </p:nvPr>
        </p:nvSpPr>
        <p:spPr>
          <a:xfrm>
            <a:off x="228600" y="228600"/>
            <a:ext cx="4953000" cy="6248400"/>
          </a:xfrm>
        </p:spPr>
        <p:txBody>
          <a:bodyPr/>
          <a:lstStyle/>
          <a:p>
            <a:pPr eaLnBrk="1" hangingPunct="1">
              <a:buFontTx/>
              <a:buNone/>
            </a:pPr>
            <a:r>
              <a:rPr lang="en-US" altLang="en-US" sz="3600" b="1" dirty="0">
                <a:solidFill>
                  <a:schemeClr val="bg1"/>
                </a:solidFill>
                <a:latin typeface="Comic Sans MS" pitchFamily="66" charset="0"/>
              </a:rPr>
              <a:t>Tundra – </a:t>
            </a:r>
          </a:p>
          <a:p>
            <a:pPr eaLnBrk="1" hangingPunct="1">
              <a:buFontTx/>
              <a:buNone/>
            </a:pPr>
            <a:r>
              <a:rPr lang="en-US" altLang="en-US" sz="3600" b="1" dirty="0">
                <a:solidFill>
                  <a:schemeClr val="bg1"/>
                </a:solidFill>
                <a:latin typeface="Comic Sans MS" pitchFamily="66" charset="0"/>
              </a:rPr>
              <a:t>“The Cold Desert”</a:t>
            </a:r>
          </a:p>
          <a:p>
            <a:pPr eaLnBrk="1" hangingPunct="1">
              <a:buFontTx/>
              <a:buNone/>
            </a:pPr>
            <a:endParaRPr lang="en-US" altLang="en-US" sz="1600" b="1" dirty="0">
              <a:solidFill>
                <a:schemeClr val="bg1"/>
              </a:solidFill>
              <a:latin typeface="Comic Sans MS" pitchFamily="66" charset="0"/>
            </a:endParaRPr>
          </a:p>
          <a:p>
            <a:pPr eaLnBrk="1" hangingPunct="1"/>
            <a:r>
              <a:rPr lang="en-US" altLang="en-US" dirty="0">
                <a:solidFill>
                  <a:schemeClr val="accent1"/>
                </a:solidFill>
                <a:latin typeface="Comic Sans MS" pitchFamily="66" charset="0"/>
              </a:rPr>
              <a:t>Very cold year round   (-40ºC in winter)</a:t>
            </a:r>
          </a:p>
          <a:p>
            <a:pPr eaLnBrk="1" hangingPunct="1"/>
            <a:r>
              <a:rPr lang="en-US" altLang="en-US" dirty="0">
                <a:solidFill>
                  <a:schemeClr val="accent1"/>
                </a:solidFill>
                <a:latin typeface="Comic Sans MS" pitchFamily="66" charset="0"/>
              </a:rPr>
              <a:t>Too dry to permit the growth of trees.</a:t>
            </a:r>
          </a:p>
        </p:txBody>
      </p:sp>
      <p:pic>
        <p:nvPicPr>
          <p:cNvPr id="13315" name="Picture 5" descr="tund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28600"/>
            <a:ext cx="35814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3650856"/>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body" idx="1"/>
          </p:nvPr>
        </p:nvSpPr>
        <p:spPr>
          <a:xfrm>
            <a:off x="152400" y="152400"/>
            <a:ext cx="4724400" cy="6400800"/>
          </a:xfrm>
        </p:spPr>
        <p:txBody>
          <a:bodyPr/>
          <a:lstStyle/>
          <a:p>
            <a:pPr eaLnBrk="1" hangingPunct="1">
              <a:buFontTx/>
              <a:buNone/>
            </a:pPr>
            <a:r>
              <a:rPr lang="en-US" altLang="en-US" sz="3600" b="1">
                <a:solidFill>
                  <a:schemeClr val="bg1"/>
                </a:solidFill>
                <a:latin typeface="Comic Sans MS" pitchFamily="66" charset="0"/>
              </a:rPr>
              <a:t>Tundra </a:t>
            </a:r>
            <a:r>
              <a:rPr lang="en-US" altLang="en-US" b="1">
                <a:solidFill>
                  <a:schemeClr val="bg1"/>
                </a:solidFill>
                <a:latin typeface="Comic Sans MS" pitchFamily="66" charset="0"/>
              </a:rPr>
              <a:t>–</a:t>
            </a:r>
          </a:p>
          <a:p>
            <a:pPr eaLnBrk="1" hangingPunct="1">
              <a:buFontTx/>
              <a:buNone/>
            </a:pPr>
            <a:r>
              <a:rPr lang="en-US" altLang="en-US" b="1">
                <a:solidFill>
                  <a:schemeClr val="bg1"/>
                </a:solidFill>
                <a:latin typeface="Comic Sans MS" pitchFamily="66" charset="0"/>
              </a:rPr>
              <a:t>“The Land of the Midnight Sun”</a:t>
            </a:r>
          </a:p>
          <a:p>
            <a:pPr eaLnBrk="1" hangingPunct="1">
              <a:buFontTx/>
              <a:buNone/>
            </a:pPr>
            <a:endParaRPr lang="en-US" altLang="en-US" b="1">
              <a:solidFill>
                <a:schemeClr val="accent1"/>
              </a:solidFill>
              <a:latin typeface="Comic Sans MS" pitchFamily="66" charset="0"/>
            </a:endParaRPr>
          </a:p>
          <a:p>
            <a:pPr eaLnBrk="1" hangingPunct="1"/>
            <a:r>
              <a:rPr lang="en-US" altLang="en-US">
                <a:solidFill>
                  <a:schemeClr val="accent1"/>
                </a:solidFill>
                <a:latin typeface="Comic Sans MS" pitchFamily="66" charset="0"/>
              </a:rPr>
              <a:t>Winter lasts 6 to 9 months with no daylight</a:t>
            </a:r>
          </a:p>
          <a:p>
            <a:pPr eaLnBrk="1" hangingPunct="1"/>
            <a:r>
              <a:rPr lang="en-US" altLang="en-US">
                <a:solidFill>
                  <a:schemeClr val="accent1"/>
                </a:solidFill>
                <a:latin typeface="Comic Sans MS" pitchFamily="66" charset="0"/>
              </a:rPr>
              <a:t>Summer is short and cold with 24 hours of sunlight a day</a:t>
            </a:r>
            <a:endParaRPr lang="en-US" altLang="en-US">
              <a:latin typeface="Comic Sans MS" pitchFamily="66" charset="0"/>
            </a:endParaRPr>
          </a:p>
        </p:txBody>
      </p:sp>
      <p:pic>
        <p:nvPicPr>
          <p:cNvPr id="15363" name="Picture 7" descr="tund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28600"/>
            <a:ext cx="41148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1"/>
          </p:nvPr>
        </p:nvSpPr>
        <p:spPr>
          <a:xfrm>
            <a:off x="228600" y="0"/>
            <a:ext cx="8686799" cy="5715000"/>
          </a:xfrm>
        </p:spPr>
        <p:txBody>
          <a:bodyPr/>
          <a:lstStyle/>
          <a:p>
            <a:pPr algn="ctr" eaLnBrk="1" hangingPunct="1">
              <a:buFontTx/>
              <a:buNone/>
            </a:pPr>
            <a:r>
              <a:rPr lang="en-US" altLang="en-US" sz="4800" b="1" dirty="0">
                <a:solidFill>
                  <a:schemeClr val="bg1"/>
                </a:solidFill>
                <a:latin typeface="Comic Sans MS" pitchFamily="66" charset="0"/>
              </a:rPr>
              <a:t>Tundra </a:t>
            </a:r>
          </a:p>
          <a:p>
            <a:pPr eaLnBrk="1" hangingPunct="1">
              <a:buFontTx/>
              <a:buNone/>
            </a:pPr>
            <a:endParaRPr lang="en-US" altLang="en-US" sz="3600" b="1" dirty="0">
              <a:solidFill>
                <a:schemeClr val="bg1"/>
              </a:solidFill>
              <a:latin typeface="Comic Sans MS" pitchFamily="66" charset="0"/>
            </a:endParaRPr>
          </a:p>
          <a:p>
            <a:pPr eaLnBrk="1" hangingPunct="1"/>
            <a:r>
              <a:rPr lang="en-US" altLang="en-US" sz="3600" dirty="0">
                <a:solidFill>
                  <a:schemeClr val="accent1"/>
                </a:solidFill>
                <a:latin typeface="Comic Sans MS" pitchFamily="66" charset="0"/>
              </a:rPr>
              <a:t>Permafrost</a:t>
            </a:r>
          </a:p>
          <a:p>
            <a:pPr marL="742950" lvl="2" indent="-342900" eaLnBrk="1" hangingPunct="1"/>
            <a:r>
              <a:rPr lang="en-US" altLang="en-US" sz="3200" dirty="0">
                <a:solidFill>
                  <a:schemeClr val="accent1"/>
                </a:solidFill>
                <a:latin typeface="Comic Sans MS" pitchFamily="66" charset="0"/>
              </a:rPr>
              <a:t>Deepest layers of soil is permanently frozen </a:t>
            </a:r>
            <a:endParaRPr lang="en-US" altLang="en-US" sz="3600" dirty="0">
              <a:solidFill>
                <a:schemeClr val="accent1"/>
              </a:solidFill>
              <a:latin typeface="Comic Sans MS" pitchFamily="66" charset="0"/>
            </a:endParaRPr>
          </a:p>
          <a:p>
            <a:pPr eaLnBrk="1" hangingPunct="1"/>
            <a:r>
              <a:rPr lang="en-US" altLang="en-US" sz="3600" dirty="0">
                <a:solidFill>
                  <a:schemeClr val="accent1"/>
                </a:solidFill>
                <a:latin typeface="Comic Sans MS" pitchFamily="66" charset="0"/>
              </a:rPr>
              <a:t>Soil is poor</a:t>
            </a:r>
          </a:p>
          <a:p>
            <a:pPr eaLnBrk="1" hangingPunct="1"/>
            <a:endParaRPr lang="en-US" altLang="en-US" sz="3600" dirty="0">
              <a:solidFill>
                <a:schemeClr val="accent1"/>
              </a:solidFill>
              <a:latin typeface="Comic Sans MS" pitchFamily="66" charset="0"/>
            </a:endParaRPr>
          </a:p>
        </p:txBody>
      </p:sp>
      <p:pic>
        <p:nvPicPr>
          <p:cNvPr id="2" name="Picture 1"/>
          <p:cNvPicPr>
            <a:picLocks noChangeAspect="1"/>
          </p:cNvPicPr>
          <p:nvPr/>
        </p:nvPicPr>
        <p:blipFill>
          <a:blip r:embed="rId3"/>
          <a:stretch>
            <a:fillRect/>
          </a:stretch>
        </p:blipFill>
        <p:spPr>
          <a:xfrm>
            <a:off x="4191000" y="2857500"/>
            <a:ext cx="3962400" cy="3882620"/>
          </a:xfrm>
          <a:prstGeom prst="rect">
            <a:avLst/>
          </a:prstGeom>
        </p:spPr>
      </p:pic>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1"/>
          </p:nvPr>
        </p:nvSpPr>
        <p:spPr>
          <a:xfrm>
            <a:off x="228600" y="0"/>
            <a:ext cx="8686799" cy="5715000"/>
          </a:xfrm>
        </p:spPr>
        <p:txBody>
          <a:bodyPr/>
          <a:lstStyle/>
          <a:p>
            <a:pPr algn="ctr" eaLnBrk="1" hangingPunct="1">
              <a:buFontTx/>
              <a:buNone/>
            </a:pPr>
            <a:r>
              <a:rPr lang="en-US" altLang="en-US" sz="4800" b="1" dirty="0">
                <a:solidFill>
                  <a:schemeClr val="bg1"/>
                </a:solidFill>
                <a:latin typeface="Comic Sans MS" pitchFamily="66" charset="0"/>
              </a:rPr>
              <a:t>Tundra </a:t>
            </a:r>
          </a:p>
          <a:p>
            <a:pPr eaLnBrk="1" hangingPunct="1">
              <a:buFontTx/>
              <a:buNone/>
            </a:pPr>
            <a:endParaRPr lang="en-US" altLang="en-US" sz="3600" b="1" dirty="0">
              <a:solidFill>
                <a:schemeClr val="accent1"/>
              </a:solidFill>
              <a:latin typeface="Comic Sans MS" pitchFamily="66" charset="0"/>
            </a:endParaRPr>
          </a:p>
          <a:p>
            <a:pPr eaLnBrk="1" hangingPunct="1"/>
            <a:r>
              <a:rPr lang="en-US" dirty="0">
                <a:solidFill>
                  <a:schemeClr val="accent1"/>
                </a:solidFill>
                <a:latin typeface="Comic Sans MS" panose="030F0702030302020204" pitchFamily="66" charset="0"/>
              </a:rPr>
              <a:t>In the summer the thin topsoil layer thaws and becomes a moist, spongy wet area ideal for insects and birds. </a:t>
            </a:r>
          </a:p>
          <a:p>
            <a:pPr eaLnBrk="1" hangingPunct="1"/>
            <a:endParaRPr lang="en-US" altLang="en-US" sz="3600" dirty="0">
              <a:solidFill>
                <a:schemeClr val="accent1"/>
              </a:solidFill>
              <a:latin typeface="Comic Sans MS" pitchFamily="66" charset="0"/>
            </a:endParaRPr>
          </a:p>
        </p:txBody>
      </p:sp>
      <p:pic>
        <p:nvPicPr>
          <p:cNvPr id="3" name="Picture 2"/>
          <p:cNvPicPr>
            <a:picLocks noChangeAspect="1"/>
          </p:cNvPicPr>
          <p:nvPr/>
        </p:nvPicPr>
        <p:blipFill>
          <a:blip r:embed="rId3"/>
          <a:stretch>
            <a:fillRect/>
          </a:stretch>
        </p:blipFill>
        <p:spPr>
          <a:xfrm>
            <a:off x="2276474" y="3276600"/>
            <a:ext cx="4591050" cy="3276600"/>
          </a:xfrm>
          <a:prstGeom prst="rect">
            <a:avLst/>
          </a:prstGeom>
        </p:spPr>
      </p:pic>
    </p:spTree>
    <p:extLst>
      <p:ext uri="{BB962C8B-B14F-4D97-AF65-F5344CB8AC3E}">
        <p14:creationId xmlns:p14="http://schemas.microsoft.com/office/powerpoint/2010/main" val="2257710001"/>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1"/>
          </p:nvPr>
        </p:nvSpPr>
        <p:spPr>
          <a:xfrm>
            <a:off x="228600" y="304800"/>
            <a:ext cx="8686799" cy="5715000"/>
          </a:xfrm>
        </p:spPr>
        <p:txBody>
          <a:bodyPr/>
          <a:lstStyle/>
          <a:p>
            <a:pPr algn="ctr" eaLnBrk="1" hangingPunct="1">
              <a:buFontTx/>
              <a:buNone/>
            </a:pPr>
            <a:r>
              <a:rPr lang="en-US" altLang="en-US" sz="4800" b="1" dirty="0">
                <a:solidFill>
                  <a:schemeClr val="bg1"/>
                </a:solidFill>
                <a:latin typeface="Comic Sans MS" pitchFamily="66" charset="0"/>
              </a:rPr>
              <a:t>Tundra </a:t>
            </a:r>
          </a:p>
          <a:p>
            <a:pPr eaLnBrk="1" hangingPunct="1">
              <a:buFontTx/>
              <a:buNone/>
            </a:pPr>
            <a:endParaRPr lang="en-US" altLang="en-US" sz="3600" b="1" dirty="0">
              <a:solidFill>
                <a:schemeClr val="accent1"/>
              </a:solidFill>
              <a:latin typeface="Comic Sans MS" pitchFamily="66" charset="0"/>
            </a:endParaRPr>
          </a:p>
          <a:p>
            <a:pPr eaLnBrk="1" hangingPunct="1"/>
            <a:r>
              <a:rPr lang="en-US" dirty="0">
                <a:solidFill>
                  <a:schemeClr val="accent1"/>
                </a:solidFill>
                <a:latin typeface="Comic Sans MS" panose="030F0702030302020204" pitchFamily="66" charset="0"/>
              </a:rPr>
              <a:t>Moss and lichen which can grow without soil cover vast areas of rock. </a:t>
            </a:r>
          </a:p>
          <a:p>
            <a:pPr eaLnBrk="1" hangingPunct="1"/>
            <a:r>
              <a:rPr lang="en-US" dirty="0">
                <a:solidFill>
                  <a:schemeClr val="accent1"/>
                </a:solidFill>
                <a:latin typeface="Comic Sans MS" panose="030F0702030302020204" pitchFamily="66" charset="0"/>
              </a:rPr>
              <a:t>The soil is thin, so plants have wide, shallow roots to anchor them against the icy winds. </a:t>
            </a:r>
          </a:p>
          <a:p>
            <a:pPr eaLnBrk="1" hangingPunct="1"/>
            <a:r>
              <a:rPr lang="en-US" dirty="0">
                <a:solidFill>
                  <a:schemeClr val="accent1"/>
                </a:solidFill>
                <a:latin typeface="Comic Sans MS" panose="030F0702030302020204" pitchFamily="66" charset="0"/>
              </a:rPr>
              <a:t>Most plants are short and grow close to the ground to avoid wind and help absorb heat from the sunlit soil during the summer. </a:t>
            </a:r>
            <a:endParaRPr lang="en-US" altLang="en-US" sz="3600" dirty="0">
              <a:solidFill>
                <a:schemeClr val="accent1"/>
              </a:solidFill>
              <a:latin typeface="Comic Sans MS" pitchFamily="66" charset="0"/>
            </a:endParaRPr>
          </a:p>
        </p:txBody>
      </p:sp>
    </p:spTree>
    <p:extLst>
      <p:ext uri="{BB962C8B-B14F-4D97-AF65-F5344CB8AC3E}">
        <p14:creationId xmlns:p14="http://schemas.microsoft.com/office/powerpoint/2010/main" val="2715237094"/>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228600"/>
            <a:ext cx="7772400" cy="914400"/>
          </a:xfrm>
        </p:spPr>
        <p:txBody>
          <a:bodyPr/>
          <a:lstStyle/>
          <a:p>
            <a:pPr eaLnBrk="1" hangingPunct="1"/>
            <a:r>
              <a:rPr lang="en-US" altLang="en-US" b="1" dirty="0">
                <a:solidFill>
                  <a:schemeClr val="bg1"/>
                </a:solidFill>
                <a:latin typeface="Comic Sans MS" pitchFamily="66" charset="0"/>
              </a:rPr>
              <a:t>Plants of the Tundra</a:t>
            </a:r>
          </a:p>
        </p:txBody>
      </p:sp>
      <p:sp>
        <p:nvSpPr>
          <p:cNvPr id="19459" name="Rectangle 3"/>
          <p:cNvSpPr>
            <a:spLocks noGrp="1" noChangeArrowheads="1"/>
          </p:cNvSpPr>
          <p:nvPr>
            <p:ph type="body" idx="1"/>
          </p:nvPr>
        </p:nvSpPr>
        <p:spPr>
          <a:xfrm>
            <a:off x="707756" y="1447800"/>
            <a:ext cx="7772400" cy="4953000"/>
          </a:xfrm>
        </p:spPr>
        <p:txBody>
          <a:bodyPr/>
          <a:lstStyle/>
          <a:p>
            <a:pPr eaLnBrk="1" hangingPunct="1">
              <a:buFontTx/>
              <a:buNone/>
            </a:pPr>
            <a:r>
              <a:rPr lang="en-US" altLang="en-US" dirty="0">
                <a:solidFill>
                  <a:schemeClr val="bg1"/>
                </a:solidFill>
                <a:latin typeface="Comic Sans MS" pitchFamily="66" charset="0"/>
              </a:rPr>
              <a:t>Tundra plants are resistant to drought and cold</a:t>
            </a:r>
          </a:p>
          <a:p>
            <a:pPr eaLnBrk="1" hangingPunct="1">
              <a:buFontTx/>
              <a:buNone/>
            </a:pPr>
            <a:r>
              <a:rPr lang="en-US" altLang="en-US" dirty="0">
                <a:solidFill>
                  <a:schemeClr val="accent1"/>
                </a:solidFill>
                <a:latin typeface="Comic Sans MS" pitchFamily="66" charset="0"/>
              </a:rPr>
              <a:t>Examples:</a:t>
            </a:r>
          </a:p>
          <a:p>
            <a:pPr eaLnBrk="1" hangingPunct="1"/>
            <a:r>
              <a:rPr lang="en-US" altLang="en-US" dirty="0">
                <a:solidFill>
                  <a:schemeClr val="accent1"/>
                </a:solidFill>
                <a:latin typeface="Comic Sans MS" pitchFamily="66" charset="0"/>
              </a:rPr>
              <a:t>Reindeer moss (a lichen!)</a:t>
            </a:r>
          </a:p>
          <a:p>
            <a:pPr eaLnBrk="1" hangingPunct="1"/>
            <a:r>
              <a:rPr lang="en-US" altLang="en-US" dirty="0">
                <a:solidFill>
                  <a:schemeClr val="accent1"/>
                </a:solidFill>
                <a:latin typeface="Comic Sans MS" pitchFamily="66" charset="0"/>
              </a:rPr>
              <a:t>Lichens</a:t>
            </a:r>
          </a:p>
          <a:p>
            <a:pPr eaLnBrk="1" hangingPunct="1"/>
            <a:r>
              <a:rPr lang="en-US" altLang="en-US" dirty="0">
                <a:solidFill>
                  <a:schemeClr val="accent1"/>
                </a:solidFill>
                <a:latin typeface="Comic Sans MS" pitchFamily="66" charset="0"/>
              </a:rPr>
              <a:t>True mosses</a:t>
            </a:r>
          </a:p>
          <a:p>
            <a:pPr eaLnBrk="1" hangingPunct="1"/>
            <a:r>
              <a:rPr lang="en-US" altLang="en-US" dirty="0">
                <a:solidFill>
                  <a:schemeClr val="accent1"/>
                </a:solidFill>
                <a:latin typeface="Comic Sans MS" pitchFamily="66" charset="0"/>
              </a:rPr>
              <a:t>Grasses</a:t>
            </a:r>
          </a:p>
          <a:p>
            <a:pPr eaLnBrk="1" hangingPunct="1"/>
            <a:r>
              <a:rPr lang="en-US" altLang="en-US" dirty="0">
                <a:solidFill>
                  <a:schemeClr val="accent1"/>
                </a:solidFill>
                <a:latin typeface="Comic Sans MS" pitchFamily="66" charset="0"/>
              </a:rPr>
              <a:t>Small shrubs and flowers</a:t>
            </a:r>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228600"/>
            <a:ext cx="7772400" cy="914400"/>
          </a:xfrm>
        </p:spPr>
        <p:txBody>
          <a:bodyPr/>
          <a:lstStyle/>
          <a:p>
            <a:pPr eaLnBrk="1" hangingPunct="1"/>
            <a:r>
              <a:rPr lang="en-US" altLang="en-US" b="1" dirty="0">
                <a:solidFill>
                  <a:schemeClr val="bg1"/>
                </a:solidFill>
                <a:latin typeface="Comic Sans MS" pitchFamily="66" charset="0"/>
              </a:rPr>
              <a:t>Plants of the Tundra</a:t>
            </a:r>
          </a:p>
        </p:txBody>
      </p:sp>
      <p:sp>
        <p:nvSpPr>
          <p:cNvPr id="21507" name="Rectangle 3"/>
          <p:cNvSpPr>
            <a:spLocks noGrp="1" noChangeArrowheads="1"/>
          </p:cNvSpPr>
          <p:nvPr>
            <p:ph type="body" idx="1"/>
          </p:nvPr>
        </p:nvSpPr>
        <p:spPr>
          <a:xfrm>
            <a:off x="381000" y="1066800"/>
            <a:ext cx="7772400" cy="533400"/>
          </a:xfrm>
        </p:spPr>
        <p:txBody>
          <a:bodyPr/>
          <a:lstStyle/>
          <a:p>
            <a:pPr eaLnBrk="1" hangingPunct="1">
              <a:lnSpc>
                <a:spcPct val="90000"/>
              </a:lnSpc>
            </a:pPr>
            <a:r>
              <a:rPr lang="en-US" altLang="en-US">
                <a:solidFill>
                  <a:schemeClr val="accent1"/>
                </a:solidFill>
                <a:latin typeface="Comic Sans MS" pitchFamily="66" charset="0"/>
              </a:rPr>
              <a:t>Reindeer moss – It’s a lichen!</a:t>
            </a:r>
          </a:p>
        </p:txBody>
      </p:sp>
      <p:pic>
        <p:nvPicPr>
          <p:cNvPr id="21508" name="Picture 5" descr="ReindeerMo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600200"/>
            <a:ext cx="50292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228600"/>
            <a:ext cx="7772400" cy="914400"/>
          </a:xfrm>
        </p:spPr>
        <p:txBody>
          <a:bodyPr/>
          <a:lstStyle/>
          <a:p>
            <a:pPr eaLnBrk="1" hangingPunct="1"/>
            <a:r>
              <a:rPr lang="en-US" altLang="en-US" b="1" dirty="0">
                <a:solidFill>
                  <a:schemeClr val="bg1"/>
                </a:solidFill>
                <a:latin typeface="Comic Sans MS" pitchFamily="66" charset="0"/>
              </a:rPr>
              <a:t>Plants of the Tundra</a:t>
            </a:r>
          </a:p>
        </p:txBody>
      </p:sp>
      <p:sp>
        <p:nvSpPr>
          <p:cNvPr id="23555" name="Rectangle 3"/>
          <p:cNvSpPr>
            <a:spLocks noGrp="1" noChangeArrowheads="1"/>
          </p:cNvSpPr>
          <p:nvPr>
            <p:ph type="body" idx="1"/>
          </p:nvPr>
        </p:nvSpPr>
        <p:spPr>
          <a:xfrm>
            <a:off x="381000" y="1066800"/>
            <a:ext cx="2514600" cy="533400"/>
          </a:xfrm>
        </p:spPr>
        <p:txBody>
          <a:bodyPr/>
          <a:lstStyle/>
          <a:p>
            <a:pPr eaLnBrk="1" hangingPunct="1">
              <a:lnSpc>
                <a:spcPct val="90000"/>
              </a:lnSpc>
            </a:pPr>
            <a:r>
              <a:rPr lang="en-US" altLang="en-US">
                <a:solidFill>
                  <a:schemeClr val="accent1"/>
                </a:solidFill>
                <a:latin typeface="Comic Sans MS" pitchFamily="66" charset="0"/>
              </a:rPr>
              <a:t>Lichens</a:t>
            </a:r>
          </a:p>
        </p:txBody>
      </p:sp>
      <p:pic>
        <p:nvPicPr>
          <p:cNvPr id="23556" name="Picture 8" descr="lich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676400"/>
            <a:ext cx="6937375"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228600"/>
            <a:ext cx="7772400" cy="914400"/>
          </a:xfrm>
        </p:spPr>
        <p:txBody>
          <a:bodyPr/>
          <a:lstStyle/>
          <a:p>
            <a:pPr eaLnBrk="1" hangingPunct="1"/>
            <a:r>
              <a:rPr lang="en-US" altLang="en-US" b="1" dirty="0">
                <a:solidFill>
                  <a:schemeClr val="bg1"/>
                </a:solidFill>
                <a:latin typeface="Comic Sans MS" pitchFamily="66" charset="0"/>
              </a:rPr>
              <a:t>Plants of the Tundra</a:t>
            </a:r>
          </a:p>
        </p:txBody>
      </p:sp>
      <p:sp>
        <p:nvSpPr>
          <p:cNvPr id="25603" name="Rectangle 3"/>
          <p:cNvSpPr>
            <a:spLocks noGrp="1" noChangeArrowheads="1"/>
          </p:cNvSpPr>
          <p:nvPr>
            <p:ph type="body" idx="1"/>
          </p:nvPr>
        </p:nvSpPr>
        <p:spPr>
          <a:xfrm>
            <a:off x="381000" y="1066800"/>
            <a:ext cx="2209800" cy="533400"/>
          </a:xfrm>
        </p:spPr>
        <p:txBody>
          <a:bodyPr/>
          <a:lstStyle/>
          <a:p>
            <a:pPr eaLnBrk="1" hangingPunct="1">
              <a:lnSpc>
                <a:spcPct val="90000"/>
              </a:lnSpc>
            </a:pPr>
            <a:r>
              <a:rPr lang="en-US" altLang="en-US">
                <a:solidFill>
                  <a:schemeClr val="accent1"/>
                </a:solidFill>
                <a:latin typeface="Comic Sans MS" pitchFamily="66" charset="0"/>
              </a:rPr>
              <a:t>Lichen</a:t>
            </a:r>
          </a:p>
        </p:txBody>
      </p:sp>
      <p:pic>
        <p:nvPicPr>
          <p:cNvPr id="25604" name="Picture 6" descr="228AM0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676400"/>
            <a:ext cx="6705600"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026"/>
          <p:cNvSpPr>
            <a:spLocks noGrp="1" noChangeArrowheads="1"/>
          </p:cNvSpPr>
          <p:nvPr>
            <p:ph type="title"/>
          </p:nvPr>
        </p:nvSpPr>
        <p:spPr>
          <a:xfrm>
            <a:off x="685800" y="152400"/>
            <a:ext cx="7772400" cy="914400"/>
          </a:xfrm>
        </p:spPr>
        <p:txBody>
          <a:bodyPr/>
          <a:lstStyle/>
          <a:p>
            <a:pPr eaLnBrk="1" hangingPunct="1"/>
            <a:r>
              <a:rPr lang="en-US" altLang="en-US" b="1" dirty="0">
                <a:solidFill>
                  <a:schemeClr val="bg1"/>
                </a:solidFill>
                <a:latin typeface="Comic Sans MS" pitchFamily="66" charset="0"/>
              </a:rPr>
              <a:t>Plants of the Tundra</a:t>
            </a:r>
          </a:p>
        </p:txBody>
      </p:sp>
      <p:sp>
        <p:nvSpPr>
          <p:cNvPr id="27651" name="Rectangle 1027"/>
          <p:cNvSpPr>
            <a:spLocks noGrp="1" noChangeArrowheads="1"/>
          </p:cNvSpPr>
          <p:nvPr>
            <p:ph type="body" idx="1"/>
          </p:nvPr>
        </p:nvSpPr>
        <p:spPr>
          <a:xfrm>
            <a:off x="685800" y="1066800"/>
            <a:ext cx="3657600" cy="609600"/>
          </a:xfrm>
        </p:spPr>
        <p:txBody>
          <a:bodyPr/>
          <a:lstStyle/>
          <a:p>
            <a:pPr eaLnBrk="1" hangingPunct="1"/>
            <a:r>
              <a:rPr lang="en-US" altLang="en-US">
                <a:solidFill>
                  <a:schemeClr val="accent1"/>
                </a:solidFill>
                <a:latin typeface="Comic Sans MS" pitchFamily="66" charset="0"/>
              </a:rPr>
              <a:t>True Mosses</a:t>
            </a:r>
          </a:p>
          <a:p>
            <a:pPr eaLnBrk="1" hangingPunct="1"/>
            <a:endParaRPr lang="en-US" altLang="en-US">
              <a:latin typeface="Comic Sans MS" pitchFamily="66" charset="0"/>
            </a:endParaRPr>
          </a:p>
        </p:txBody>
      </p:sp>
      <p:pic>
        <p:nvPicPr>
          <p:cNvPr id="27652" name="Picture 1028" descr="Moss_and_w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676400"/>
            <a:ext cx="6934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152400"/>
            <a:ext cx="7772400" cy="914400"/>
          </a:xfrm>
        </p:spPr>
        <p:txBody>
          <a:bodyPr/>
          <a:lstStyle/>
          <a:p>
            <a:pPr eaLnBrk="1" hangingPunct="1"/>
            <a:r>
              <a:rPr lang="en-US" altLang="en-US" b="1" dirty="0">
                <a:solidFill>
                  <a:schemeClr val="bg1"/>
                </a:solidFill>
                <a:latin typeface="Comic Sans MS" pitchFamily="66" charset="0"/>
              </a:rPr>
              <a:t>Plants of the Tundra</a:t>
            </a:r>
          </a:p>
        </p:txBody>
      </p:sp>
      <p:sp>
        <p:nvSpPr>
          <p:cNvPr id="29699" name="Rectangle 3"/>
          <p:cNvSpPr>
            <a:spLocks noGrp="1" noChangeArrowheads="1"/>
          </p:cNvSpPr>
          <p:nvPr>
            <p:ph type="body" idx="1"/>
          </p:nvPr>
        </p:nvSpPr>
        <p:spPr>
          <a:xfrm>
            <a:off x="685800" y="1066800"/>
            <a:ext cx="7620000" cy="609600"/>
          </a:xfrm>
        </p:spPr>
        <p:txBody>
          <a:bodyPr/>
          <a:lstStyle/>
          <a:p>
            <a:pPr eaLnBrk="1" hangingPunct="1"/>
            <a:r>
              <a:rPr lang="en-US" altLang="en-US">
                <a:solidFill>
                  <a:schemeClr val="accent1"/>
                </a:solidFill>
                <a:latin typeface="Comic Sans MS" pitchFamily="66" charset="0"/>
              </a:rPr>
              <a:t>Small shrubs and flowers</a:t>
            </a:r>
          </a:p>
          <a:p>
            <a:pPr eaLnBrk="1" hangingPunct="1"/>
            <a:endParaRPr lang="en-US" altLang="en-US">
              <a:latin typeface="Comic Sans MS" pitchFamily="66" charset="0"/>
            </a:endParaRPr>
          </a:p>
        </p:txBody>
      </p:sp>
      <p:pic>
        <p:nvPicPr>
          <p:cNvPr id="29700" name="Picture 5" descr="altaicus-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676400"/>
            <a:ext cx="6553200" cy="496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152400"/>
            <a:ext cx="7772400" cy="914400"/>
          </a:xfrm>
        </p:spPr>
        <p:txBody>
          <a:bodyPr/>
          <a:lstStyle/>
          <a:p>
            <a:pPr eaLnBrk="1" hangingPunct="1"/>
            <a:r>
              <a:rPr lang="en-US" altLang="en-US" b="1" dirty="0">
                <a:solidFill>
                  <a:schemeClr val="bg1"/>
                </a:solidFill>
                <a:latin typeface="Comic Sans MS" pitchFamily="66" charset="0"/>
              </a:rPr>
              <a:t>Plants of the Tundra</a:t>
            </a:r>
          </a:p>
        </p:txBody>
      </p:sp>
      <p:sp>
        <p:nvSpPr>
          <p:cNvPr id="31747" name="Rectangle 3"/>
          <p:cNvSpPr>
            <a:spLocks noGrp="1" noChangeArrowheads="1"/>
          </p:cNvSpPr>
          <p:nvPr>
            <p:ph type="body" idx="1"/>
          </p:nvPr>
        </p:nvSpPr>
        <p:spPr>
          <a:xfrm>
            <a:off x="685800" y="1066800"/>
            <a:ext cx="7620000" cy="609600"/>
          </a:xfrm>
        </p:spPr>
        <p:txBody>
          <a:bodyPr/>
          <a:lstStyle/>
          <a:p>
            <a:pPr eaLnBrk="1" hangingPunct="1"/>
            <a:r>
              <a:rPr lang="en-US" altLang="en-US">
                <a:solidFill>
                  <a:schemeClr val="accent1"/>
                </a:solidFill>
                <a:latin typeface="Comic Sans MS" pitchFamily="66" charset="0"/>
              </a:rPr>
              <a:t>Small shrubs and flowers</a:t>
            </a:r>
          </a:p>
          <a:p>
            <a:pPr eaLnBrk="1" hangingPunct="1"/>
            <a:endParaRPr lang="en-US" altLang="en-US">
              <a:latin typeface="Comic Sans MS" pitchFamily="66" charset="0"/>
            </a:endParaRPr>
          </a:p>
        </p:txBody>
      </p:sp>
      <p:pic>
        <p:nvPicPr>
          <p:cNvPr id="31748" name="Picture 5" descr="a6-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676400"/>
            <a:ext cx="6477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152400"/>
            <a:ext cx="7772400" cy="914400"/>
          </a:xfrm>
        </p:spPr>
        <p:txBody>
          <a:bodyPr/>
          <a:lstStyle/>
          <a:p>
            <a:pPr eaLnBrk="1" hangingPunct="1"/>
            <a:r>
              <a:rPr lang="en-US" altLang="en-US" b="1" dirty="0">
                <a:solidFill>
                  <a:schemeClr val="bg1"/>
                </a:solidFill>
                <a:latin typeface="Comic Sans MS" pitchFamily="66" charset="0"/>
              </a:rPr>
              <a:t>Plants of the Tundra</a:t>
            </a:r>
          </a:p>
        </p:txBody>
      </p:sp>
      <p:sp>
        <p:nvSpPr>
          <p:cNvPr id="33795" name="Rectangle 3"/>
          <p:cNvSpPr>
            <a:spLocks noGrp="1" noChangeArrowheads="1"/>
          </p:cNvSpPr>
          <p:nvPr>
            <p:ph type="body" idx="1"/>
          </p:nvPr>
        </p:nvSpPr>
        <p:spPr>
          <a:xfrm>
            <a:off x="685800" y="1066800"/>
            <a:ext cx="7620000" cy="609600"/>
          </a:xfrm>
        </p:spPr>
        <p:txBody>
          <a:bodyPr/>
          <a:lstStyle/>
          <a:p>
            <a:pPr eaLnBrk="1" hangingPunct="1"/>
            <a:r>
              <a:rPr lang="en-US" altLang="en-US">
                <a:solidFill>
                  <a:schemeClr val="accent1"/>
                </a:solidFill>
                <a:latin typeface="Comic Sans MS" pitchFamily="66" charset="0"/>
              </a:rPr>
              <a:t>Small shrubs and flowers</a:t>
            </a:r>
          </a:p>
          <a:p>
            <a:pPr eaLnBrk="1" hangingPunct="1"/>
            <a:endParaRPr lang="en-US" altLang="en-US">
              <a:latin typeface="Comic Sans MS" pitchFamily="66" charset="0"/>
            </a:endParaRPr>
          </a:p>
        </p:txBody>
      </p:sp>
      <p:pic>
        <p:nvPicPr>
          <p:cNvPr id="33796" name="Picture 7" descr="cloudberr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752600"/>
            <a:ext cx="7086600" cy="477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152400"/>
            <a:ext cx="7772400" cy="914400"/>
          </a:xfrm>
        </p:spPr>
        <p:txBody>
          <a:bodyPr/>
          <a:lstStyle/>
          <a:p>
            <a:pPr eaLnBrk="1" hangingPunct="1"/>
            <a:r>
              <a:rPr lang="en-US" altLang="en-US" b="1" dirty="0">
                <a:solidFill>
                  <a:schemeClr val="bg1"/>
                </a:solidFill>
                <a:latin typeface="Comic Sans MS" pitchFamily="66" charset="0"/>
              </a:rPr>
              <a:t>Plants of the Tundra</a:t>
            </a:r>
          </a:p>
        </p:txBody>
      </p:sp>
      <p:sp>
        <p:nvSpPr>
          <p:cNvPr id="35843" name="Rectangle 3"/>
          <p:cNvSpPr>
            <a:spLocks noGrp="1" noChangeArrowheads="1"/>
          </p:cNvSpPr>
          <p:nvPr>
            <p:ph type="body" idx="1"/>
          </p:nvPr>
        </p:nvSpPr>
        <p:spPr>
          <a:xfrm>
            <a:off x="685800" y="1066800"/>
            <a:ext cx="7620000" cy="609600"/>
          </a:xfrm>
        </p:spPr>
        <p:txBody>
          <a:bodyPr/>
          <a:lstStyle/>
          <a:p>
            <a:pPr eaLnBrk="1" hangingPunct="1"/>
            <a:r>
              <a:rPr lang="en-US" altLang="en-US">
                <a:solidFill>
                  <a:schemeClr val="accent1"/>
                </a:solidFill>
                <a:latin typeface="Comic Sans MS" pitchFamily="66" charset="0"/>
              </a:rPr>
              <a:t>Grasses </a:t>
            </a:r>
          </a:p>
          <a:p>
            <a:pPr eaLnBrk="1" hangingPunct="1"/>
            <a:endParaRPr lang="en-US" altLang="en-US">
              <a:latin typeface="Comic Sans MS" pitchFamily="66" charset="0"/>
            </a:endParaRPr>
          </a:p>
        </p:txBody>
      </p:sp>
      <p:pic>
        <p:nvPicPr>
          <p:cNvPr id="35844" name="Picture 8" descr="grass_bluff_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714500"/>
            <a:ext cx="6858000"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228600"/>
            <a:ext cx="7772400" cy="914400"/>
          </a:xfrm>
        </p:spPr>
        <p:txBody>
          <a:bodyPr/>
          <a:lstStyle/>
          <a:p>
            <a:pPr eaLnBrk="1" hangingPunct="1"/>
            <a:r>
              <a:rPr lang="en-US" altLang="en-US" b="1" dirty="0">
                <a:solidFill>
                  <a:schemeClr val="bg1"/>
                </a:solidFill>
                <a:latin typeface="Comic Sans MS" pitchFamily="66" charset="0"/>
              </a:rPr>
              <a:t>Animals of the Tundra</a:t>
            </a:r>
          </a:p>
        </p:txBody>
      </p:sp>
      <p:sp>
        <p:nvSpPr>
          <p:cNvPr id="37891" name="Rectangle 3"/>
          <p:cNvSpPr>
            <a:spLocks noGrp="1" noChangeArrowheads="1"/>
          </p:cNvSpPr>
          <p:nvPr>
            <p:ph type="body" idx="1"/>
          </p:nvPr>
        </p:nvSpPr>
        <p:spPr>
          <a:xfrm>
            <a:off x="609600" y="1295400"/>
            <a:ext cx="8001000" cy="4648200"/>
          </a:xfrm>
        </p:spPr>
        <p:txBody>
          <a:bodyPr/>
          <a:lstStyle/>
          <a:p>
            <a:pPr lvl="0" eaLnBrk="1" hangingPunct="1">
              <a:buFont typeface="Arial" panose="020B0604020202020204" pitchFamily="34" charset="0"/>
              <a:buChar char="•"/>
            </a:pPr>
            <a:r>
              <a:rPr lang="en-US" dirty="0">
                <a:solidFill>
                  <a:schemeClr val="accent1"/>
                </a:solidFill>
                <a:latin typeface="Comic Sans MS" panose="030F0702030302020204" pitchFamily="66" charset="0"/>
              </a:rPr>
              <a:t>Migratory birds and other animals are present during the summer. </a:t>
            </a:r>
          </a:p>
          <a:p>
            <a:pPr lvl="0" eaLnBrk="1" hangingPunct="1">
              <a:buFont typeface="Arial" panose="020B0604020202020204" pitchFamily="34" charset="0"/>
              <a:buChar char="•"/>
            </a:pPr>
            <a:r>
              <a:rPr lang="en-US" dirty="0">
                <a:solidFill>
                  <a:schemeClr val="accent1"/>
                </a:solidFill>
                <a:latin typeface="Comic Sans MS" panose="030F0702030302020204" pitchFamily="66" charset="0"/>
              </a:rPr>
              <a:t>Some animals burrow underground during the winter, but are still active. </a:t>
            </a:r>
          </a:p>
          <a:p>
            <a:pPr lvl="0" eaLnBrk="1" hangingPunct="1">
              <a:buFont typeface="Arial" panose="020B0604020202020204" pitchFamily="34" charset="0"/>
              <a:buChar char="•"/>
            </a:pPr>
            <a:r>
              <a:rPr lang="en-US" dirty="0">
                <a:solidFill>
                  <a:schemeClr val="accent1"/>
                </a:solidFill>
                <a:latin typeface="Comic Sans MS" panose="030F0702030302020204" pitchFamily="66" charset="0"/>
              </a:rPr>
              <a:t>Many animals that live in the tundra year-round lose their brown fur and grow white fur to camouflage them in the winter snow. </a:t>
            </a:r>
          </a:p>
          <a:p>
            <a:pPr lvl="0" eaLnBrk="1" hangingPunct="1">
              <a:buFont typeface="Arial" panose="020B0604020202020204" pitchFamily="34" charset="0"/>
              <a:buChar char="•"/>
            </a:pPr>
            <a:r>
              <a:rPr lang="en-US" dirty="0">
                <a:solidFill>
                  <a:schemeClr val="accent1"/>
                </a:solidFill>
                <a:latin typeface="Comic Sans MS" panose="030F0702030302020204" pitchFamily="66" charset="0"/>
              </a:rPr>
              <a:t>These animals are also extremely well insulated. </a:t>
            </a:r>
          </a:p>
          <a:p>
            <a:pPr eaLnBrk="1" hangingPunct="1">
              <a:buFontTx/>
              <a:buNone/>
            </a:pPr>
            <a:endParaRPr lang="en-US" altLang="en-US" dirty="0">
              <a:solidFill>
                <a:schemeClr val="accent1"/>
              </a:solidFill>
              <a:latin typeface="Comic Sans MS" pitchFamily="66" charset="0"/>
            </a:endParaRPr>
          </a:p>
          <a:p>
            <a:pPr eaLnBrk="1" hangingPunct="1">
              <a:buFontTx/>
              <a:buNone/>
            </a:pPr>
            <a:endParaRPr lang="en-US" altLang="en-US" dirty="0">
              <a:solidFill>
                <a:schemeClr val="accent1"/>
              </a:solidFill>
              <a:latin typeface="Comic Sans MS" pitchFamily="66" charset="0"/>
            </a:endParaRPr>
          </a:p>
        </p:txBody>
      </p:sp>
    </p:spTree>
    <p:extLst>
      <p:ext uri="{BB962C8B-B14F-4D97-AF65-F5344CB8AC3E}">
        <p14:creationId xmlns:p14="http://schemas.microsoft.com/office/powerpoint/2010/main" val="1382233708"/>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228600"/>
            <a:ext cx="7772400" cy="914400"/>
          </a:xfrm>
        </p:spPr>
        <p:txBody>
          <a:bodyPr/>
          <a:lstStyle/>
          <a:p>
            <a:pPr eaLnBrk="1" hangingPunct="1"/>
            <a:r>
              <a:rPr lang="en-US" altLang="en-US" sz="4800" b="1" dirty="0">
                <a:solidFill>
                  <a:schemeClr val="bg1"/>
                </a:solidFill>
                <a:latin typeface="Comic Sans MS" pitchFamily="66" charset="0"/>
              </a:rPr>
              <a:t>Animals of the Tundra</a:t>
            </a:r>
          </a:p>
        </p:txBody>
      </p:sp>
      <p:sp>
        <p:nvSpPr>
          <p:cNvPr id="37891" name="Rectangle 3"/>
          <p:cNvSpPr>
            <a:spLocks noGrp="1" noChangeArrowheads="1"/>
          </p:cNvSpPr>
          <p:nvPr>
            <p:ph type="body" idx="1"/>
          </p:nvPr>
        </p:nvSpPr>
        <p:spPr>
          <a:xfrm>
            <a:off x="571500" y="1752600"/>
            <a:ext cx="8001000" cy="4648200"/>
          </a:xfrm>
        </p:spPr>
        <p:txBody>
          <a:bodyPr/>
          <a:lstStyle/>
          <a:p>
            <a:pPr eaLnBrk="1" hangingPunct="1">
              <a:buFontTx/>
              <a:buNone/>
            </a:pPr>
            <a:r>
              <a:rPr lang="en-US" altLang="en-US" dirty="0">
                <a:solidFill>
                  <a:schemeClr val="bg1"/>
                </a:solidFill>
                <a:latin typeface="Comic Sans MS" pitchFamily="66" charset="0"/>
              </a:rPr>
              <a:t>Many animals of the tundra migrate there during the short summer</a:t>
            </a:r>
          </a:p>
          <a:p>
            <a:pPr eaLnBrk="1" hangingPunct="1">
              <a:buFontTx/>
              <a:buNone/>
            </a:pPr>
            <a:endParaRPr lang="en-US" altLang="en-US" dirty="0">
              <a:solidFill>
                <a:schemeClr val="accent1"/>
              </a:solidFill>
              <a:latin typeface="Comic Sans MS" pitchFamily="66" charset="0"/>
            </a:endParaRPr>
          </a:p>
          <a:p>
            <a:pPr eaLnBrk="1" hangingPunct="1">
              <a:buFontTx/>
              <a:buNone/>
            </a:pPr>
            <a:r>
              <a:rPr lang="en-US" altLang="en-US" dirty="0">
                <a:solidFill>
                  <a:schemeClr val="accent1"/>
                </a:solidFill>
                <a:latin typeface="Comic Sans MS" pitchFamily="66" charset="0"/>
              </a:rPr>
              <a:t>Examples:</a:t>
            </a:r>
          </a:p>
          <a:p>
            <a:pPr eaLnBrk="1" hangingPunct="1"/>
            <a:r>
              <a:rPr lang="en-US" altLang="en-US" dirty="0">
                <a:solidFill>
                  <a:schemeClr val="accent1"/>
                </a:solidFill>
                <a:latin typeface="Comic Sans MS" pitchFamily="66" charset="0"/>
              </a:rPr>
              <a:t>Biting insects</a:t>
            </a:r>
          </a:p>
          <a:p>
            <a:pPr eaLnBrk="1" hangingPunct="1"/>
            <a:r>
              <a:rPr lang="en-US" altLang="en-US" dirty="0">
                <a:solidFill>
                  <a:schemeClr val="accent1"/>
                </a:solidFill>
                <a:latin typeface="Comic Sans MS" pitchFamily="66" charset="0"/>
              </a:rPr>
              <a:t>Snowy owls</a:t>
            </a:r>
          </a:p>
          <a:p>
            <a:pPr eaLnBrk="1" hangingPunct="1"/>
            <a:r>
              <a:rPr lang="en-US" altLang="en-US" dirty="0">
                <a:solidFill>
                  <a:schemeClr val="accent1"/>
                </a:solidFill>
                <a:latin typeface="Comic Sans MS" pitchFamily="66" charset="0"/>
              </a:rPr>
              <a:t>Arctic hares</a:t>
            </a:r>
          </a:p>
          <a:p>
            <a:pPr eaLnBrk="1" hangingPunct="1">
              <a:buFontTx/>
              <a:buNone/>
            </a:pPr>
            <a:endParaRPr lang="en-US" altLang="en-US" dirty="0">
              <a:solidFill>
                <a:schemeClr val="accent1"/>
              </a:solidFill>
              <a:latin typeface="Comic Sans MS" pitchFamily="66" charset="0"/>
            </a:endParaRPr>
          </a:p>
        </p:txBody>
      </p:sp>
      <p:sp>
        <p:nvSpPr>
          <p:cNvPr id="37892" name="Text Box 5"/>
          <p:cNvSpPr txBox="1">
            <a:spLocks noChangeArrowheads="1"/>
          </p:cNvSpPr>
          <p:nvPr/>
        </p:nvSpPr>
        <p:spPr bwMode="auto">
          <a:xfrm>
            <a:off x="4343400" y="3962400"/>
            <a:ext cx="3733800"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90000"/>
              </a:lnSpc>
            </a:pPr>
            <a:r>
              <a:rPr lang="en-US" altLang="en-US" dirty="0">
                <a:solidFill>
                  <a:schemeClr val="accent1"/>
                </a:solidFill>
                <a:latin typeface="Comic Sans MS" pitchFamily="66" charset="0"/>
              </a:rPr>
              <a:t>Caribou</a:t>
            </a:r>
          </a:p>
          <a:p>
            <a:pPr eaLnBrk="1" hangingPunct="1">
              <a:lnSpc>
                <a:spcPct val="90000"/>
              </a:lnSpc>
            </a:pPr>
            <a:r>
              <a:rPr lang="en-US" altLang="en-US" dirty="0">
                <a:solidFill>
                  <a:schemeClr val="accent1"/>
                </a:solidFill>
                <a:latin typeface="Comic Sans MS" pitchFamily="66" charset="0"/>
              </a:rPr>
              <a:t>Musk oxen</a:t>
            </a:r>
          </a:p>
          <a:p>
            <a:pPr eaLnBrk="1" hangingPunct="1">
              <a:lnSpc>
                <a:spcPct val="90000"/>
              </a:lnSpc>
            </a:pPr>
            <a:r>
              <a:rPr lang="en-US" altLang="en-US" dirty="0">
                <a:solidFill>
                  <a:schemeClr val="accent1"/>
                </a:solidFill>
                <a:latin typeface="Comic Sans MS" pitchFamily="66" charset="0"/>
              </a:rPr>
              <a:t>Lemmings</a:t>
            </a:r>
          </a:p>
          <a:p>
            <a:pPr eaLnBrk="1" hangingPunct="1">
              <a:lnSpc>
                <a:spcPct val="90000"/>
              </a:lnSpc>
              <a:buFontTx/>
              <a:buNone/>
            </a:pPr>
            <a:endParaRPr lang="en-US" altLang="en-US" sz="2800" dirty="0">
              <a:solidFill>
                <a:schemeClr val="accent1"/>
              </a:solidFill>
              <a:latin typeface="Comic Sans MS" pitchFamily="66" charset="0"/>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09600" y="228600"/>
            <a:ext cx="7772400" cy="838200"/>
          </a:xfrm>
        </p:spPr>
        <p:txBody>
          <a:bodyPr/>
          <a:lstStyle/>
          <a:p>
            <a:pPr eaLnBrk="1" hangingPunct="1"/>
            <a:r>
              <a:rPr lang="en-US" altLang="en-US" b="1" dirty="0">
                <a:solidFill>
                  <a:schemeClr val="bg1"/>
                </a:solidFill>
                <a:latin typeface="Comic Sans MS" pitchFamily="66" charset="0"/>
              </a:rPr>
              <a:t>Animals of the Tundra</a:t>
            </a:r>
          </a:p>
        </p:txBody>
      </p:sp>
      <p:sp>
        <p:nvSpPr>
          <p:cNvPr id="39939" name="Rectangle 3"/>
          <p:cNvSpPr>
            <a:spLocks noGrp="1" noChangeArrowheads="1"/>
          </p:cNvSpPr>
          <p:nvPr>
            <p:ph type="body" idx="1"/>
          </p:nvPr>
        </p:nvSpPr>
        <p:spPr>
          <a:xfrm>
            <a:off x="609600" y="990600"/>
            <a:ext cx="7848600" cy="1676400"/>
          </a:xfrm>
        </p:spPr>
        <p:txBody>
          <a:bodyPr/>
          <a:lstStyle/>
          <a:p>
            <a:pPr eaLnBrk="1" hangingPunct="1"/>
            <a:r>
              <a:rPr lang="en-US" altLang="en-US">
                <a:solidFill>
                  <a:schemeClr val="accent1"/>
                </a:solidFill>
                <a:latin typeface="Comic Sans MS" pitchFamily="66" charset="0"/>
              </a:rPr>
              <a:t>Biting insects</a:t>
            </a:r>
          </a:p>
          <a:p>
            <a:pPr eaLnBrk="1" hangingPunct="1">
              <a:buFontTx/>
              <a:buNone/>
            </a:pPr>
            <a:r>
              <a:rPr lang="en-US" altLang="en-US">
                <a:solidFill>
                  <a:schemeClr val="accent1"/>
                </a:solidFill>
                <a:latin typeface="Comic Sans MS" pitchFamily="66" charset="0"/>
              </a:rPr>
              <a:t>	Mosquito			  Blackfly</a:t>
            </a:r>
          </a:p>
        </p:txBody>
      </p:sp>
      <p:pic>
        <p:nvPicPr>
          <p:cNvPr id="39940" name="Picture 5" descr="mosquito">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209800"/>
            <a:ext cx="396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7" descr="blackfl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7800" y="2286000"/>
            <a:ext cx="29718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09600" y="228600"/>
            <a:ext cx="7772400" cy="838200"/>
          </a:xfrm>
        </p:spPr>
        <p:txBody>
          <a:bodyPr/>
          <a:lstStyle/>
          <a:p>
            <a:pPr eaLnBrk="1" hangingPunct="1"/>
            <a:r>
              <a:rPr lang="en-US" altLang="en-US" b="1" dirty="0">
                <a:solidFill>
                  <a:schemeClr val="bg1"/>
                </a:solidFill>
                <a:latin typeface="Comic Sans MS" pitchFamily="66" charset="0"/>
              </a:rPr>
              <a:t>Animals of the Tundra</a:t>
            </a:r>
          </a:p>
        </p:txBody>
      </p:sp>
      <p:sp>
        <p:nvSpPr>
          <p:cNvPr id="41987" name="Rectangle 3"/>
          <p:cNvSpPr>
            <a:spLocks noGrp="1" noChangeArrowheads="1"/>
          </p:cNvSpPr>
          <p:nvPr>
            <p:ph type="body" idx="1"/>
          </p:nvPr>
        </p:nvSpPr>
        <p:spPr>
          <a:xfrm>
            <a:off x="609600" y="914400"/>
            <a:ext cx="5715000" cy="762000"/>
          </a:xfrm>
        </p:spPr>
        <p:txBody>
          <a:bodyPr/>
          <a:lstStyle/>
          <a:p>
            <a:pPr eaLnBrk="1" hangingPunct="1"/>
            <a:r>
              <a:rPr lang="en-US" altLang="en-US">
                <a:solidFill>
                  <a:schemeClr val="accent1"/>
                </a:solidFill>
                <a:latin typeface="Comic Sans MS" pitchFamily="66" charset="0"/>
              </a:rPr>
              <a:t>Snowy owl</a:t>
            </a:r>
          </a:p>
        </p:txBody>
      </p:sp>
      <p:pic>
        <p:nvPicPr>
          <p:cNvPr id="41988" name="Picture 5" descr="snowy%20ow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524000"/>
            <a:ext cx="48768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09600" y="228600"/>
            <a:ext cx="7772400" cy="838200"/>
          </a:xfrm>
        </p:spPr>
        <p:txBody>
          <a:bodyPr/>
          <a:lstStyle/>
          <a:p>
            <a:pPr eaLnBrk="1" hangingPunct="1"/>
            <a:r>
              <a:rPr lang="en-US" altLang="en-US" b="1" dirty="0">
                <a:solidFill>
                  <a:schemeClr val="bg1"/>
                </a:solidFill>
                <a:latin typeface="Comic Sans MS" pitchFamily="66" charset="0"/>
              </a:rPr>
              <a:t>Animals of the Tundra</a:t>
            </a:r>
          </a:p>
        </p:txBody>
      </p:sp>
      <p:sp>
        <p:nvSpPr>
          <p:cNvPr id="44035" name="Rectangle 3"/>
          <p:cNvSpPr>
            <a:spLocks noGrp="1" noChangeArrowheads="1"/>
          </p:cNvSpPr>
          <p:nvPr>
            <p:ph type="body" idx="1"/>
          </p:nvPr>
        </p:nvSpPr>
        <p:spPr>
          <a:xfrm>
            <a:off x="533400" y="990600"/>
            <a:ext cx="5715000" cy="762000"/>
          </a:xfrm>
        </p:spPr>
        <p:txBody>
          <a:bodyPr/>
          <a:lstStyle/>
          <a:p>
            <a:pPr eaLnBrk="1" hangingPunct="1"/>
            <a:r>
              <a:rPr lang="en-US" altLang="en-US">
                <a:solidFill>
                  <a:schemeClr val="accent1"/>
                </a:solidFill>
                <a:latin typeface="Comic Sans MS" pitchFamily="66" charset="0"/>
              </a:rPr>
              <a:t>Arctic hare</a:t>
            </a:r>
          </a:p>
        </p:txBody>
      </p:sp>
      <p:pic>
        <p:nvPicPr>
          <p:cNvPr id="44036" name="Picture 9" descr="mech_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589088"/>
            <a:ext cx="6858000" cy="511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09600" y="228600"/>
            <a:ext cx="7772400" cy="838200"/>
          </a:xfrm>
        </p:spPr>
        <p:txBody>
          <a:bodyPr/>
          <a:lstStyle/>
          <a:p>
            <a:pPr eaLnBrk="1" hangingPunct="1"/>
            <a:r>
              <a:rPr lang="en-US" altLang="en-US" b="1" dirty="0">
                <a:solidFill>
                  <a:schemeClr val="bg1"/>
                </a:solidFill>
                <a:latin typeface="Comic Sans MS" pitchFamily="66" charset="0"/>
              </a:rPr>
              <a:t>Animals of the Tundra</a:t>
            </a:r>
          </a:p>
        </p:txBody>
      </p:sp>
      <p:sp>
        <p:nvSpPr>
          <p:cNvPr id="46083" name="Rectangle 3"/>
          <p:cNvSpPr>
            <a:spLocks noGrp="1" noChangeArrowheads="1"/>
          </p:cNvSpPr>
          <p:nvPr>
            <p:ph type="body" idx="1"/>
          </p:nvPr>
        </p:nvSpPr>
        <p:spPr>
          <a:xfrm>
            <a:off x="609600" y="990600"/>
            <a:ext cx="5715000" cy="762000"/>
          </a:xfrm>
        </p:spPr>
        <p:txBody>
          <a:bodyPr/>
          <a:lstStyle/>
          <a:p>
            <a:pPr eaLnBrk="1" hangingPunct="1"/>
            <a:r>
              <a:rPr lang="en-US" altLang="en-US">
                <a:solidFill>
                  <a:schemeClr val="accent1"/>
                </a:solidFill>
                <a:latin typeface="Comic Sans MS" pitchFamily="66" charset="0"/>
              </a:rPr>
              <a:t>Caribou – “Reindeer”</a:t>
            </a:r>
          </a:p>
        </p:txBody>
      </p:sp>
      <p:pic>
        <p:nvPicPr>
          <p:cNvPr id="46084" name="Picture 5" descr="Caribo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676400"/>
            <a:ext cx="65532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09600" y="228600"/>
            <a:ext cx="7772400" cy="838200"/>
          </a:xfrm>
        </p:spPr>
        <p:txBody>
          <a:bodyPr/>
          <a:lstStyle/>
          <a:p>
            <a:pPr eaLnBrk="1" hangingPunct="1"/>
            <a:r>
              <a:rPr lang="en-US" altLang="en-US" b="1" dirty="0">
                <a:solidFill>
                  <a:schemeClr val="bg1"/>
                </a:solidFill>
                <a:latin typeface="Comic Sans MS" pitchFamily="66" charset="0"/>
              </a:rPr>
              <a:t>Animals of the Tundra</a:t>
            </a:r>
          </a:p>
        </p:txBody>
      </p:sp>
      <p:sp>
        <p:nvSpPr>
          <p:cNvPr id="48131" name="Rectangle 3"/>
          <p:cNvSpPr>
            <a:spLocks noGrp="1" noChangeArrowheads="1"/>
          </p:cNvSpPr>
          <p:nvPr>
            <p:ph type="body" idx="1"/>
          </p:nvPr>
        </p:nvSpPr>
        <p:spPr>
          <a:xfrm>
            <a:off x="609600" y="1066800"/>
            <a:ext cx="5715000" cy="762000"/>
          </a:xfrm>
        </p:spPr>
        <p:txBody>
          <a:bodyPr/>
          <a:lstStyle/>
          <a:p>
            <a:pPr eaLnBrk="1" hangingPunct="1"/>
            <a:r>
              <a:rPr lang="en-US" altLang="en-US">
                <a:solidFill>
                  <a:schemeClr val="accent1"/>
                </a:solidFill>
                <a:latin typeface="Comic Sans MS" pitchFamily="66" charset="0"/>
              </a:rPr>
              <a:t>Musk oxen</a:t>
            </a:r>
          </a:p>
        </p:txBody>
      </p:sp>
      <p:pic>
        <p:nvPicPr>
          <p:cNvPr id="48132" name="Picture 5" descr="musko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76400"/>
            <a:ext cx="81534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09600" y="228600"/>
            <a:ext cx="7772400" cy="838200"/>
          </a:xfrm>
        </p:spPr>
        <p:txBody>
          <a:bodyPr/>
          <a:lstStyle/>
          <a:p>
            <a:pPr eaLnBrk="1" hangingPunct="1"/>
            <a:r>
              <a:rPr lang="en-US" altLang="en-US" b="1" dirty="0">
                <a:solidFill>
                  <a:schemeClr val="bg1"/>
                </a:solidFill>
                <a:latin typeface="Comic Sans MS" pitchFamily="66" charset="0"/>
              </a:rPr>
              <a:t>Animals of the Tundra</a:t>
            </a:r>
          </a:p>
        </p:txBody>
      </p:sp>
      <p:sp>
        <p:nvSpPr>
          <p:cNvPr id="50179" name="Rectangle 3"/>
          <p:cNvSpPr>
            <a:spLocks noGrp="1" noChangeArrowheads="1"/>
          </p:cNvSpPr>
          <p:nvPr>
            <p:ph type="body" idx="1"/>
          </p:nvPr>
        </p:nvSpPr>
        <p:spPr>
          <a:xfrm>
            <a:off x="609600" y="1066800"/>
            <a:ext cx="5715000" cy="762000"/>
          </a:xfrm>
        </p:spPr>
        <p:txBody>
          <a:bodyPr/>
          <a:lstStyle/>
          <a:p>
            <a:pPr eaLnBrk="1" hangingPunct="1"/>
            <a:r>
              <a:rPr lang="en-US" altLang="en-US">
                <a:solidFill>
                  <a:schemeClr val="accent1"/>
                </a:solidFill>
                <a:latin typeface="Comic Sans MS" pitchFamily="66" charset="0"/>
              </a:rPr>
              <a:t>Lemmings</a:t>
            </a:r>
          </a:p>
        </p:txBody>
      </p:sp>
      <p:pic>
        <p:nvPicPr>
          <p:cNvPr id="50180" name="Picture 5" descr="ph365006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752600"/>
            <a:ext cx="76200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sz="4800" b="1" dirty="0">
                <a:solidFill>
                  <a:schemeClr val="bg1"/>
                </a:solidFill>
                <a:latin typeface="Comic Sans MS" panose="030F0702030302020204" pitchFamily="66" charset="0"/>
              </a:rPr>
              <a:t>Threats to the Tundra</a:t>
            </a:r>
          </a:p>
        </p:txBody>
      </p:sp>
      <p:sp>
        <p:nvSpPr>
          <p:cNvPr id="3" name="Content Placeholder 2"/>
          <p:cNvSpPr>
            <a:spLocks noGrp="1"/>
          </p:cNvSpPr>
          <p:nvPr>
            <p:ph idx="1"/>
          </p:nvPr>
        </p:nvSpPr>
        <p:spPr>
          <a:xfrm>
            <a:off x="381000" y="1600200"/>
            <a:ext cx="8382000" cy="4114800"/>
          </a:xfrm>
        </p:spPr>
        <p:txBody>
          <a:bodyPr/>
          <a:lstStyle/>
          <a:p>
            <a:r>
              <a:rPr lang="en-US" dirty="0">
                <a:solidFill>
                  <a:schemeClr val="accent1"/>
                </a:solidFill>
                <a:latin typeface="Comic Sans MS" panose="030F0702030302020204" pitchFamily="66" charset="0"/>
              </a:rPr>
              <a:t>It’s the most fragile biome and is easily disrupted. </a:t>
            </a:r>
          </a:p>
          <a:p>
            <a:r>
              <a:rPr lang="en-US" dirty="0">
                <a:solidFill>
                  <a:schemeClr val="accent1"/>
                </a:solidFill>
                <a:latin typeface="Comic Sans MS" panose="030F0702030302020204" pitchFamily="66" charset="0"/>
              </a:rPr>
              <a:t>Because conditions are so extreme, the lands is easily damaged and slow to recover. </a:t>
            </a:r>
          </a:p>
          <a:p>
            <a:r>
              <a:rPr lang="en-US" dirty="0">
                <a:solidFill>
                  <a:schemeClr val="accent1"/>
                </a:solidFill>
                <a:latin typeface="Comic Sans MS" panose="030F0702030302020204" pitchFamily="66" charset="0"/>
              </a:rPr>
              <a:t>Until recently, the tundra was undisturbed by humans, but oil exploration, extraction and transport has disrupted the habitats of plants and animals. </a:t>
            </a: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sz="4800" b="1" dirty="0">
                <a:solidFill>
                  <a:schemeClr val="bg1"/>
                </a:solidFill>
                <a:latin typeface="Comic Sans MS" panose="030F0702030302020204" pitchFamily="66" charset="0"/>
              </a:rPr>
              <a:t>Threats to the Tundra</a:t>
            </a:r>
          </a:p>
        </p:txBody>
      </p:sp>
      <p:sp>
        <p:nvSpPr>
          <p:cNvPr id="3" name="Content Placeholder 2"/>
          <p:cNvSpPr>
            <a:spLocks noGrp="1"/>
          </p:cNvSpPr>
          <p:nvPr>
            <p:ph idx="1"/>
          </p:nvPr>
        </p:nvSpPr>
        <p:spPr>
          <a:xfrm>
            <a:off x="381000" y="1981200"/>
            <a:ext cx="8382000" cy="4114800"/>
          </a:xfrm>
        </p:spPr>
        <p:txBody>
          <a:bodyPr/>
          <a:lstStyle/>
          <a:p>
            <a:r>
              <a:rPr lang="en-US" dirty="0">
                <a:solidFill>
                  <a:schemeClr val="accent1"/>
                </a:solidFill>
                <a:latin typeface="Comic Sans MS" panose="030F0702030302020204" pitchFamily="66" charset="0"/>
              </a:rPr>
              <a:t>Pollution caused by spills of oil or other toxic materials may poison the food and water sources of organisms. </a:t>
            </a:r>
          </a:p>
        </p:txBody>
      </p:sp>
    </p:spTree>
    <p:extLst>
      <p:ext uri="{BB962C8B-B14F-4D97-AF65-F5344CB8AC3E}">
        <p14:creationId xmlns:p14="http://schemas.microsoft.com/office/powerpoint/2010/main" val="2782681391"/>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a:solidFill>
                  <a:schemeClr val="bg1"/>
                </a:solidFill>
                <a:latin typeface="Comic Sans MS" panose="030F0702030302020204" pitchFamily="66" charset="0"/>
              </a:rPr>
              <a:t>WATCH</a:t>
            </a:r>
          </a:p>
        </p:txBody>
      </p:sp>
      <p:sp>
        <p:nvSpPr>
          <p:cNvPr id="3" name="Content Placeholder 2"/>
          <p:cNvSpPr>
            <a:spLocks noGrp="1"/>
          </p:cNvSpPr>
          <p:nvPr>
            <p:ph idx="1"/>
          </p:nvPr>
        </p:nvSpPr>
        <p:spPr/>
        <p:txBody>
          <a:bodyPr/>
          <a:lstStyle/>
          <a:p>
            <a:pPr lvl="0"/>
            <a:r>
              <a:rPr lang="en-US" u="sng" dirty="0">
                <a:hlinkClick r:id="rId2"/>
              </a:rPr>
              <a:t>Arctic Tundra</a:t>
            </a:r>
            <a:endParaRPr lang="en-US" dirty="0"/>
          </a:p>
          <a:p>
            <a:endParaRPr lang="en-US" dirty="0"/>
          </a:p>
        </p:txBody>
      </p:sp>
    </p:spTree>
    <p:extLst>
      <p:ext uri="{BB962C8B-B14F-4D97-AF65-F5344CB8AC3E}">
        <p14:creationId xmlns:p14="http://schemas.microsoft.com/office/powerpoint/2010/main" val="319997243"/>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62000" y="457200"/>
            <a:ext cx="7772400" cy="1143000"/>
          </a:xfrm>
        </p:spPr>
        <p:txBody>
          <a:bodyPr/>
          <a:lstStyle/>
          <a:p>
            <a:pPr eaLnBrk="1" hangingPunct="1"/>
            <a:r>
              <a:rPr lang="en-US" altLang="en-US" sz="6000" b="1" dirty="0">
                <a:solidFill>
                  <a:schemeClr val="bg1"/>
                </a:solidFill>
                <a:latin typeface="Comic Sans MS" panose="030F0702030302020204" pitchFamily="66" charset="0"/>
              </a:rPr>
              <a:t>Water Biomes</a:t>
            </a:r>
          </a:p>
        </p:txBody>
      </p:sp>
      <p:pic>
        <p:nvPicPr>
          <p:cNvPr id="3075" name="Picture 4" descr="Ea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362200"/>
            <a:ext cx="3581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297663"/>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sz="6000" b="1" dirty="0">
                <a:solidFill>
                  <a:schemeClr val="bg1"/>
                </a:solidFill>
                <a:latin typeface="Comic Sans MS" panose="030F0702030302020204" pitchFamily="66" charset="0"/>
              </a:rPr>
              <a:t>Water Biomes</a:t>
            </a:r>
          </a:p>
        </p:txBody>
      </p:sp>
      <p:sp>
        <p:nvSpPr>
          <p:cNvPr id="5123" name="Rectangle 3"/>
          <p:cNvSpPr>
            <a:spLocks noGrp="1" noChangeArrowheads="1"/>
          </p:cNvSpPr>
          <p:nvPr>
            <p:ph type="body" idx="1"/>
          </p:nvPr>
        </p:nvSpPr>
        <p:spPr/>
        <p:txBody>
          <a:bodyPr/>
          <a:lstStyle/>
          <a:p>
            <a:pPr eaLnBrk="1" hangingPunct="1">
              <a:buFontTx/>
              <a:buNone/>
            </a:pPr>
            <a:r>
              <a:rPr lang="en-US" altLang="en-US" sz="3600" dirty="0">
                <a:solidFill>
                  <a:schemeClr val="accent1"/>
                </a:solidFill>
                <a:latin typeface="Comic Sans MS" panose="030F0702030302020204" pitchFamily="66" charset="0"/>
              </a:rPr>
              <a:t>The limiting factors in water biomes are:</a:t>
            </a:r>
          </a:p>
          <a:p>
            <a:pPr eaLnBrk="1" hangingPunct="1">
              <a:buFontTx/>
              <a:buNone/>
            </a:pPr>
            <a:endParaRPr lang="en-US" altLang="en-US" sz="3600" dirty="0">
              <a:solidFill>
                <a:schemeClr val="accent1"/>
              </a:solidFill>
              <a:latin typeface="Comic Sans MS" panose="030F0702030302020204" pitchFamily="66" charset="0"/>
            </a:endParaRPr>
          </a:p>
          <a:p>
            <a:pPr lvl="1" eaLnBrk="1" hangingPunct="1"/>
            <a:r>
              <a:rPr lang="en-US" altLang="en-US" sz="3200" dirty="0">
                <a:solidFill>
                  <a:schemeClr val="accent1"/>
                </a:solidFill>
                <a:latin typeface="Comic Sans MS" panose="030F0702030302020204" pitchFamily="66" charset="0"/>
              </a:rPr>
              <a:t>Amount of salt (salinity)</a:t>
            </a:r>
          </a:p>
          <a:p>
            <a:pPr lvl="1" eaLnBrk="1" hangingPunct="1"/>
            <a:r>
              <a:rPr lang="en-US" altLang="en-US" sz="3200" dirty="0">
                <a:solidFill>
                  <a:schemeClr val="accent1"/>
                </a:solidFill>
                <a:latin typeface="Comic Sans MS" panose="030F0702030302020204" pitchFamily="66" charset="0"/>
              </a:rPr>
              <a:t>Amount of dissolved oxygen</a:t>
            </a:r>
          </a:p>
          <a:p>
            <a:pPr lvl="1" eaLnBrk="1" hangingPunct="1"/>
            <a:r>
              <a:rPr lang="en-US" altLang="en-US" sz="3200" dirty="0">
                <a:solidFill>
                  <a:schemeClr val="accent1"/>
                </a:solidFill>
                <a:latin typeface="Comic Sans MS" panose="030F0702030302020204" pitchFamily="66" charset="0"/>
              </a:rPr>
              <a:t>Sunlight </a:t>
            </a:r>
          </a:p>
        </p:txBody>
      </p:sp>
    </p:spTree>
    <p:extLst>
      <p:ext uri="{BB962C8B-B14F-4D97-AF65-F5344CB8AC3E}">
        <p14:creationId xmlns:p14="http://schemas.microsoft.com/office/powerpoint/2010/main" val="4039418244"/>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381000"/>
            <a:ext cx="8001000" cy="1143000"/>
          </a:xfrm>
        </p:spPr>
        <p:txBody>
          <a:bodyPr/>
          <a:lstStyle/>
          <a:p>
            <a:pPr eaLnBrk="1" hangingPunct="1"/>
            <a:r>
              <a:rPr lang="en-US" altLang="en-US" sz="4800" b="1" dirty="0">
                <a:solidFill>
                  <a:schemeClr val="bg1"/>
                </a:solidFill>
                <a:latin typeface="Comic Sans MS" panose="030F0702030302020204" pitchFamily="66" charset="0"/>
              </a:rPr>
              <a:t>2 Types of Water Biomes</a:t>
            </a:r>
          </a:p>
        </p:txBody>
      </p:sp>
      <p:sp>
        <p:nvSpPr>
          <p:cNvPr id="7171" name="Rectangle 3"/>
          <p:cNvSpPr>
            <a:spLocks noGrp="1" noChangeArrowheads="1"/>
          </p:cNvSpPr>
          <p:nvPr>
            <p:ph type="body" idx="1"/>
          </p:nvPr>
        </p:nvSpPr>
        <p:spPr>
          <a:xfrm>
            <a:off x="685800" y="1828800"/>
            <a:ext cx="7772400" cy="4800600"/>
          </a:xfrm>
        </p:spPr>
        <p:txBody>
          <a:bodyPr/>
          <a:lstStyle/>
          <a:p>
            <a:pPr eaLnBrk="1" hangingPunct="1"/>
            <a:r>
              <a:rPr lang="en-US" altLang="en-US" sz="4000" dirty="0">
                <a:solidFill>
                  <a:schemeClr val="bg1"/>
                </a:solidFill>
                <a:latin typeface="Comic Sans MS" panose="030F0702030302020204" pitchFamily="66" charset="0"/>
              </a:rPr>
              <a:t>Freshwater</a:t>
            </a:r>
          </a:p>
          <a:p>
            <a:pPr lvl="1" eaLnBrk="1" hangingPunct="1"/>
            <a:r>
              <a:rPr lang="en-US" altLang="en-US" sz="3200" dirty="0">
                <a:solidFill>
                  <a:schemeClr val="accent1"/>
                </a:solidFill>
                <a:latin typeface="Comic Sans MS" panose="030F0702030302020204" pitchFamily="66" charset="0"/>
              </a:rPr>
              <a:t>Lakes and Ponds</a:t>
            </a:r>
          </a:p>
          <a:p>
            <a:pPr lvl="1" eaLnBrk="1" hangingPunct="1"/>
            <a:r>
              <a:rPr lang="en-US" altLang="en-US" sz="3200" dirty="0">
                <a:solidFill>
                  <a:schemeClr val="accent1"/>
                </a:solidFill>
                <a:latin typeface="Comic Sans MS" panose="030F0702030302020204" pitchFamily="66" charset="0"/>
              </a:rPr>
              <a:t>Wetlands (combination of land and water)</a:t>
            </a:r>
          </a:p>
          <a:p>
            <a:pPr lvl="1" eaLnBrk="1" hangingPunct="1"/>
            <a:r>
              <a:rPr lang="en-US" altLang="en-US" sz="3200" dirty="0">
                <a:solidFill>
                  <a:schemeClr val="accent1"/>
                </a:solidFill>
                <a:latin typeface="Comic Sans MS" panose="030F0702030302020204" pitchFamily="66" charset="0"/>
              </a:rPr>
              <a:t>Rivers and Streams</a:t>
            </a:r>
          </a:p>
        </p:txBody>
      </p:sp>
    </p:spTree>
    <p:extLst>
      <p:ext uri="{BB962C8B-B14F-4D97-AF65-F5344CB8AC3E}">
        <p14:creationId xmlns:p14="http://schemas.microsoft.com/office/powerpoint/2010/main" val="3284918038"/>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381000"/>
            <a:ext cx="8001000" cy="1143000"/>
          </a:xfrm>
        </p:spPr>
        <p:txBody>
          <a:bodyPr/>
          <a:lstStyle/>
          <a:p>
            <a:pPr eaLnBrk="1" hangingPunct="1"/>
            <a:r>
              <a:rPr lang="en-US" altLang="en-US" sz="4800" b="1" dirty="0">
                <a:solidFill>
                  <a:schemeClr val="bg1"/>
                </a:solidFill>
                <a:latin typeface="Comic Sans MS" panose="030F0702030302020204" pitchFamily="66" charset="0"/>
              </a:rPr>
              <a:t>2 Types of Water Biomes</a:t>
            </a:r>
          </a:p>
        </p:txBody>
      </p:sp>
      <p:sp>
        <p:nvSpPr>
          <p:cNvPr id="7171" name="Rectangle 3"/>
          <p:cNvSpPr>
            <a:spLocks noGrp="1" noChangeArrowheads="1"/>
          </p:cNvSpPr>
          <p:nvPr>
            <p:ph type="body" idx="1"/>
          </p:nvPr>
        </p:nvSpPr>
        <p:spPr>
          <a:xfrm>
            <a:off x="685800" y="1828800"/>
            <a:ext cx="7772400" cy="4800600"/>
          </a:xfrm>
        </p:spPr>
        <p:txBody>
          <a:bodyPr/>
          <a:lstStyle/>
          <a:p>
            <a:pPr eaLnBrk="1" hangingPunct="1"/>
            <a:r>
              <a:rPr lang="en-US" altLang="en-US" sz="4000" dirty="0">
                <a:solidFill>
                  <a:schemeClr val="bg1"/>
                </a:solidFill>
                <a:latin typeface="Comic Sans MS" panose="030F0702030302020204" pitchFamily="66" charset="0"/>
              </a:rPr>
              <a:t>Saltwater</a:t>
            </a:r>
          </a:p>
          <a:p>
            <a:pPr lvl="1" eaLnBrk="1" hangingPunct="1"/>
            <a:r>
              <a:rPr lang="en-US" altLang="en-US" sz="3200" dirty="0">
                <a:solidFill>
                  <a:schemeClr val="accent1"/>
                </a:solidFill>
                <a:latin typeface="Comic Sans MS" panose="030F0702030302020204" pitchFamily="66" charset="0"/>
              </a:rPr>
              <a:t>Coastal Wetlands</a:t>
            </a:r>
          </a:p>
          <a:p>
            <a:pPr lvl="1" eaLnBrk="1" hangingPunct="1"/>
            <a:r>
              <a:rPr lang="en-US" altLang="en-US" sz="3200" dirty="0">
                <a:solidFill>
                  <a:schemeClr val="accent1"/>
                </a:solidFill>
                <a:latin typeface="Comic Sans MS" panose="030F0702030302020204" pitchFamily="66" charset="0"/>
              </a:rPr>
              <a:t>Salt marshes</a:t>
            </a:r>
          </a:p>
          <a:p>
            <a:pPr lvl="1" eaLnBrk="1" hangingPunct="1"/>
            <a:r>
              <a:rPr lang="en-US" altLang="en-US" sz="3200" dirty="0">
                <a:solidFill>
                  <a:schemeClr val="accent1"/>
                </a:solidFill>
                <a:latin typeface="Comic Sans MS" panose="030F0702030302020204" pitchFamily="66" charset="0"/>
              </a:rPr>
              <a:t>Mangrove Swamps</a:t>
            </a:r>
          </a:p>
          <a:p>
            <a:pPr lvl="1" eaLnBrk="1" hangingPunct="1"/>
            <a:r>
              <a:rPr lang="en-US" altLang="en-US" sz="3200" dirty="0">
                <a:solidFill>
                  <a:schemeClr val="accent1"/>
                </a:solidFill>
                <a:latin typeface="Comic Sans MS" panose="030F0702030302020204" pitchFamily="66" charset="0"/>
              </a:rPr>
              <a:t>Rocky and Sandy Shores</a:t>
            </a:r>
          </a:p>
          <a:p>
            <a:pPr lvl="1" eaLnBrk="1" hangingPunct="1"/>
            <a:r>
              <a:rPr lang="en-US" altLang="en-US" sz="3200" dirty="0">
                <a:solidFill>
                  <a:schemeClr val="accent1"/>
                </a:solidFill>
                <a:latin typeface="Comic Sans MS" panose="030F0702030302020204" pitchFamily="66" charset="0"/>
              </a:rPr>
              <a:t>Coral Reefs</a:t>
            </a:r>
          </a:p>
          <a:p>
            <a:pPr lvl="1" eaLnBrk="1" hangingPunct="1"/>
            <a:r>
              <a:rPr lang="en-US" altLang="en-US" sz="3200" dirty="0">
                <a:solidFill>
                  <a:schemeClr val="accent1"/>
                </a:solidFill>
                <a:latin typeface="Comic Sans MS" panose="030F0702030302020204" pitchFamily="66" charset="0"/>
              </a:rPr>
              <a:t>Ocean</a:t>
            </a:r>
          </a:p>
        </p:txBody>
      </p:sp>
    </p:spTree>
    <p:extLst>
      <p:ext uri="{BB962C8B-B14F-4D97-AF65-F5344CB8AC3E}">
        <p14:creationId xmlns:p14="http://schemas.microsoft.com/office/powerpoint/2010/main" val="3410071947"/>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Freshwater Biomes</a:t>
            </a:r>
          </a:p>
        </p:txBody>
      </p:sp>
      <p:sp>
        <p:nvSpPr>
          <p:cNvPr id="9219" name="Rectangle 3"/>
          <p:cNvSpPr>
            <a:spLocks noGrp="1" noChangeArrowheads="1"/>
          </p:cNvSpPr>
          <p:nvPr>
            <p:ph type="body" idx="1"/>
          </p:nvPr>
        </p:nvSpPr>
        <p:spPr>
          <a:xfrm>
            <a:off x="228600" y="1981200"/>
            <a:ext cx="8763000" cy="4114800"/>
          </a:xfrm>
        </p:spPr>
        <p:txBody>
          <a:bodyPr/>
          <a:lstStyle/>
          <a:p>
            <a:pPr eaLnBrk="1" hangingPunct="1">
              <a:buFontTx/>
              <a:buNone/>
            </a:pPr>
            <a:r>
              <a:rPr lang="en-US" altLang="en-US" sz="3600" dirty="0">
                <a:solidFill>
                  <a:schemeClr val="accent1"/>
                </a:solidFill>
                <a:latin typeface="Comic Sans MS" panose="030F0702030302020204" pitchFamily="66" charset="0"/>
              </a:rPr>
              <a:t>Freshwater contains little or no salt, so it has a LOW salinity.</a:t>
            </a:r>
          </a:p>
          <a:p>
            <a:pPr eaLnBrk="1" hangingPunct="1">
              <a:buFontTx/>
              <a:buNone/>
            </a:pPr>
            <a:endParaRPr lang="en-US" altLang="en-US" sz="3600" dirty="0">
              <a:solidFill>
                <a:schemeClr val="accent1"/>
              </a:solidFill>
              <a:latin typeface="Comic Sans MS" panose="030F0702030302020204" pitchFamily="66" charset="0"/>
            </a:endParaRPr>
          </a:p>
          <a:p>
            <a:pPr eaLnBrk="1" hangingPunct="1">
              <a:buNone/>
            </a:pPr>
            <a:r>
              <a:rPr lang="en-US" altLang="en-US" sz="3600" dirty="0">
                <a:solidFill>
                  <a:schemeClr val="bg1"/>
                </a:solidFill>
                <a:latin typeface="Comic Sans MS" panose="030F0702030302020204" pitchFamily="66" charset="0"/>
              </a:rPr>
              <a:t>Still Freshwater </a:t>
            </a:r>
            <a:r>
              <a:rPr lang="en-US" altLang="en-US" sz="3600" dirty="0">
                <a:solidFill>
                  <a:schemeClr val="accent1"/>
                </a:solidFill>
                <a:latin typeface="Comic Sans MS" panose="030F0702030302020204" pitchFamily="66" charset="0"/>
              </a:rPr>
              <a:t>= lakes and ponds</a:t>
            </a:r>
          </a:p>
          <a:p>
            <a:pPr eaLnBrk="1" hangingPunct="1">
              <a:buFontTx/>
              <a:buNone/>
            </a:pPr>
            <a:r>
              <a:rPr lang="en-US" altLang="en-US" sz="3600" dirty="0">
                <a:solidFill>
                  <a:schemeClr val="bg1"/>
                </a:solidFill>
                <a:latin typeface="Comic Sans MS" panose="030F0702030302020204" pitchFamily="66" charset="0"/>
              </a:rPr>
              <a:t>Flowing freshwater </a:t>
            </a:r>
            <a:r>
              <a:rPr lang="en-US" altLang="en-US" sz="3600" dirty="0">
                <a:solidFill>
                  <a:schemeClr val="accent1"/>
                </a:solidFill>
                <a:latin typeface="Comic Sans MS" panose="030F0702030302020204" pitchFamily="66" charset="0"/>
              </a:rPr>
              <a:t>= </a:t>
            </a:r>
            <a:r>
              <a:rPr lang="en-US" altLang="en-US" dirty="0">
                <a:solidFill>
                  <a:schemeClr val="accent1"/>
                </a:solidFill>
                <a:latin typeface="Comic Sans MS" panose="030F0702030302020204" pitchFamily="66" charset="0"/>
              </a:rPr>
              <a:t>rivers and streams</a:t>
            </a:r>
          </a:p>
          <a:p>
            <a:pPr eaLnBrk="1" hangingPunct="1">
              <a:buFontTx/>
              <a:buNone/>
            </a:pPr>
            <a:r>
              <a:rPr lang="en-US" altLang="en-US" sz="3600" dirty="0">
                <a:solidFill>
                  <a:schemeClr val="bg1"/>
                </a:solidFill>
                <a:latin typeface="Comic Sans MS" panose="030F0702030302020204" pitchFamily="66" charset="0"/>
              </a:rPr>
              <a:t>Land and Water </a:t>
            </a:r>
            <a:r>
              <a:rPr lang="en-US" altLang="en-US" dirty="0">
                <a:solidFill>
                  <a:schemeClr val="accent1"/>
                </a:solidFill>
                <a:latin typeface="Comic Sans MS" panose="030F0702030302020204" pitchFamily="66" charset="0"/>
              </a:rPr>
              <a:t>= wetlands</a:t>
            </a:r>
          </a:p>
        </p:txBody>
      </p:sp>
    </p:spTree>
    <p:extLst>
      <p:ext uri="{BB962C8B-B14F-4D97-AF65-F5344CB8AC3E}">
        <p14:creationId xmlns:p14="http://schemas.microsoft.com/office/powerpoint/2010/main" val="3300195323"/>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228600"/>
            <a:ext cx="7772400" cy="1143000"/>
          </a:xfrm>
        </p:spPr>
        <p:txBody>
          <a:bodyPr/>
          <a:lstStyle/>
          <a:p>
            <a:pPr eaLnBrk="1" hangingPunct="1"/>
            <a:r>
              <a:rPr lang="en-US" altLang="en-US" sz="6000" b="1" dirty="0">
                <a:solidFill>
                  <a:schemeClr val="bg1"/>
                </a:solidFill>
                <a:latin typeface="Comic Sans MS" panose="030F0702030302020204" pitchFamily="66" charset="0"/>
              </a:rPr>
              <a:t>Freshwater</a:t>
            </a:r>
          </a:p>
        </p:txBody>
      </p:sp>
      <p:sp>
        <p:nvSpPr>
          <p:cNvPr id="19459" name="Rectangle 3"/>
          <p:cNvSpPr>
            <a:spLocks noGrp="1" noChangeArrowheads="1"/>
          </p:cNvSpPr>
          <p:nvPr>
            <p:ph type="body" idx="1"/>
          </p:nvPr>
        </p:nvSpPr>
        <p:spPr>
          <a:xfrm>
            <a:off x="685800" y="1600200"/>
            <a:ext cx="7772400" cy="4724400"/>
          </a:xfrm>
        </p:spPr>
        <p:txBody>
          <a:bodyPr/>
          <a:lstStyle/>
          <a:p>
            <a:pPr eaLnBrk="1" hangingPunct="1"/>
            <a:r>
              <a:rPr lang="en-US" altLang="en-US" sz="3600" dirty="0">
                <a:solidFill>
                  <a:schemeClr val="bg1"/>
                </a:solidFill>
                <a:latin typeface="Comic Sans MS" panose="030F0702030302020204" pitchFamily="66" charset="0"/>
              </a:rPr>
              <a:t>Ponds</a:t>
            </a:r>
          </a:p>
          <a:p>
            <a:pPr lvl="1" eaLnBrk="1" hangingPunct="1"/>
            <a:r>
              <a:rPr lang="en-US" altLang="en-US" sz="3200" dirty="0">
                <a:solidFill>
                  <a:schemeClr val="accent1"/>
                </a:solidFill>
                <a:latin typeface="Comic Sans MS" panose="030F0702030302020204" pitchFamily="66" charset="0"/>
              </a:rPr>
              <a:t>Small, shallow bodies of water</a:t>
            </a:r>
          </a:p>
          <a:p>
            <a:pPr lvl="1" eaLnBrk="1" hangingPunct="1"/>
            <a:r>
              <a:rPr lang="en-US" altLang="en-US" sz="3200" dirty="0">
                <a:solidFill>
                  <a:schemeClr val="accent1"/>
                </a:solidFill>
                <a:latin typeface="Comic Sans MS" panose="030F0702030302020204" pitchFamily="66" charset="0"/>
              </a:rPr>
              <a:t>Sunlight penetrates all the way to the bottom</a:t>
            </a:r>
          </a:p>
          <a:p>
            <a:pPr lvl="1" eaLnBrk="1" hangingPunct="1"/>
            <a:r>
              <a:rPr lang="en-US" altLang="en-US" sz="3200" dirty="0">
                <a:solidFill>
                  <a:schemeClr val="accent1"/>
                </a:solidFill>
                <a:latin typeface="Comic Sans MS" panose="030F0702030302020204" pitchFamily="66" charset="0"/>
              </a:rPr>
              <a:t>Most completely filled with plant material</a:t>
            </a:r>
          </a:p>
          <a:p>
            <a:pPr lvl="1" eaLnBrk="1" hangingPunct="1"/>
            <a:r>
              <a:rPr lang="en-US" altLang="en-US" sz="3200" dirty="0">
                <a:solidFill>
                  <a:schemeClr val="accent1"/>
                </a:solidFill>
                <a:latin typeface="Comic Sans MS" panose="030F0702030302020204" pitchFamily="66" charset="0"/>
              </a:rPr>
              <a:t>Very high amount of nutrients</a:t>
            </a:r>
          </a:p>
          <a:p>
            <a:pPr lvl="1" eaLnBrk="1" hangingPunct="1">
              <a:buFontTx/>
              <a:buNone/>
            </a:pPr>
            <a:endParaRPr lang="en-US" altLang="en-US" sz="32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1709288532"/>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228600"/>
            <a:ext cx="7772400" cy="1143000"/>
          </a:xfrm>
        </p:spPr>
        <p:txBody>
          <a:bodyPr/>
          <a:lstStyle/>
          <a:p>
            <a:pPr eaLnBrk="1" hangingPunct="1"/>
            <a:r>
              <a:rPr lang="en-US" altLang="en-US" sz="6000" b="1" dirty="0">
                <a:solidFill>
                  <a:schemeClr val="bg1"/>
                </a:solidFill>
                <a:latin typeface="Comic Sans MS" panose="030F0702030302020204" pitchFamily="66" charset="0"/>
              </a:rPr>
              <a:t>Freshwater</a:t>
            </a:r>
          </a:p>
        </p:txBody>
      </p:sp>
      <p:sp>
        <p:nvSpPr>
          <p:cNvPr id="21507" name="Rectangle 3"/>
          <p:cNvSpPr>
            <a:spLocks noGrp="1" noChangeArrowheads="1"/>
          </p:cNvSpPr>
          <p:nvPr>
            <p:ph type="body" idx="1"/>
          </p:nvPr>
        </p:nvSpPr>
        <p:spPr>
          <a:xfrm>
            <a:off x="685800" y="1371600"/>
            <a:ext cx="2133600" cy="685800"/>
          </a:xfrm>
        </p:spPr>
        <p:txBody>
          <a:bodyPr/>
          <a:lstStyle/>
          <a:p>
            <a:pPr eaLnBrk="1" hangingPunct="1"/>
            <a:r>
              <a:rPr lang="en-US" altLang="en-US" sz="3600">
                <a:solidFill>
                  <a:schemeClr val="bg1"/>
                </a:solidFill>
                <a:latin typeface="Comic Sans MS" panose="030F0702030302020204" pitchFamily="66" charset="0"/>
              </a:rPr>
              <a:t>Ponds</a:t>
            </a:r>
          </a:p>
        </p:txBody>
      </p:sp>
      <p:pic>
        <p:nvPicPr>
          <p:cNvPr id="21508" name="Picture 5" descr="po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371600"/>
            <a:ext cx="5265738" cy="50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692969"/>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228600"/>
            <a:ext cx="7772400" cy="1143000"/>
          </a:xfrm>
        </p:spPr>
        <p:txBody>
          <a:bodyPr/>
          <a:lstStyle/>
          <a:p>
            <a:pPr eaLnBrk="1" hangingPunct="1"/>
            <a:r>
              <a:rPr lang="en-US" altLang="en-US" sz="6000" b="1" dirty="0">
                <a:solidFill>
                  <a:schemeClr val="bg1"/>
                </a:solidFill>
                <a:latin typeface="Comic Sans MS" panose="030F0702030302020204" pitchFamily="66" charset="0"/>
              </a:rPr>
              <a:t>Freshwater</a:t>
            </a:r>
          </a:p>
        </p:txBody>
      </p:sp>
      <p:sp>
        <p:nvSpPr>
          <p:cNvPr id="23555" name="Rectangle 3"/>
          <p:cNvSpPr>
            <a:spLocks noGrp="1" noChangeArrowheads="1"/>
          </p:cNvSpPr>
          <p:nvPr>
            <p:ph type="body" idx="1"/>
          </p:nvPr>
        </p:nvSpPr>
        <p:spPr>
          <a:xfrm>
            <a:off x="685800" y="1828800"/>
            <a:ext cx="7772400" cy="4724400"/>
          </a:xfrm>
        </p:spPr>
        <p:txBody>
          <a:bodyPr/>
          <a:lstStyle/>
          <a:p>
            <a:pPr eaLnBrk="1" hangingPunct="1"/>
            <a:r>
              <a:rPr lang="en-US" altLang="en-US" sz="3600" dirty="0">
                <a:solidFill>
                  <a:schemeClr val="bg1"/>
                </a:solidFill>
                <a:latin typeface="Comic Sans MS" panose="030F0702030302020204" pitchFamily="66" charset="0"/>
              </a:rPr>
              <a:t>Lakes</a:t>
            </a:r>
          </a:p>
          <a:p>
            <a:pPr lvl="1" eaLnBrk="1" hangingPunct="1"/>
            <a:r>
              <a:rPr lang="en-US" altLang="en-US" sz="3200" dirty="0">
                <a:solidFill>
                  <a:schemeClr val="accent1"/>
                </a:solidFill>
                <a:latin typeface="Comic Sans MS" panose="030F0702030302020204" pitchFamily="66" charset="0"/>
              </a:rPr>
              <a:t>Larger and deeper than ponds</a:t>
            </a:r>
          </a:p>
          <a:p>
            <a:pPr lvl="1" eaLnBrk="1" hangingPunct="1"/>
            <a:r>
              <a:rPr lang="en-US" altLang="en-US" sz="3200" dirty="0">
                <a:solidFill>
                  <a:schemeClr val="accent1"/>
                </a:solidFill>
                <a:latin typeface="Comic Sans MS" panose="030F0702030302020204" pitchFamily="66" charset="0"/>
              </a:rPr>
              <a:t>Plant growth is limited to the shoreline</a:t>
            </a:r>
          </a:p>
          <a:p>
            <a:pPr lvl="1" eaLnBrk="1" hangingPunct="1"/>
            <a:r>
              <a:rPr lang="en-US" altLang="en-US" sz="3200" dirty="0">
                <a:solidFill>
                  <a:schemeClr val="accent1"/>
                </a:solidFill>
                <a:latin typeface="Comic Sans MS" panose="030F0702030302020204" pitchFamily="66" charset="0"/>
              </a:rPr>
              <a:t>Sunlight does </a:t>
            </a:r>
            <a:r>
              <a:rPr lang="en-US" altLang="en-US" sz="3200" dirty="0">
                <a:solidFill>
                  <a:schemeClr val="bg1"/>
                </a:solidFill>
                <a:latin typeface="Comic Sans MS" panose="030F0702030302020204" pitchFamily="66" charset="0"/>
              </a:rPr>
              <a:t>NOT</a:t>
            </a:r>
            <a:r>
              <a:rPr lang="en-US" altLang="en-US" sz="3200" dirty="0">
                <a:solidFill>
                  <a:schemeClr val="accent1"/>
                </a:solidFill>
                <a:latin typeface="Comic Sans MS" panose="030F0702030302020204" pitchFamily="66" charset="0"/>
              </a:rPr>
              <a:t> penetrate to the bottom= no plants after a certain depth!</a:t>
            </a:r>
          </a:p>
          <a:p>
            <a:pPr lvl="1" eaLnBrk="1" hangingPunct="1">
              <a:buFontTx/>
              <a:buNone/>
            </a:pPr>
            <a:endParaRPr lang="en-US" altLang="en-US" sz="32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2419854878"/>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228600"/>
            <a:ext cx="7772400" cy="1143000"/>
          </a:xfrm>
        </p:spPr>
        <p:txBody>
          <a:bodyPr/>
          <a:lstStyle/>
          <a:p>
            <a:pPr eaLnBrk="1" hangingPunct="1"/>
            <a:r>
              <a:rPr lang="en-US" altLang="en-US">
                <a:solidFill>
                  <a:schemeClr val="bg1"/>
                </a:solidFill>
                <a:latin typeface="Comic Sans MS" panose="030F0702030302020204" pitchFamily="66" charset="0"/>
              </a:rPr>
              <a:t>Freshwater</a:t>
            </a:r>
          </a:p>
        </p:txBody>
      </p:sp>
      <p:sp>
        <p:nvSpPr>
          <p:cNvPr id="25603" name="Rectangle 3"/>
          <p:cNvSpPr>
            <a:spLocks noGrp="1" noChangeArrowheads="1"/>
          </p:cNvSpPr>
          <p:nvPr>
            <p:ph type="body" idx="1"/>
          </p:nvPr>
        </p:nvSpPr>
        <p:spPr>
          <a:xfrm>
            <a:off x="685800" y="1371600"/>
            <a:ext cx="7772400" cy="4724400"/>
          </a:xfrm>
        </p:spPr>
        <p:txBody>
          <a:bodyPr/>
          <a:lstStyle/>
          <a:p>
            <a:pPr eaLnBrk="1" hangingPunct="1"/>
            <a:r>
              <a:rPr lang="en-US" altLang="en-US" sz="3600">
                <a:solidFill>
                  <a:schemeClr val="accent1"/>
                </a:solidFill>
                <a:latin typeface="Comic Sans MS" panose="030F0702030302020204" pitchFamily="66" charset="0"/>
              </a:rPr>
              <a:t>Lakes</a:t>
            </a:r>
          </a:p>
        </p:txBody>
      </p:sp>
      <p:pic>
        <p:nvPicPr>
          <p:cNvPr id="25604" name="Picture 6" descr="08%20-%20Moraine%20La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1447800"/>
            <a:ext cx="61595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5869004"/>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342" y="228600"/>
            <a:ext cx="7772400" cy="1143000"/>
          </a:xfrm>
        </p:spPr>
        <p:txBody>
          <a:bodyPr/>
          <a:lstStyle/>
          <a:p>
            <a:r>
              <a:rPr lang="en-US" sz="6000" b="1" dirty="0">
                <a:solidFill>
                  <a:schemeClr val="bg1"/>
                </a:solidFill>
                <a:latin typeface="Comic Sans MS" panose="030F0702030302020204" pitchFamily="66" charset="0"/>
              </a:rPr>
              <a:t>Freshwater</a:t>
            </a:r>
          </a:p>
        </p:txBody>
      </p:sp>
      <p:sp>
        <p:nvSpPr>
          <p:cNvPr id="3" name="Content Placeholder 2"/>
          <p:cNvSpPr>
            <a:spLocks noGrp="1"/>
          </p:cNvSpPr>
          <p:nvPr>
            <p:ph idx="1"/>
          </p:nvPr>
        </p:nvSpPr>
        <p:spPr>
          <a:xfrm>
            <a:off x="381000" y="1600200"/>
            <a:ext cx="8305800" cy="4114800"/>
          </a:xfrm>
        </p:spPr>
        <p:txBody>
          <a:bodyPr/>
          <a:lstStyle/>
          <a:p>
            <a:r>
              <a:rPr lang="en-US" dirty="0">
                <a:solidFill>
                  <a:schemeClr val="accent1"/>
                </a:solidFill>
                <a:latin typeface="Comic Sans MS" panose="030F0702030302020204" pitchFamily="66" charset="0"/>
              </a:rPr>
              <a:t>Near the shore, aquatic life can be diverse and abundant. </a:t>
            </a:r>
          </a:p>
          <a:p>
            <a:r>
              <a:rPr lang="en-US" dirty="0">
                <a:solidFill>
                  <a:schemeClr val="accent1"/>
                </a:solidFill>
                <a:latin typeface="Comic Sans MS" panose="030F0702030302020204" pitchFamily="66" charset="0"/>
              </a:rPr>
              <a:t>Plants are rooted in mud underwater and their upper leaves and stems emerge above the water.</a:t>
            </a:r>
          </a:p>
          <a:p>
            <a:r>
              <a:rPr lang="en-US" dirty="0">
                <a:solidFill>
                  <a:schemeClr val="accent1"/>
                </a:solidFill>
                <a:latin typeface="Comic Sans MS" panose="030F0702030302020204" pitchFamily="66" charset="0"/>
              </a:rPr>
              <a:t> In the open water, sunlight near the surface support drifting phytoplankton. </a:t>
            </a:r>
          </a:p>
          <a:p>
            <a:r>
              <a:rPr lang="en-US" dirty="0">
                <a:solidFill>
                  <a:schemeClr val="accent1"/>
                </a:solidFill>
                <a:latin typeface="Comic Sans MS" panose="030F0702030302020204" pitchFamily="66" charset="0"/>
              </a:rPr>
              <a:t>At the bottom which is inhabited by decomposers, insect larvae and clams. </a:t>
            </a:r>
          </a:p>
          <a:p>
            <a:endParaRPr lang="en-US" dirty="0"/>
          </a:p>
        </p:txBody>
      </p:sp>
    </p:spTree>
    <p:extLst>
      <p:ext uri="{BB962C8B-B14F-4D97-AF65-F5344CB8AC3E}">
        <p14:creationId xmlns:p14="http://schemas.microsoft.com/office/powerpoint/2010/main" val="1182883151"/>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342" y="228600"/>
            <a:ext cx="7772400" cy="1143000"/>
          </a:xfrm>
        </p:spPr>
        <p:txBody>
          <a:bodyPr/>
          <a:lstStyle/>
          <a:p>
            <a:r>
              <a:rPr lang="en-US" sz="6000" b="1" dirty="0">
                <a:solidFill>
                  <a:schemeClr val="bg1"/>
                </a:solidFill>
                <a:latin typeface="Comic Sans MS" panose="030F0702030302020204" pitchFamily="66" charset="0"/>
              </a:rPr>
              <a:t>Freshwater</a:t>
            </a:r>
          </a:p>
        </p:txBody>
      </p:sp>
      <p:sp>
        <p:nvSpPr>
          <p:cNvPr id="3" name="Content Placeholder 2"/>
          <p:cNvSpPr>
            <a:spLocks noGrp="1"/>
          </p:cNvSpPr>
          <p:nvPr>
            <p:ph idx="1"/>
          </p:nvPr>
        </p:nvSpPr>
        <p:spPr>
          <a:xfrm>
            <a:off x="381000" y="1600200"/>
            <a:ext cx="8305800" cy="4114800"/>
          </a:xfrm>
        </p:spPr>
        <p:txBody>
          <a:bodyPr/>
          <a:lstStyle/>
          <a:p>
            <a:pPr marL="0" indent="0">
              <a:buNone/>
            </a:pPr>
            <a:r>
              <a:rPr lang="en-US" dirty="0">
                <a:solidFill>
                  <a:schemeClr val="bg1"/>
                </a:solidFill>
                <a:latin typeface="Comic Sans MS" panose="030F0702030302020204" pitchFamily="66" charset="0"/>
              </a:rPr>
              <a:t>Freshwater Wetlands</a:t>
            </a:r>
          </a:p>
          <a:p>
            <a:r>
              <a:rPr lang="en-US" dirty="0">
                <a:solidFill>
                  <a:schemeClr val="accent1"/>
                </a:solidFill>
                <a:latin typeface="Comic Sans MS" panose="030F0702030302020204" pitchFamily="66" charset="0"/>
              </a:rPr>
              <a:t>Land is covered with freshwater for at least part of the year such as marshes and swamps. </a:t>
            </a:r>
          </a:p>
          <a:p>
            <a:r>
              <a:rPr lang="en-US" dirty="0">
                <a:solidFill>
                  <a:schemeClr val="accent1"/>
                </a:solidFill>
                <a:latin typeface="Comic Sans MS" panose="030F0702030302020204" pitchFamily="66" charset="0"/>
              </a:rPr>
              <a:t>Most freshwater wetlands in the U.S. are located in the Southeast.  </a:t>
            </a:r>
          </a:p>
          <a:p>
            <a:endParaRPr lang="en-US"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65630238"/>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772400" cy="1143000"/>
          </a:xfrm>
        </p:spPr>
        <p:txBody>
          <a:bodyPr/>
          <a:lstStyle/>
          <a:p>
            <a:r>
              <a:rPr lang="en-US" sz="6000" b="1" dirty="0">
                <a:solidFill>
                  <a:schemeClr val="bg1"/>
                </a:solidFill>
                <a:latin typeface="Comic Sans MS" panose="030F0702030302020204" pitchFamily="66" charset="0"/>
              </a:rPr>
              <a:t>Freshwater</a:t>
            </a:r>
          </a:p>
        </p:txBody>
      </p:sp>
      <p:sp>
        <p:nvSpPr>
          <p:cNvPr id="3" name="Content Placeholder 2"/>
          <p:cNvSpPr>
            <a:spLocks noGrp="1"/>
          </p:cNvSpPr>
          <p:nvPr>
            <p:ph idx="1"/>
          </p:nvPr>
        </p:nvSpPr>
        <p:spPr>
          <a:xfrm>
            <a:off x="228600" y="1600200"/>
            <a:ext cx="8763000" cy="4114800"/>
          </a:xfrm>
        </p:spPr>
        <p:txBody>
          <a:bodyPr/>
          <a:lstStyle/>
          <a:p>
            <a:pPr lvl="0"/>
            <a:r>
              <a:rPr lang="en-US" dirty="0">
                <a:solidFill>
                  <a:schemeClr val="accent1"/>
                </a:solidFill>
                <a:latin typeface="Comic Sans MS" panose="030F0702030302020204" pitchFamily="66" charset="0"/>
              </a:rPr>
              <a:t>Wetlands act as filters because they absorb and remove pollutants from the water that flows through them. </a:t>
            </a:r>
          </a:p>
          <a:p>
            <a:pPr lvl="0"/>
            <a:r>
              <a:rPr lang="en-US" dirty="0">
                <a:solidFill>
                  <a:schemeClr val="accent1"/>
                </a:solidFill>
                <a:latin typeface="Comic Sans MS" panose="030F0702030302020204" pitchFamily="66" charset="0"/>
              </a:rPr>
              <a:t>Wetlands improve the water quality of lakes, rivers and reservoirs downstream. </a:t>
            </a:r>
          </a:p>
          <a:p>
            <a:pPr lvl="0"/>
            <a:r>
              <a:rPr lang="en-US" dirty="0">
                <a:solidFill>
                  <a:schemeClr val="accent1"/>
                </a:solidFill>
                <a:latin typeface="Comic Sans MS" panose="030F0702030302020204" pitchFamily="66" charset="0"/>
              </a:rPr>
              <a:t>They control flooding by absorbing extra water when rivers overflow. </a:t>
            </a:r>
          </a:p>
          <a:p>
            <a:pPr lvl="0"/>
            <a:r>
              <a:rPr lang="en-US" dirty="0">
                <a:solidFill>
                  <a:schemeClr val="accent1"/>
                </a:solidFill>
                <a:latin typeface="Comic Sans MS" panose="030F0702030302020204" pitchFamily="66" charset="0"/>
              </a:rPr>
              <a:t>Many game fish use wetlands for feeding and spawning. These areas provide habitats for wildlife.</a:t>
            </a:r>
          </a:p>
          <a:p>
            <a:endParaRPr lang="en-US" dirty="0"/>
          </a:p>
        </p:txBody>
      </p:sp>
    </p:spTree>
    <p:extLst>
      <p:ext uri="{BB962C8B-B14F-4D97-AF65-F5344CB8AC3E}">
        <p14:creationId xmlns:p14="http://schemas.microsoft.com/office/powerpoint/2010/main" val="2087352502"/>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342" y="228600"/>
            <a:ext cx="7772400" cy="1143000"/>
          </a:xfrm>
        </p:spPr>
        <p:txBody>
          <a:bodyPr/>
          <a:lstStyle/>
          <a:p>
            <a:r>
              <a:rPr lang="en-US" sz="6000" b="1" dirty="0">
                <a:solidFill>
                  <a:schemeClr val="bg1"/>
                </a:solidFill>
                <a:latin typeface="Comic Sans MS" panose="030F0702030302020204" pitchFamily="66" charset="0"/>
              </a:rPr>
              <a:t>Freshwater</a:t>
            </a:r>
          </a:p>
        </p:txBody>
      </p:sp>
      <p:sp>
        <p:nvSpPr>
          <p:cNvPr id="3" name="Content Placeholder 2"/>
          <p:cNvSpPr>
            <a:spLocks noGrp="1"/>
          </p:cNvSpPr>
          <p:nvPr>
            <p:ph idx="1"/>
          </p:nvPr>
        </p:nvSpPr>
        <p:spPr>
          <a:xfrm>
            <a:off x="381000" y="1600200"/>
            <a:ext cx="8305800" cy="914400"/>
          </a:xfrm>
        </p:spPr>
        <p:txBody>
          <a:bodyPr/>
          <a:lstStyle/>
          <a:p>
            <a:r>
              <a:rPr lang="en-US" sz="3600" b="1" dirty="0">
                <a:solidFill>
                  <a:schemeClr val="accent1"/>
                </a:solidFill>
                <a:latin typeface="Comic Sans MS" panose="030F0702030302020204" pitchFamily="66" charset="0"/>
              </a:rPr>
              <a:t>Wetlands</a:t>
            </a:r>
          </a:p>
        </p:txBody>
      </p:sp>
      <p:pic>
        <p:nvPicPr>
          <p:cNvPr id="4" name="Picture 3"/>
          <p:cNvPicPr>
            <a:picLocks noChangeAspect="1"/>
          </p:cNvPicPr>
          <p:nvPr/>
        </p:nvPicPr>
        <p:blipFill>
          <a:blip r:embed="rId2"/>
          <a:stretch>
            <a:fillRect/>
          </a:stretch>
        </p:blipFill>
        <p:spPr>
          <a:xfrm>
            <a:off x="1676400" y="2530098"/>
            <a:ext cx="6276975" cy="4157299"/>
          </a:xfrm>
          <a:prstGeom prst="rect">
            <a:avLst/>
          </a:prstGeom>
        </p:spPr>
      </p:pic>
    </p:spTree>
    <p:extLst>
      <p:ext uri="{BB962C8B-B14F-4D97-AF65-F5344CB8AC3E}">
        <p14:creationId xmlns:p14="http://schemas.microsoft.com/office/powerpoint/2010/main" val="3117877940"/>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342" y="228600"/>
            <a:ext cx="7772400" cy="1143000"/>
          </a:xfrm>
        </p:spPr>
        <p:txBody>
          <a:bodyPr/>
          <a:lstStyle/>
          <a:p>
            <a:r>
              <a:rPr lang="en-US" sz="6000" b="1" dirty="0">
                <a:solidFill>
                  <a:schemeClr val="bg1"/>
                </a:solidFill>
                <a:latin typeface="Comic Sans MS" panose="030F0702030302020204" pitchFamily="66" charset="0"/>
              </a:rPr>
              <a:t>Freshwater</a:t>
            </a:r>
          </a:p>
        </p:txBody>
      </p:sp>
      <p:sp>
        <p:nvSpPr>
          <p:cNvPr id="3" name="Content Placeholder 2"/>
          <p:cNvSpPr>
            <a:spLocks noGrp="1"/>
          </p:cNvSpPr>
          <p:nvPr>
            <p:ph idx="1"/>
          </p:nvPr>
        </p:nvSpPr>
        <p:spPr>
          <a:xfrm>
            <a:off x="228600" y="1600200"/>
            <a:ext cx="8763000" cy="5257800"/>
          </a:xfrm>
        </p:spPr>
        <p:txBody>
          <a:bodyPr/>
          <a:lstStyle/>
          <a:p>
            <a:r>
              <a:rPr lang="en-US" sz="3600" b="1" dirty="0">
                <a:solidFill>
                  <a:schemeClr val="bg1"/>
                </a:solidFill>
                <a:latin typeface="Comic Sans MS" panose="030F0702030302020204" pitchFamily="66" charset="0"/>
              </a:rPr>
              <a:t>Threats to the Wetlands by Humans</a:t>
            </a:r>
          </a:p>
          <a:p>
            <a:pPr lvl="0"/>
            <a:r>
              <a:rPr lang="en-US" dirty="0">
                <a:solidFill>
                  <a:schemeClr val="accent1"/>
                </a:solidFill>
                <a:latin typeface="Comic Sans MS" panose="030F0702030302020204" pitchFamily="66" charset="0"/>
              </a:rPr>
              <a:t>Wetlands have been drained, filled and cleared for development. </a:t>
            </a:r>
          </a:p>
          <a:p>
            <a:pPr lvl="0"/>
            <a:r>
              <a:rPr lang="en-US" dirty="0">
                <a:solidFill>
                  <a:schemeClr val="accent1"/>
                </a:solidFill>
                <a:latin typeface="Comic Sans MS" panose="030F0702030302020204" pitchFamily="66" charset="0"/>
              </a:rPr>
              <a:t>For example, the Florida Everglades once covered 8 million acres, but now covers less than 2 million acres. </a:t>
            </a:r>
          </a:p>
          <a:p>
            <a:pPr lvl="0"/>
            <a:r>
              <a:rPr lang="en-US" dirty="0">
                <a:solidFill>
                  <a:schemeClr val="accent1"/>
                </a:solidFill>
                <a:latin typeface="Comic Sans MS" panose="030F0702030302020204" pitchFamily="66" charset="0"/>
              </a:rPr>
              <a:t>The government now protects many wetlands and prohibits their destruction. </a:t>
            </a:r>
          </a:p>
          <a:p>
            <a:endParaRPr lang="en-US" sz="3600" b="1" dirty="0">
              <a:solidFill>
                <a:schemeClr val="accent1"/>
              </a:solidFill>
              <a:latin typeface="Comic Sans MS" panose="030F0702030302020204" pitchFamily="66" charset="0"/>
            </a:endParaRPr>
          </a:p>
        </p:txBody>
      </p:sp>
    </p:spTree>
    <p:extLst>
      <p:ext uri="{BB962C8B-B14F-4D97-AF65-F5344CB8AC3E}">
        <p14:creationId xmlns:p14="http://schemas.microsoft.com/office/powerpoint/2010/main" val="1982988663"/>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Water Biomes</a:t>
            </a:r>
          </a:p>
        </p:txBody>
      </p:sp>
      <p:sp>
        <p:nvSpPr>
          <p:cNvPr id="27651" name="Rectangle 3"/>
          <p:cNvSpPr>
            <a:spLocks noGrp="1" noChangeArrowheads="1"/>
          </p:cNvSpPr>
          <p:nvPr>
            <p:ph type="body" idx="1"/>
          </p:nvPr>
        </p:nvSpPr>
        <p:spPr>
          <a:xfrm>
            <a:off x="685800" y="1371600"/>
            <a:ext cx="7772400" cy="4724400"/>
          </a:xfrm>
        </p:spPr>
        <p:txBody>
          <a:bodyPr/>
          <a:lstStyle/>
          <a:p>
            <a:pPr lvl="1" eaLnBrk="1" hangingPunct="1">
              <a:buFontTx/>
              <a:buNone/>
            </a:pPr>
            <a:r>
              <a:rPr lang="en-US" altLang="en-US" sz="3600" b="1">
                <a:solidFill>
                  <a:schemeClr val="bg1"/>
                </a:solidFill>
                <a:latin typeface="Comic Sans MS" panose="030F0702030302020204" pitchFamily="66" charset="0"/>
              </a:rPr>
              <a:t>Plankton</a:t>
            </a:r>
            <a:r>
              <a:rPr lang="en-US" altLang="en-US" sz="3200">
                <a:solidFill>
                  <a:schemeClr val="accent1"/>
                </a:solidFill>
                <a:latin typeface="Comic Sans MS" panose="030F0702030302020204" pitchFamily="66" charset="0"/>
              </a:rPr>
              <a:t> are microscopic algae, plants, and other organisms that float on the surface of water biomes.</a:t>
            </a:r>
          </a:p>
        </p:txBody>
      </p:sp>
      <p:pic>
        <p:nvPicPr>
          <p:cNvPr id="27652" name="Picture 5" descr="plank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429000"/>
            <a:ext cx="1943100"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7" descr="plankton">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3505200"/>
            <a:ext cx="17145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Text Box 8"/>
          <p:cNvSpPr txBox="1">
            <a:spLocks noChangeArrowheads="1"/>
          </p:cNvSpPr>
          <p:nvPr/>
        </p:nvSpPr>
        <p:spPr bwMode="auto">
          <a:xfrm>
            <a:off x="5638800" y="3429000"/>
            <a:ext cx="28956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3600">
                <a:solidFill>
                  <a:schemeClr val="accent1"/>
                </a:solidFill>
                <a:latin typeface="Comic Sans MS" panose="030F0702030302020204" pitchFamily="66" charset="0"/>
              </a:rPr>
              <a:t>They need sunlight to survive.</a:t>
            </a:r>
          </a:p>
        </p:txBody>
      </p:sp>
    </p:spTree>
    <p:extLst>
      <p:ext uri="{BB962C8B-B14F-4D97-AF65-F5344CB8AC3E}">
        <p14:creationId xmlns:p14="http://schemas.microsoft.com/office/powerpoint/2010/main" val="2839522031"/>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Water Biomes</a:t>
            </a:r>
          </a:p>
        </p:txBody>
      </p:sp>
      <p:sp>
        <p:nvSpPr>
          <p:cNvPr id="29699" name="Rectangle 3"/>
          <p:cNvSpPr>
            <a:spLocks noGrp="1" noChangeArrowheads="1"/>
          </p:cNvSpPr>
          <p:nvPr>
            <p:ph type="body" idx="1"/>
          </p:nvPr>
        </p:nvSpPr>
        <p:spPr>
          <a:xfrm>
            <a:off x="685800" y="1371600"/>
            <a:ext cx="7772400" cy="4724400"/>
          </a:xfrm>
        </p:spPr>
        <p:txBody>
          <a:bodyPr/>
          <a:lstStyle/>
          <a:p>
            <a:pPr lvl="1" eaLnBrk="1" hangingPunct="1">
              <a:buFontTx/>
              <a:buNone/>
            </a:pPr>
            <a:r>
              <a:rPr lang="en-US" altLang="en-US" sz="3600" b="1">
                <a:solidFill>
                  <a:schemeClr val="bg1"/>
                </a:solidFill>
                <a:latin typeface="Comic Sans MS" panose="030F0702030302020204" pitchFamily="66" charset="0"/>
              </a:rPr>
              <a:t>Phytoplankton</a:t>
            </a:r>
            <a:r>
              <a:rPr lang="en-US" altLang="en-US" sz="3200">
                <a:solidFill>
                  <a:schemeClr val="accent1"/>
                </a:solidFill>
                <a:latin typeface="Comic Sans MS" panose="030F0702030302020204" pitchFamily="66" charset="0"/>
              </a:rPr>
              <a:t> </a:t>
            </a:r>
            <a:r>
              <a:rPr lang="en-US" altLang="en-US" sz="3600">
                <a:solidFill>
                  <a:schemeClr val="accent1"/>
                </a:solidFill>
                <a:latin typeface="Comic Sans MS" panose="030F0702030302020204" pitchFamily="66" charset="0"/>
              </a:rPr>
              <a:t>are important producers in water biomes.</a:t>
            </a:r>
            <a:r>
              <a:rPr lang="en-US" altLang="en-US" sz="3200">
                <a:solidFill>
                  <a:schemeClr val="accent1"/>
                </a:solidFill>
                <a:latin typeface="Comic Sans MS" panose="030F0702030302020204" pitchFamily="66" charset="0"/>
              </a:rPr>
              <a:t>  </a:t>
            </a:r>
          </a:p>
        </p:txBody>
      </p:sp>
      <p:sp>
        <p:nvSpPr>
          <p:cNvPr id="29700" name="Text Box 6"/>
          <p:cNvSpPr txBox="1">
            <a:spLocks noChangeArrowheads="1"/>
          </p:cNvSpPr>
          <p:nvPr/>
        </p:nvSpPr>
        <p:spPr bwMode="auto">
          <a:xfrm>
            <a:off x="5562600" y="2971800"/>
            <a:ext cx="289560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3600">
                <a:solidFill>
                  <a:schemeClr val="accent1"/>
                </a:solidFill>
                <a:latin typeface="Comic Sans MS" panose="030F0702030302020204" pitchFamily="66" charset="0"/>
              </a:rPr>
              <a:t>They are the first step in many aquatic food chains</a:t>
            </a:r>
          </a:p>
        </p:txBody>
      </p:sp>
      <p:pic>
        <p:nvPicPr>
          <p:cNvPr id="29701" name="Picture 8" descr="plank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2971800"/>
            <a:ext cx="3962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6349257"/>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Flowing Freshwater</a:t>
            </a:r>
          </a:p>
        </p:txBody>
      </p:sp>
      <p:sp>
        <p:nvSpPr>
          <p:cNvPr id="11267" name="Rectangle 3"/>
          <p:cNvSpPr>
            <a:spLocks noGrp="1" noChangeArrowheads="1"/>
          </p:cNvSpPr>
          <p:nvPr>
            <p:ph type="body" idx="1"/>
          </p:nvPr>
        </p:nvSpPr>
        <p:spPr>
          <a:xfrm>
            <a:off x="685800" y="1905000"/>
            <a:ext cx="7772400" cy="4191000"/>
          </a:xfrm>
        </p:spPr>
        <p:txBody>
          <a:bodyPr/>
          <a:lstStyle/>
          <a:p>
            <a:pPr eaLnBrk="1" hangingPunct="1"/>
            <a:r>
              <a:rPr lang="en-US" altLang="en-US" sz="3600" dirty="0">
                <a:solidFill>
                  <a:schemeClr val="bg1"/>
                </a:solidFill>
                <a:latin typeface="Comic Sans MS" panose="030F0702030302020204" pitchFamily="66" charset="0"/>
              </a:rPr>
              <a:t>Rivers</a:t>
            </a:r>
          </a:p>
          <a:p>
            <a:pPr lvl="1" eaLnBrk="1" hangingPunct="1"/>
            <a:r>
              <a:rPr lang="en-US" altLang="en-US" sz="3200" dirty="0">
                <a:solidFill>
                  <a:schemeClr val="accent1"/>
                </a:solidFill>
                <a:latin typeface="Comic Sans MS" panose="030F0702030302020204" pitchFamily="66" charset="0"/>
              </a:rPr>
              <a:t>The faster the water flows, the greater the amount of dissolved oxygen in it.</a:t>
            </a:r>
          </a:p>
          <a:p>
            <a:pPr lvl="1" eaLnBrk="1" hangingPunct="1"/>
            <a:endParaRPr lang="en-US" altLang="en-US" sz="3200" dirty="0">
              <a:solidFill>
                <a:schemeClr val="accent1"/>
              </a:solidFill>
              <a:latin typeface="Comic Sans MS" panose="030F0702030302020204" pitchFamily="66" charset="0"/>
            </a:endParaRPr>
          </a:p>
          <a:p>
            <a:pPr lvl="1" eaLnBrk="1" hangingPunct="1">
              <a:buFontTx/>
              <a:buNone/>
            </a:pPr>
            <a:r>
              <a:rPr lang="en-US" altLang="en-US" sz="3200" dirty="0">
                <a:solidFill>
                  <a:schemeClr val="accent1"/>
                </a:solidFill>
                <a:latin typeface="Comic Sans MS" panose="030F0702030302020204" pitchFamily="66" charset="0"/>
              </a:rPr>
              <a:t>		 </a:t>
            </a:r>
            <a:r>
              <a:rPr lang="en-US" altLang="en-US" sz="3200" dirty="0">
                <a:solidFill>
                  <a:schemeClr val="bg1"/>
                </a:solidFill>
                <a:latin typeface="Comic Sans MS" panose="030F0702030302020204" pitchFamily="66" charset="0"/>
              </a:rPr>
              <a:t>Faster water flows = 	oxygen</a:t>
            </a:r>
          </a:p>
        </p:txBody>
      </p:sp>
      <p:sp>
        <p:nvSpPr>
          <p:cNvPr id="11268" name="Line 5"/>
          <p:cNvSpPr>
            <a:spLocks noChangeShapeType="1"/>
          </p:cNvSpPr>
          <p:nvPr/>
        </p:nvSpPr>
        <p:spPr bwMode="auto">
          <a:xfrm flipV="1">
            <a:off x="6019800" y="4495800"/>
            <a:ext cx="0" cy="60960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804309186"/>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Flowing Freshwater</a:t>
            </a:r>
          </a:p>
        </p:txBody>
      </p:sp>
      <p:sp>
        <p:nvSpPr>
          <p:cNvPr id="15363" name="Rectangle 3"/>
          <p:cNvSpPr>
            <a:spLocks noGrp="1" noChangeArrowheads="1"/>
          </p:cNvSpPr>
          <p:nvPr>
            <p:ph type="body" idx="1"/>
          </p:nvPr>
        </p:nvSpPr>
        <p:spPr>
          <a:xfrm>
            <a:off x="685800" y="1371600"/>
            <a:ext cx="8153400" cy="4724400"/>
          </a:xfrm>
        </p:spPr>
        <p:txBody>
          <a:bodyPr/>
          <a:lstStyle/>
          <a:p>
            <a:pPr marL="0" indent="0" eaLnBrk="1" hangingPunct="1">
              <a:buNone/>
            </a:pPr>
            <a:r>
              <a:rPr lang="en-US" altLang="en-US" sz="3600" dirty="0">
                <a:solidFill>
                  <a:schemeClr val="bg1"/>
                </a:solidFill>
                <a:latin typeface="Comic Sans MS" panose="030F0702030302020204" pitchFamily="66" charset="0"/>
              </a:rPr>
              <a:t>Rivers</a:t>
            </a:r>
          </a:p>
          <a:p>
            <a:pPr eaLnBrk="1" hangingPunct="1"/>
            <a:r>
              <a:rPr lang="en-US" dirty="0">
                <a:solidFill>
                  <a:schemeClr val="accent1"/>
                </a:solidFill>
                <a:latin typeface="Comic Sans MS" panose="030F0702030302020204" pitchFamily="66" charset="0"/>
              </a:rPr>
              <a:t>Many rivers originate from the snow melt in mountains. </a:t>
            </a:r>
          </a:p>
          <a:p>
            <a:pPr eaLnBrk="1" hangingPunct="1"/>
            <a:r>
              <a:rPr lang="en-US" dirty="0">
                <a:solidFill>
                  <a:schemeClr val="accent1"/>
                </a:solidFill>
                <a:latin typeface="Comic Sans MS" panose="030F0702030302020204" pitchFamily="66" charset="0"/>
              </a:rPr>
              <a:t>At its headwaters, a river is usually cold, full of oxygen and runs swiftly through a shallow riverbed. </a:t>
            </a:r>
          </a:p>
          <a:p>
            <a:pPr eaLnBrk="1" hangingPunct="1"/>
            <a:r>
              <a:rPr lang="en-US" dirty="0">
                <a:solidFill>
                  <a:schemeClr val="accent1"/>
                </a:solidFill>
                <a:latin typeface="Comic Sans MS" panose="030F0702030302020204" pitchFamily="66" charset="0"/>
              </a:rPr>
              <a:t>As the river flows down a mountain, it becomes warmer, wider, slower, contains more vegetation and less oxygen. </a:t>
            </a:r>
            <a:endParaRPr lang="en-US" altLang="en-US" sz="3600" dirty="0">
              <a:solidFill>
                <a:schemeClr val="accent1"/>
              </a:solidFill>
              <a:latin typeface="Comic Sans MS" panose="030F0702030302020204" pitchFamily="66" charset="0"/>
            </a:endParaRPr>
          </a:p>
        </p:txBody>
      </p:sp>
    </p:spTree>
    <p:extLst>
      <p:ext uri="{BB962C8B-B14F-4D97-AF65-F5344CB8AC3E}">
        <p14:creationId xmlns:p14="http://schemas.microsoft.com/office/powerpoint/2010/main" val="4020098925"/>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Flowing Freshwater</a:t>
            </a:r>
          </a:p>
        </p:txBody>
      </p:sp>
      <p:sp>
        <p:nvSpPr>
          <p:cNvPr id="13315" name="Rectangle 3"/>
          <p:cNvSpPr>
            <a:spLocks noGrp="1" noChangeArrowheads="1"/>
          </p:cNvSpPr>
          <p:nvPr>
            <p:ph type="body" idx="1"/>
          </p:nvPr>
        </p:nvSpPr>
        <p:spPr>
          <a:xfrm>
            <a:off x="685800" y="1371600"/>
            <a:ext cx="7772400" cy="4724400"/>
          </a:xfrm>
        </p:spPr>
        <p:txBody>
          <a:bodyPr/>
          <a:lstStyle/>
          <a:p>
            <a:pPr marL="0" indent="0" eaLnBrk="1" hangingPunct="1">
              <a:buNone/>
            </a:pPr>
            <a:r>
              <a:rPr lang="en-US" altLang="en-US" sz="3600" dirty="0">
                <a:solidFill>
                  <a:schemeClr val="bg1"/>
                </a:solidFill>
                <a:latin typeface="Comic Sans MS" panose="030F0702030302020204" pitchFamily="66" charset="0"/>
              </a:rPr>
              <a:t>Rivers</a:t>
            </a:r>
          </a:p>
          <a:p>
            <a:pPr lvl="1" eaLnBrk="1" hangingPunct="1"/>
            <a:r>
              <a:rPr lang="en-US" altLang="en-US" sz="3200" dirty="0">
                <a:solidFill>
                  <a:schemeClr val="accent1"/>
                </a:solidFill>
                <a:latin typeface="Comic Sans MS" panose="030F0702030302020204" pitchFamily="66" charset="0"/>
              </a:rPr>
              <a:t>The fish that live in flowing water are adapted to fast moving water</a:t>
            </a:r>
            <a:endParaRPr lang="en-US" altLang="en-US" sz="3200" dirty="0">
              <a:solidFill>
                <a:schemeClr val="bg1"/>
              </a:solidFill>
              <a:latin typeface="Comic Sans MS" panose="030F0702030302020204" pitchFamily="66" charset="0"/>
            </a:endParaRPr>
          </a:p>
        </p:txBody>
      </p:sp>
      <p:pic>
        <p:nvPicPr>
          <p:cNvPr id="13316" name="Picture 6" descr="salm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3352800"/>
            <a:ext cx="53340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6318055"/>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Flowing Freshwater</a:t>
            </a:r>
          </a:p>
        </p:txBody>
      </p:sp>
      <p:sp>
        <p:nvSpPr>
          <p:cNvPr id="15363" name="Rectangle 3"/>
          <p:cNvSpPr>
            <a:spLocks noGrp="1" noChangeArrowheads="1"/>
          </p:cNvSpPr>
          <p:nvPr>
            <p:ph type="body" idx="1"/>
          </p:nvPr>
        </p:nvSpPr>
        <p:spPr>
          <a:xfrm>
            <a:off x="685800" y="1371600"/>
            <a:ext cx="7772400" cy="4724400"/>
          </a:xfrm>
        </p:spPr>
        <p:txBody>
          <a:bodyPr/>
          <a:lstStyle/>
          <a:p>
            <a:pPr marL="0" indent="0" eaLnBrk="1" hangingPunct="1">
              <a:buNone/>
            </a:pPr>
            <a:r>
              <a:rPr lang="en-US" altLang="en-US" sz="3600" dirty="0">
                <a:solidFill>
                  <a:schemeClr val="bg1"/>
                </a:solidFill>
                <a:latin typeface="Comic Sans MS" panose="030F0702030302020204" pitchFamily="66" charset="0"/>
              </a:rPr>
              <a:t>Rivers</a:t>
            </a:r>
          </a:p>
          <a:p>
            <a:pPr lvl="1" eaLnBrk="1" hangingPunct="1"/>
            <a:r>
              <a:rPr lang="en-US" altLang="en-US" sz="3200" dirty="0">
                <a:solidFill>
                  <a:schemeClr val="accent1"/>
                </a:solidFill>
                <a:latin typeface="Comic Sans MS" panose="030F0702030302020204" pitchFamily="66" charset="0"/>
              </a:rPr>
              <a:t>Water can move slower in a larger river and debris settles on the bottom.  </a:t>
            </a:r>
          </a:p>
          <a:p>
            <a:pPr lvl="1" eaLnBrk="1" hangingPunct="1"/>
            <a:r>
              <a:rPr lang="en-US" altLang="en-US" sz="3200" dirty="0">
                <a:solidFill>
                  <a:schemeClr val="accent1"/>
                </a:solidFill>
                <a:latin typeface="Comic Sans MS" panose="030F0702030302020204" pitchFamily="66" charset="0"/>
              </a:rPr>
              <a:t>Because of this, rivers tend to have more nutrients and less dissolved oxygen.</a:t>
            </a:r>
          </a:p>
          <a:p>
            <a:pPr lvl="1" eaLnBrk="1" hangingPunct="1">
              <a:buFontTx/>
              <a:buNone/>
            </a:pPr>
            <a:endParaRPr lang="en-US" altLang="en-US" sz="3200" dirty="0">
              <a:solidFill>
                <a:schemeClr val="accent1"/>
              </a:solidFill>
              <a:latin typeface="Comic Sans MS" panose="030F0702030302020204" pitchFamily="66" charset="0"/>
            </a:endParaRPr>
          </a:p>
          <a:p>
            <a:pPr lvl="1" eaLnBrk="1" hangingPunct="1">
              <a:buFontTx/>
              <a:buNone/>
            </a:pPr>
            <a:r>
              <a:rPr lang="en-US" altLang="en-US" sz="3200" dirty="0">
                <a:solidFill>
                  <a:schemeClr val="accent1"/>
                </a:solidFill>
                <a:latin typeface="Comic Sans MS" panose="030F0702030302020204" pitchFamily="66" charset="0"/>
              </a:rPr>
              <a:t>		nutrients and 	   oxygen</a:t>
            </a:r>
          </a:p>
        </p:txBody>
      </p:sp>
      <p:sp>
        <p:nvSpPr>
          <p:cNvPr id="15364" name="Line 5"/>
          <p:cNvSpPr>
            <a:spLocks noChangeShapeType="1"/>
          </p:cNvSpPr>
          <p:nvPr/>
        </p:nvSpPr>
        <p:spPr bwMode="auto">
          <a:xfrm flipV="1">
            <a:off x="1447800" y="5575515"/>
            <a:ext cx="0" cy="60960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65" name="Line 6"/>
          <p:cNvSpPr>
            <a:spLocks noChangeShapeType="1"/>
          </p:cNvSpPr>
          <p:nvPr/>
        </p:nvSpPr>
        <p:spPr bwMode="auto">
          <a:xfrm>
            <a:off x="4495800" y="5575515"/>
            <a:ext cx="0" cy="60960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563588023"/>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Flowing Freshwater</a:t>
            </a:r>
          </a:p>
        </p:txBody>
      </p:sp>
      <p:sp>
        <p:nvSpPr>
          <p:cNvPr id="15363" name="Rectangle 3"/>
          <p:cNvSpPr>
            <a:spLocks noGrp="1" noChangeArrowheads="1"/>
          </p:cNvSpPr>
          <p:nvPr>
            <p:ph type="body" idx="1"/>
          </p:nvPr>
        </p:nvSpPr>
        <p:spPr>
          <a:xfrm>
            <a:off x="685800" y="1371600"/>
            <a:ext cx="7772400" cy="4724400"/>
          </a:xfrm>
        </p:spPr>
        <p:txBody>
          <a:bodyPr/>
          <a:lstStyle/>
          <a:p>
            <a:pPr marL="0" indent="0" eaLnBrk="1" hangingPunct="1">
              <a:buNone/>
            </a:pPr>
            <a:r>
              <a:rPr lang="en-US" altLang="en-US" sz="3600" dirty="0">
                <a:solidFill>
                  <a:schemeClr val="bg1"/>
                </a:solidFill>
                <a:latin typeface="Comic Sans MS" panose="030F0702030302020204" pitchFamily="66" charset="0"/>
              </a:rPr>
              <a:t>Rivers</a:t>
            </a:r>
          </a:p>
          <a:p>
            <a:pPr eaLnBrk="1" hangingPunct="1"/>
            <a:r>
              <a:rPr lang="en-US" dirty="0">
                <a:solidFill>
                  <a:schemeClr val="accent1"/>
                </a:solidFill>
                <a:latin typeface="Comic Sans MS" panose="030F0702030302020204" pitchFamily="66" charset="0"/>
              </a:rPr>
              <a:t>A river changes with the land and the climate through which it flows. </a:t>
            </a:r>
          </a:p>
          <a:p>
            <a:pPr eaLnBrk="1" hangingPunct="1"/>
            <a:r>
              <a:rPr lang="en-US" dirty="0">
                <a:solidFill>
                  <a:schemeClr val="accent1"/>
                </a:solidFill>
                <a:latin typeface="Comic Sans MS" panose="030F0702030302020204" pitchFamily="66" charset="0"/>
              </a:rPr>
              <a:t>Runoff washes nutrients and sediments into rivers affecting the growth and health of organisms. </a:t>
            </a:r>
          </a:p>
          <a:p>
            <a:pPr eaLnBrk="1" hangingPunct="1"/>
            <a:endParaRPr lang="en-US" altLang="en-US" sz="36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3538347850"/>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Flowing Freshwater</a:t>
            </a:r>
          </a:p>
        </p:txBody>
      </p:sp>
      <p:sp>
        <p:nvSpPr>
          <p:cNvPr id="15363" name="Rectangle 3"/>
          <p:cNvSpPr>
            <a:spLocks noGrp="1" noChangeArrowheads="1"/>
          </p:cNvSpPr>
          <p:nvPr>
            <p:ph type="body" idx="1"/>
          </p:nvPr>
        </p:nvSpPr>
        <p:spPr>
          <a:xfrm>
            <a:off x="685800" y="1371600"/>
            <a:ext cx="7772400" cy="4724400"/>
          </a:xfrm>
        </p:spPr>
        <p:txBody>
          <a:bodyPr/>
          <a:lstStyle/>
          <a:p>
            <a:pPr marL="0" indent="0" eaLnBrk="1" hangingPunct="1">
              <a:buNone/>
            </a:pPr>
            <a:r>
              <a:rPr lang="en-US" altLang="en-US" sz="3600" dirty="0">
                <a:solidFill>
                  <a:schemeClr val="bg1"/>
                </a:solidFill>
                <a:latin typeface="Comic Sans MS" panose="030F0702030302020204" pitchFamily="66" charset="0"/>
              </a:rPr>
              <a:t>Rivers</a:t>
            </a:r>
          </a:p>
          <a:p>
            <a:pPr eaLnBrk="1" hangingPunct="1"/>
            <a:r>
              <a:rPr lang="en-US" dirty="0">
                <a:solidFill>
                  <a:schemeClr val="accent1"/>
                </a:solidFill>
                <a:latin typeface="Comic Sans MS" panose="030F0702030302020204" pitchFamily="66" charset="0"/>
              </a:rPr>
              <a:t>Near the headwaters, moss anchor themselves to rocks using root-like structures called rhizoids. </a:t>
            </a:r>
          </a:p>
          <a:p>
            <a:pPr eaLnBrk="1" hangingPunct="1"/>
            <a:r>
              <a:rPr lang="en-US" dirty="0">
                <a:solidFill>
                  <a:schemeClr val="accent1"/>
                </a:solidFill>
                <a:latin typeface="Comic Sans MS" panose="030F0702030302020204" pitchFamily="66" charset="0"/>
              </a:rPr>
              <a:t>Trout and minnows are adapted to the cold, oxygen-rich headwaters. </a:t>
            </a:r>
          </a:p>
          <a:p>
            <a:pPr eaLnBrk="1" hangingPunct="1"/>
            <a:r>
              <a:rPr lang="en-US" dirty="0">
                <a:solidFill>
                  <a:schemeClr val="accent1"/>
                </a:solidFill>
                <a:latin typeface="Comic Sans MS" panose="030F0702030302020204" pitchFamily="66" charset="0"/>
              </a:rPr>
              <a:t>Downstream the plants set roots into the sediment and other species of fish live in the calmer waters. </a:t>
            </a:r>
            <a:endParaRPr lang="en-US" altLang="en-US" sz="3600" dirty="0">
              <a:solidFill>
                <a:schemeClr val="accent1"/>
              </a:solidFill>
              <a:latin typeface="Comic Sans MS" panose="030F0702030302020204" pitchFamily="66" charset="0"/>
            </a:endParaRPr>
          </a:p>
        </p:txBody>
      </p:sp>
    </p:spTree>
    <p:extLst>
      <p:ext uri="{BB962C8B-B14F-4D97-AF65-F5344CB8AC3E}">
        <p14:creationId xmlns:p14="http://schemas.microsoft.com/office/powerpoint/2010/main" val="3966752325"/>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Flowing Freshwater</a:t>
            </a:r>
          </a:p>
        </p:txBody>
      </p:sp>
      <p:sp>
        <p:nvSpPr>
          <p:cNvPr id="17411" name="Rectangle 3"/>
          <p:cNvSpPr>
            <a:spLocks noGrp="1" noChangeArrowheads="1"/>
          </p:cNvSpPr>
          <p:nvPr>
            <p:ph type="body" idx="1"/>
          </p:nvPr>
        </p:nvSpPr>
        <p:spPr>
          <a:xfrm>
            <a:off x="685800" y="1371600"/>
            <a:ext cx="7772400" cy="4724400"/>
          </a:xfrm>
        </p:spPr>
        <p:txBody>
          <a:bodyPr/>
          <a:lstStyle/>
          <a:p>
            <a:pPr marL="457200" lvl="1" indent="0" eaLnBrk="1" hangingPunct="1">
              <a:buNone/>
            </a:pPr>
            <a:r>
              <a:rPr lang="en-US" altLang="en-US" sz="3600" dirty="0">
                <a:solidFill>
                  <a:schemeClr val="bg1"/>
                </a:solidFill>
                <a:latin typeface="Comic Sans MS" panose="030F0702030302020204" pitchFamily="66" charset="0"/>
              </a:rPr>
              <a:t>Rivers</a:t>
            </a:r>
          </a:p>
        </p:txBody>
      </p:sp>
      <p:pic>
        <p:nvPicPr>
          <p:cNvPr id="17412" name="Picture 6" descr="ri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035175"/>
            <a:ext cx="6248400" cy="390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0238246"/>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Flowing Freshwater</a:t>
            </a:r>
          </a:p>
        </p:txBody>
      </p:sp>
      <p:sp>
        <p:nvSpPr>
          <p:cNvPr id="15363" name="Rectangle 3"/>
          <p:cNvSpPr>
            <a:spLocks noGrp="1" noChangeArrowheads="1"/>
          </p:cNvSpPr>
          <p:nvPr>
            <p:ph type="body" idx="1"/>
          </p:nvPr>
        </p:nvSpPr>
        <p:spPr>
          <a:xfrm>
            <a:off x="685800" y="1371600"/>
            <a:ext cx="8153400" cy="4724400"/>
          </a:xfrm>
        </p:spPr>
        <p:txBody>
          <a:bodyPr/>
          <a:lstStyle/>
          <a:p>
            <a:pPr marL="0" indent="0" eaLnBrk="1" hangingPunct="1">
              <a:buNone/>
            </a:pPr>
            <a:r>
              <a:rPr lang="en-US" altLang="en-US" sz="3600" dirty="0">
                <a:solidFill>
                  <a:schemeClr val="bg1"/>
                </a:solidFill>
                <a:latin typeface="Comic Sans MS" panose="030F0702030302020204" pitchFamily="66" charset="0"/>
              </a:rPr>
              <a:t>Human Impact on Rivers</a:t>
            </a:r>
          </a:p>
          <a:p>
            <a:pPr eaLnBrk="1" hangingPunct="1"/>
            <a:r>
              <a:rPr lang="en-US" dirty="0">
                <a:solidFill>
                  <a:schemeClr val="accent1"/>
                </a:solidFill>
                <a:latin typeface="Comic Sans MS" panose="030F0702030302020204" pitchFamily="66" charset="0"/>
              </a:rPr>
              <a:t>People draw water to use in homes and manufacturing. </a:t>
            </a:r>
          </a:p>
          <a:p>
            <a:pPr eaLnBrk="1" hangingPunct="1"/>
            <a:r>
              <a:rPr lang="en-US" dirty="0">
                <a:solidFill>
                  <a:schemeClr val="accent1"/>
                </a:solidFill>
                <a:latin typeface="Comic Sans MS" panose="030F0702030302020204" pitchFamily="66" charset="0"/>
              </a:rPr>
              <a:t>Sewage and garbage have been disposed of in rivers resulting in toxins that kill organisms and make the organisms unsuitable for eating. </a:t>
            </a:r>
          </a:p>
          <a:p>
            <a:pPr eaLnBrk="1" hangingPunct="1"/>
            <a:r>
              <a:rPr lang="en-US" dirty="0">
                <a:solidFill>
                  <a:schemeClr val="accent1"/>
                </a:solidFill>
                <a:latin typeface="Comic Sans MS" panose="030F0702030302020204" pitchFamily="66" charset="0"/>
              </a:rPr>
              <a:t>Runoff of pesticides and other poisons accumulate in sediments. </a:t>
            </a:r>
          </a:p>
          <a:p>
            <a:pPr eaLnBrk="1" hangingPunct="1"/>
            <a:r>
              <a:rPr lang="en-US" dirty="0">
                <a:solidFill>
                  <a:schemeClr val="accent1"/>
                </a:solidFill>
                <a:latin typeface="Comic Sans MS" panose="030F0702030302020204" pitchFamily="66" charset="0"/>
              </a:rPr>
              <a:t>Dams also alter ecosystems in rivers. </a:t>
            </a:r>
            <a:endParaRPr lang="en-US" altLang="en-US" sz="3600" dirty="0">
              <a:solidFill>
                <a:schemeClr val="accent1"/>
              </a:solidFill>
              <a:latin typeface="Comic Sans MS" panose="030F0702030302020204" pitchFamily="66" charset="0"/>
            </a:endParaRPr>
          </a:p>
        </p:txBody>
      </p:sp>
    </p:spTree>
    <p:extLst>
      <p:ext uri="{BB962C8B-B14F-4D97-AF65-F5344CB8AC3E}">
        <p14:creationId xmlns:p14="http://schemas.microsoft.com/office/powerpoint/2010/main" val="3015249742"/>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304800"/>
            <a:ext cx="7772400" cy="1143000"/>
          </a:xfrm>
        </p:spPr>
        <p:txBody>
          <a:bodyPr/>
          <a:lstStyle/>
          <a:p>
            <a:pPr eaLnBrk="1" hangingPunct="1"/>
            <a:r>
              <a:rPr lang="en-US" altLang="en-US" sz="5400" b="1" dirty="0">
                <a:solidFill>
                  <a:schemeClr val="bg1"/>
                </a:solidFill>
                <a:latin typeface="Comic Sans MS" panose="030F0702030302020204" pitchFamily="66" charset="0"/>
              </a:rPr>
              <a:t>Saltwater Biomes</a:t>
            </a:r>
          </a:p>
        </p:txBody>
      </p:sp>
      <p:sp>
        <p:nvSpPr>
          <p:cNvPr id="31747" name="Rectangle 3"/>
          <p:cNvSpPr>
            <a:spLocks noGrp="1" noChangeArrowheads="1"/>
          </p:cNvSpPr>
          <p:nvPr>
            <p:ph type="body" idx="1"/>
          </p:nvPr>
        </p:nvSpPr>
        <p:spPr>
          <a:xfrm>
            <a:off x="609600" y="1981200"/>
            <a:ext cx="7772400" cy="3581400"/>
          </a:xfrm>
        </p:spPr>
        <p:txBody>
          <a:bodyPr/>
          <a:lstStyle/>
          <a:p>
            <a:pPr eaLnBrk="1" hangingPunct="1">
              <a:buFontTx/>
              <a:buNone/>
            </a:pPr>
            <a:r>
              <a:rPr lang="en-US" altLang="en-US" sz="3600" dirty="0">
                <a:solidFill>
                  <a:schemeClr val="accent1"/>
                </a:solidFill>
                <a:latin typeface="Comic Sans MS" panose="030F0702030302020204" pitchFamily="66" charset="0"/>
              </a:rPr>
              <a:t>About 95% of the water on Earth has a high concentration of salt. (High salinity).</a:t>
            </a:r>
          </a:p>
          <a:p>
            <a:pPr eaLnBrk="1" hangingPunct="1">
              <a:buFontTx/>
              <a:buNone/>
            </a:pPr>
            <a:endParaRPr lang="en-US" altLang="en-US" sz="3600" dirty="0">
              <a:solidFill>
                <a:schemeClr val="accent1"/>
              </a:solidFill>
              <a:latin typeface="Comic Sans MS" panose="030F0702030302020204" pitchFamily="66" charset="0"/>
            </a:endParaRPr>
          </a:p>
        </p:txBody>
      </p:sp>
    </p:spTree>
    <p:extLst>
      <p:ext uri="{BB962C8B-B14F-4D97-AF65-F5344CB8AC3E}">
        <p14:creationId xmlns:p14="http://schemas.microsoft.com/office/powerpoint/2010/main" val="941787354"/>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33795" name="Rectangle 3"/>
          <p:cNvSpPr>
            <a:spLocks noGrp="1" noChangeArrowheads="1"/>
          </p:cNvSpPr>
          <p:nvPr>
            <p:ph type="body" idx="1"/>
          </p:nvPr>
        </p:nvSpPr>
        <p:spPr>
          <a:xfrm>
            <a:off x="685800" y="1371600"/>
            <a:ext cx="7772400" cy="4724400"/>
          </a:xfrm>
        </p:spPr>
        <p:txBody>
          <a:bodyPr/>
          <a:lstStyle/>
          <a:p>
            <a:pPr marL="0" indent="0" eaLnBrk="1" hangingPunct="1">
              <a:buNone/>
            </a:pPr>
            <a:r>
              <a:rPr lang="en-US" altLang="en-US" sz="3600" dirty="0">
                <a:solidFill>
                  <a:schemeClr val="bg1"/>
                </a:solidFill>
                <a:latin typeface="Comic Sans MS" panose="030F0702030302020204" pitchFamily="66" charset="0"/>
              </a:rPr>
              <a:t>Coastal Wetlands</a:t>
            </a:r>
          </a:p>
          <a:p>
            <a:pPr lvl="1" eaLnBrk="1" hangingPunct="1"/>
            <a:r>
              <a:rPr lang="en-US" altLang="en-US" sz="3200" dirty="0">
                <a:solidFill>
                  <a:schemeClr val="accent1"/>
                </a:solidFill>
                <a:latin typeface="Comic Sans MS" panose="030F0702030302020204" pitchFamily="66" charset="0"/>
              </a:rPr>
              <a:t>Area where a river meets an ocean</a:t>
            </a:r>
          </a:p>
          <a:p>
            <a:pPr lvl="1" eaLnBrk="1" hangingPunct="1"/>
            <a:r>
              <a:rPr lang="en-US" altLang="en-US" sz="3200" dirty="0">
                <a:solidFill>
                  <a:schemeClr val="accent1"/>
                </a:solidFill>
                <a:latin typeface="Comic Sans MS" panose="030F0702030302020204" pitchFamily="66" charset="0"/>
              </a:rPr>
              <a:t>Mix of salt and freshwater</a:t>
            </a:r>
          </a:p>
          <a:p>
            <a:pPr lvl="1" eaLnBrk="1" hangingPunct="1"/>
            <a:r>
              <a:rPr lang="en-US" altLang="en-US" sz="3200" dirty="0">
                <a:solidFill>
                  <a:schemeClr val="accent1"/>
                </a:solidFill>
                <a:latin typeface="Comic Sans MS" panose="030F0702030302020204" pitchFamily="66" charset="0"/>
              </a:rPr>
              <a:t>Located near coastlines, border land</a:t>
            </a:r>
          </a:p>
          <a:p>
            <a:pPr lvl="1" eaLnBrk="1" hangingPunct="1"/>
            <a:r>
              <a:rPr lang="en-US" altLang="en-US" sz="3200" dirty="0">
                <a:solidFill>
                  <a:schemeClr val="accent1"/>
                </a:solidFill>
                <a:latin typeface="Comic Sans MS" panose="030F0702030302020204" pitchFamily="66" charset="0"/>
              </a:rPr>
              <a:t>Extremely fertile</a:t>
            </a:r>
          </a:p>
          <a:p>
            <a:pPr lvl="1" eaLnBrk="1" hangingPunct="1"/>
            <a:r>
              <a:rPr lang="en-US" altLang="en-US" sz="3200" dirty="0">
                <a:solidFill>
                  <a:schemeClr val="accent1"/>
                </a:solidFill>
                <a:latin typeface="Comic Sans MS" panose="030F0702030302020204" pitchFamily="66" charset="0"/>
              </a:rPr>
              <a:t>Nutrient levels are higher than both salt and freshwater. </a:t>
            </a:r>
            <a:endParaRPr lang="en-US" altLang="en-US" sz="32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1448309449"/>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33795" name="Rectangle 3"/>
          <p:cNvSpPr>
            <a:spLocks noGrp="1" noChangeArrowheads="1"/>
          </p:cNvSpPr>
          <p:nvPr>
            <p:ph type="body" idx="1"/>
          </p:nvPr>
        </p:nvSpPr>
        <p:spPr>
          <a:xfrm>
            <a:off x="342900" y="1676400"/>
            <a:ext cx="8458200" cy="4724400"/>
          </a:xfrm>
        </p:spPr>
        <p:txBody>
          <a:bodyPr/>
          <a:lstStyle/>
          <a:p>
            <a:pPr marL="0" indent="0" eaLnBrk="1" hangingPunct="1">
              <a:buNone/>
            </a:pPr>
            <a:r>
              <a:rPr lang="en-US" altLang="en-US" sz="3600" dirty="0">
                <a:solidFill>
                  <a:schemeClr val="bg1"/>
                </a:solidFill>
                <a:latin typeface="Comic Sans MS" panose="030F0702030302020204" pitchFamily="66" charset="0"/>
              </a:rPr>
              <a:t>Coastal Wetlands</a:t>
            </a:r>
          </a:p>
          <a:p>
            <a:pPr eaLnBrk="1" hangingPunct="1"/>
            <a:r>
              <a:rPr lang="en-US" dirty="0">
                <a:solidFill>
                  <a:schemeClr val="accent1"/>
                </a:solidFill>
                <a:latin typeface="Comic Sans MS" panose="030F0702030302020204" pitchFamily="66" charset="0"/>
              </a:rPr>
              <a:t>Coastal lands covered by salt water for all or part of the time. </a:t>
            </a:r>
          </a:p>
          <a:p>
            <a:pPr eaLnBrk="1" hangingPunct="1"/>
            <a:r>
              <a:rPr lang="en-US" dirty="0">
                <a:solidFill>
                  <a:schemeClr val="accent1"/>
                </a:solidFill>
                <a:latin typeface="Comic Sans MS" panose="030F0702030302020204" pitchFamily="66" charset="0"/>
              </a:rPr>
              <a:t>Coastal wetlands provide habitat and nesting areas for fish and other wildlife. </a:t>
            </a:r>
          </a:p>
          <a:p>
            <a:pPr eaLnBrk="1" hangingPunct="1"/>
            <a:r>
              <a:rPr lang="en-US" dirty="0">
                <a:solidFill>
                  <a:schemeClr val="accent1"/>
                </a:solidFill>
                <a:latin typeface="Comic Sans MS" panose="030F0702030302020204" pitchFamily="66" charset="0"/>
              </a:rPr>
              <a:t>Coastal wetlands absorb excess rain, protect areas from flooding, filter out pollutants and sediments and provide a recreational area for humans. </a:t>
            </a:r>
          </a:p>
          <a:p>
            <a:pPr eaLnBrk="1" hangingPunct="1"/>
            <a:endParaRPr lang="en-US" altLang="en-US" sz="36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2130033377"/>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33795" name="Rectangle 3"/>
          <p:cNvSpPr>
            <a:spLocks noGrp="1" noChangeArrowheads="1"/>
          </p:cNvSpPr>
          <p:nvPr>
            <p:ph type="body" idx="1"/>
          </p:nvPr>
        </p:nvSpPr>
        <p:spPr>
          <a:xfrm>
            <a:off x="685800" y="1371600"/>
            <a:ext cx="7772400" cy="4724400"/>
          </a:xfrm>
        </p:spPr>
        <p:txBody>
          <a:bodyPr/>
          <a:lstStyle/>
          <a:p>
            <a:pPr marL="0" indent="0" eaLnBrk="1" hangingPunct="1">
              <a:buNone/>
            </a:pPr>
            <a:r>
              <a:rPr lang="en-US" altLang="en-US" sz="3600" dirty="0">
                <a:solidFill>
                  <a:schemeClr val="bg1"/>
                </a:solidFill>
                <a:latin typeface="Comic Sans MS" panose="030F0702030302020204" pitchFamily="66" charset="0"/>
              </a:rPr>
              <a:t>Coastal Wetlands</a:t>
            </a:r>
          </a:p>
          <a:p>
            <a:pPr lvl="0" eaLnBrk="1" hangingPunct="1"/>
            <a:r>
              <a:rPr lang="en-US" dirty="0">
                <a:solidFill>
                  <a:schemeClr val="accent1"/>
                </a:solidFill>
                <a:latin typeface="Comic Sans MS" panose="030F0702030302020204" pitchFamily="66" charset="0"/>
              </a:rPr>
              <a:t>Many coastal wetlands form in </a:t>
            </a:r>
            <a:r>
              <a:rPr lang="en-US" b="1" dirty="0">
                <a:solidFill>
                  <a:schemeClr val="accent1"/>
                </a:solidFill>
                <a:latin typeface="Comic Sans MS" panose="030F0702030302020204" pitchFamily="66" charset="0"/>
              </a:rPr>
              <a:t>estuaries</a:t>
            </a:r>
            <a:r>
              <a:rPr lang="en-US" dirty="0">
                <a:solidFill>
                  <a:schemeClr val="accent1"/>
                </a:solidFill>
                <a:latin typeface="Comic Sans MS" panose="030F0702030302020204" pitchFamily="66" charset="0"/>
              </a:rPr>
              <a:t> where fresh water rivers mix with the salt water from the ocean. </a:t>
            </a:r>
          </a:p>
          <a:p>
            <a:pPr lvl="0" eaLnBrk="1" hangingPunct="1"/>
            <a:r>
              <a:rPr lang="en-US" dirty="0">
                <a:solidFill>
                  <a:schemeClr val="accent1"/>
                </a:solidFill>
                <a:latin typeface="Comic Sans MS" panose="030F0702030302020204" pitchFamily="66" charset="0"/>
              </a:rPr>
              <a:t>As the two bodies meet, currents form and cause mineral-rich mud and dissolved nutrients to fall to the bottom. </a:t>
            </a:r>
          </a:p>
          <a:p>
            <a:pPr eaLnBrk="1" hangingPunct="1"/>
            <a:endParaRPr lang="en-US" altLang="en-US" sz="36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1049009597"/>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33795" name="Rectangle 3"/>
          <p:cNvSpPr>
            <a:spLocks noGrp="1" noChangeArrowheads="1"/>
          </p:cNvSpPr>
          <p:nvPr>
            <p:ph type="body" idx="1"/>
          </p:nvPr>
        </p:nvSpPr>
        <p:spPr>
          <a:xfrm>
            <a:off x="685800" y="1371600"/>
            <a:ext cx="7772400" cy="4724400"/>
          </a:xfrm>
        </p:spPr>
        <p:txBody>
          <a:bodyPr/>
          <a:lstStyle/>
          <a:p>
            <a:pPr marL="0" indent="0" eaLnBrk="1" hangingPunct="1">
              <a:buNone/>
            </a:pPr>
            <a:r>
              <a:rPr lang="en-US" altLang="en-US" sz="3600" dirty="0">
                <a:solidFill>
                  <a:schemeClr val="bg1"/>
                </a:solidFill>
                <a:latin typeface="Comic Sans MS" panose="030F0702030302020204" pitchFamily="66" charset="0"/>
              </a:rPr>
              <a:t>Coastal Wetlands</a:t>
            </a:r>
          </a:p>
          <a:p>
            <a:pPr lvl="0" eaLnBrk="1" hangingPunct="1"/>
            <a:r>
              <a:rPr lang="en-US" dirty="0">
                <a:solidFill>
                  <a:schemeClr val="accent1"/>
                </a:solidFill>
                <a:latin typeface="Comic Sans MS" panose="030F0702030302020204" pitchFamily="66" charset="0"/>
              </a:rPr>
              <a:t>These nutrients become available and in shallow areas, marsh grass will grow in the mud. </a:t>
            </a:r>
          </a:p>
          <a:p>
            <a:pPr lvl="0" eaLnBrk="1" hangingPunct="1"/>
            <a:r>
              <a:rPr lang="en-US" dirty="0">
                <a:solidFill>
                  <a:schemeClr val="accent1"/>
                </a:solidFill>
                <a:latin typeface="Comic Sans MS" panose="030F0702030302020204" pitchFamily="66" charset="0"/>
              </a:rPr>
              <a:t>Estuaries constantly receive fresh nutrients from the river. </a:t>
            </a:r>
          </a:p>
          <a:p>
            <a:pPr lvl="0" eaLnBrk="1" hangingPunct="1"/>
            <a:r>
              <a:rPr lang="en-US" dirty="0">
                <a:solidFill>
                  <a:schemeClr val="accent1"/>
                </a:solidFill>
                <a:latin typeface="Comic Sans MS" panose="030F0702030302020204" pitchFamily="66" charset="0"/>
              </a:rPr>
              <a:t>The surrounding land protects estuaries from the force of ocean waves. </a:t>
            </a:r>
          </a:p>
          <a:p>
            <a:pPr eaLnBrk="1" hangingPunct="1"/>
            <a:endParaRPr lang="en-US" altLang="en-US" sz="36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1318988780"/>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33795" name="Rectangle 3"/>
          <p:cNvSpPr>
            <a:spLocks noGrp="1" noChangeArrowheads="1"/>
          </p:cNvSpPr>
          <p:nvPr>
            <p:ph type="body" idx="1"/>
          </p:nvPr>
        </p:nvSpPr>
        <p:spPr>
          <a:xfrm>
            <a:off x="685800" y="1371600"/>
            <a:ext cx="7772400" cy="4724400"/>
          </a:xfrm>
        </p:spPr>
        <p:txBody>
          <a:bodyPr/>
          <a:lstStyle/>
          <a:p>
            <a:pPr marL="0" indent="0" eaLnBrk="1" hangingPunct="1">
              <a:buNone/>
            </a:pPr>
            <a:r>
              <a:rPr lang="en-US" altLang="en-US" sz="3600" dirty="0">
                <a:solidFill>
                  <a:schemeClr val="bg1"/>
                </a:solidFill>
                <a:latin typeface="Comic Sans MS" panose="030F0702030302020204" pitchFamily="66" charset="0"/>
              </a:rPr>
              <a:t>Coastal Wetlands</a:t>
            </a:r>
          </a:p>
          <a:p>
            <a:pPr lvl="0" eaLnBrk="1" hangingPunct="1"/>
            <a:r>
              <a:rPr lang="en-US" dirty="0">
                <a:solidFill>
                  <a:schemeClr val="accent1"/>
                </a:solidFill>
                <a:latin typeface="Comic Sans MS" panose="030F0702030302020204" pitchFamily="66" charset="0"/>
              </a:rPr>
              <a:t>Estuaries support many marine organisms that are able to tolerate variations in salinity when tides go in and out. </a:t>
            </a:r>
          </a:p>
          <a:p>
            <a:pPr lvl="0" eaLnBrk="1" hangingPunct="1"/>
            <a:r>
              <a:rPr lang="en-US" dirty="0">
                <a:solidFill>
                  <a:schemeClr val="accent1"/>
                </a:solidFill>
                <a:latin typeface="Comic Sans MS" panose="030F0702030302020204" pitchFamily="66" charset="0"/>
              </a:rPr>
              <a:t>Estuaries provide protective harbors, access to the ocean and connection to a river. </a:t>
            </a:r>
          </a:p>
          <a:p>
            <a:pPr eaLnBrk="1" hangingPunct="1"/>
            <a:endParaRPr lang="en-US" altLang="en-US" sz="36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1185041530"/>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228600"/>
            <a:ext cx="7772400" cy="1143000"/>
          </a:xfrm>
        </p:spPr>
        <p:txBody>
          <a:bodyPr/>
          <a:lstStyle/>
          <a:p>
            <a:pPr eaLnBrk="1" hangingPunct="1"/>
            <a:r>
              <a:rPr lang="en-US" altLang="en-US">
                <a:solidFill>
                  <a:schemeClr val="bg1"/>
                </a:solidFill>
                <a:latin typeface="Comic Sans MS" panose="030F0702030302020204" pitchFamily="66" charset="0"/>
              </a:rPr>
              <a:t>Saltwater</a:t>
            </a:r>
          </a:p>
        </p:txBody>
      </p:sp>
      <p:sp>
        <p:nvSpPr>
          <p:cNvPr id="35843" name="Rectangle 3"/>
          <p:cNvSpPr>
            <a:spLocks noGrp="1" noChangeArrowheads="1"/>
          </p:cNvSpPr>
          <p:nvPr>
            <p:ph type="body" idx="1"/>
          </p:nvPr>
        </p:nvSpPr>
        <p:spPr>
          <a:xfrm>
            <a:off x="685800" y="1371600"/>
            <a:ext cx="7772400" cy="4724400"/>
          </a:xfrm>
        </p:spPr>
        <p:txBody>
          <a:bodyPr/>
          <a:lstStyle/>
          <a:p>
            <a:pPr marL="0" indent="0" eaLnBrk="1" hangingPunct="1">
              <a:buNone/>
            </a:pPr>
            <a:r>
              <a:rPr lang="en-US" altLang="en-US" sz="3600" dirty="0">
                <a:solidFill>
                  <a:schemeClr val="bg1"/>
                </a:solidFill>
                <a:latin typeface="Comic Sans MS" panose="030F0702030302020204" pitchFamily="66" charset="0"/>
              </a:rPr>
              <a:t>Estuaries</a:t>
            </a:r>
          </a:p>
          <a:p>
            <a:pPr lvl="1" eaLnBrk="1" hangingPunct="1"/>
            <a:r>
              <a:rPr lang="en-US" altLang="en-US" sz="3200" dirty="0">
                <a:solidFill>
                  <a:schemeClr val="accent1"/>
                </a:solidFill>
                <a:latin typeface="Comic Sans MS" panose="030F0702030302020204" pitchFamily="66" charset="0"/>
              </a:rPr>
              <a:t>Chesapeake Bay</a:t>
            </a:r>
          </a:p>
        </p:txBody>
      </p:sp>
      <p:pic>
        <p:nvPicPr>
          <p:cNvPr id="35844" name="Picture 5" descr="ChesB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219200"/>
            <a:ext cx="365760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9726127"/>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33795" name="Rectangle 3"/>
          <p:cNvSpPr>
            <a:spLocks noGrp="1" noChangeArrowheads="1"/>
          </p:cNvSpPr>
          <p:nvPr>
            <p:ph type="body" idx="1"/>
          </p:nvPr>
        </p:nvSpPr>
        <p:spPr>
          <a:xfrm>
            <a:off x="685800" y="1371600"/>
            <a:ext cx="7772400" cy="4724400"/>
          </a:xfrm>
        </p:spPr>
        <p:txBody>
          <a:bodyPr/>
          <a:lstStyle/>
          <a:p>
            <a:pPr marL="0" indent="0" eaLnBrk="1" hangingPunct="1">
              <a:buNone/>
            </a:pPr>
            <a:r>
              <a:rPr lang="en-US" altLang="en-US" sz="3600" dirty="0">
                <a:solidFill>
                  <a:schemeClr val="bg1"/>
                </a:solidFill>
                <a:latin typeface="Comic Sans MS" panose="030F0702030302020204" pitchFamily="66" charset="0"/>
              </a:rPr>
              <a:t>Threats to Estuaries/Coastal Wetlands</a:t>
            </a:r>
          </a:p>
          <a:p>
            <a:pPr lvl="0" eaLnBrk="1" hangingPunct="1"/>
            <a:r>
              <a:rPr lang="en-US" dirty="0">
                <a:solidFill>
                  <a:schemeClr val="accent1"/>
                </a:solidFill>
                <a:latin typeface="Comic Sans MS" panose="030F0702030302020204" pitchFamily="66" charset="0"/>
              </a:rPr>
              <a:t>used as building sites. </a:t>
            </a:r>
          </a:p>
          <a:p>
            <a:pPr lvl="0" eaLnBrk="1" hangingPunct="1"/>
            <a:r>
              <a:rPr lang="en-US" dirty="0">
                <a:solidFill>
                  <a:schemeClr val="accent1"/>
                </a:solidFill>
                <a:latin typeface="Comic Sans MS" panose="030F0702030302020204" pitchFamily="66" charset="0"/>
              </a:rPr>
              <a:t>Pollutants such as sewage, industrial waste and agricultural runoff damage the ecosystem. </a:t>
            </a:r>
          </a:p>
          <a:p>
            <a:pPr lvl="0" eaLnBrk="1" hangingPunct="1"/>
            <a:r>
              <a:rPr lang="en-US" dirty="0">
                <a:solidFill>
                  <a:schemeClr val="accent1"/>
                </a:solidFill>
                <a:latin typeface="Comic Sans MS" panose="030F0702030302020204" pitchFamily="66" charset="0"/>
              </a:rPr>
              <a:t>Most pollutants are broken down over time, but estuaries cannot cope with the excessive amounts produced by humans. </a:t>
            </a:r>
          </a:p>
          <a:p>
            <a:pPr eaLnBrk="1" hangingPunct="1"/>
            <a:endParaRPr lang="en-US" altLang="en-US" sz="36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4048605403"/>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33795" name="Rectangle 3"/>
          <p:cNvSpPr>
            <a:spLocks noGrp="1" noChangeArrowheads="1"/>
          </p:cNvSpPr>
          <p:nvPr>
            <p:ph type="body" idx="1"/>
          </p:nvPr>
        </p:nvSpPr>
        <p:spPr>
          <a:xfrm>
            <a:off x="685800" y="1371600"/>
            <a:ext cx="7772400" cy="4724400"/>
          </a:xfrm>
        </p:spPr>
        <p:txBody>
          <a:bodyPr/>
          <a:lstStyle/>
          <a:p>
            <a:pPr marL="0" indent="0" eaLnBrk="1" hangingPunct="1">
              <a:buNone/>
            </a:pPr>
            <a:r>
              <a:rPr lang="en-US" altLang="en-US" sz="3600" dirty="0">
                <a:solidFill>
                  <a:schemeClr val="bg1"/>
                </a:solidFill>
                <a:latin typeface="Comic Sans MS" panose="030F0702030302020204" pitchFamily="66" charset="0"/>
              </a:rPr>
              <a:t>Salt Marshes</a:t>
            </a:r>
          </a:p>
          <a:p>
            <a:pPr lvl="0" eaLnBrk="1" hangingPunct="1"/>
            <a:r>
              <a:rPr lang="en-US" dirty="0">
                <a:solidFill>
                  <a:schemeClr val="accent1"/>
                </a:solidFill>
                <a:latin typeface="Comic Sans MS" panose="030F0702030302020204" pitchFamily="66" charset="0"/>
              </a:rPr>
              <a:t>In estuaries, where river deposit their load of mineral-rich mud, salt marshes form. </a:t>
            </a:r>
          </a:p>
          <a:p>
            <a:pPr lvl="0" eaLnBrk="1" hangingPunct="1"/>
            <a:r>
              <a:rPr lang="en-US" dirty="0">
                <a:solidFill>
                  <a:schemeClr val="accent1"/>
                </a:solidFill>
                <a:latin typeface="Comic Sans MS" panose="030F0702030302020204" pitchFamily="66" charset="0"/>
              </a:rPr>
              <a:t>The marsh supports a community of clams, fish and aquatic birds. </a:t>
            </a:r>
          </a:p>
          <a:p>
            <a:pPr lvl="0" eaLnBrk="1" hangingPunct="1"/>
            <a:r>
              <a:rPr lang="en-US" dirty="0">
                <a:solidFill>
                  <a:schemeClr val="accent1"/>
                </a:solidFill>
                <a:latin typeface="Comic Sans MS" panose="030F0702030302020204" pitchFamily="66" charset="0"/>
              </a:rPr>
              <a:t>It serves as a nursery for many species. </a:t>
            </a:r>
          </a:p>
          <a:p>
            <a:pPr lvl="0" eaLnBrk="1" hangingPunct="1"/>
            <a:r>
              <a:rPr lang="en-US" dirty="0">
                <a:solidFill>
                  <a:schemeClr val="accent1"/>
                </a:solidFill>
                <a:latin typeface="Comic Sans MS" panose="030F0702030302020204" pitchFamily="66" charset="0"/>
              </a:rPr>
              <a:t>It absorbs pollutants and protects inland areas. </a:t>
            </a:r>
          </a:p>
          <a:p>
            <a:pPr eaLnBrk="1" hangingPunct="1"/>
            <a:endParaRPr lang="en-US" altLang="en-US" sz="36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3713922698"/>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5400" b="1" dirty="0">
                <a:solidFill>
                  <a:schemeClr val="bg1"/>
                </a:solidFill>
                <a:latin typeface="Comic Sans MS" panose="030F0702030302020204" pitchFamily="66" charset="0"/>
              </a:rPr>
              <a:t>Saltwater</a:t>
            </a:r>
            <a:endParaRPr lang="en-US" sz="5400" dirty="0"/>
          </a:p>
        </p:txBody>
      </p:sp>
      <p:sp>
        <p:nvSpPr>
          <p:cNvPr id="3" name="Content Placeholder 2"/>
          <p:cNvSpPr>
            <a:spLocks noGrp="1"/>
          </p:cNvSpPr>
          <p:nvPr>
            <p:ph idx="1"/>
          </p:nvPr>
        </p:nvSpPr>
        <p:spPr>
          <a:xfrm>
            <a:off x="685800" y="1981200"/>
            <a:ext cx="7772400" cy="685800"/>
          </a:xfrm>
        </p:spPr>
        <p:txBody>
          <a:bodyPr/>
          <a:lstStyle/>
          <a:p>
            <a:pPr marL="0" indent="0">
              <a:buNone/>
            </a:pPr>
            <a:r>
              <a:rPr lang="en-US" sz="3600" b="1" dirty="0">
                <a:solidFill>
                  <a:schemeClr val="accent1"/>
                </a:solidFill>
                <a:latin typeface="Comic Sans MS" panose="030F0702030302020204" pitchFamily="66" charset="0"/>
              </a:rPr>
              <a:t>Salt Marsh</a:t>
            </a:r>
          </a:p>
        </p:txBody>
      </p:sp>
      <p:pic>
        <p:nvPicPr>
          <p:cNvPr id="4" name="Picture 3"/>
          <p:cNvPicPr>
            <a:picLocks noChangeAspect="1"/>
          </p:cNvPicPr>
          <p:nvPr/>
        </p:nvPicPr>
        <p:blipFill>
          <a:blip r:embed="rId2"/>
          <a:stretch>
            <a:fillRect/>
          </a:stretch>
        </p:blipFill>
        <p:spPr>
          <a:xfrm>
            <a:off x="2209800" y="2667000"/>
            <a:ext cx="5472112" cy="4112497"/>
          </a:xfrm>
          <a:prstGeom prst="rect">
            <a:avLst/>
          </a:prstGeom>
        </p:spPr>
      </p:pic>
    </p:spTree>
    <p:extLst>
      <p:ext uri="{BB962C8B-B14F-4D97-AF65-F5344CB8AC3E}">
        <p14:creationId xmlns:p14="http://schemas.microsoft.com/office/powerpoint/2010/main" val="285456037"/>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33795" name="Rectangle 3"/>
          <p:cNvSpPr>
            <a:spLocks noGrp="1" noChangeArrowheads="1"/>
          </p:cNvSpPr>
          <p:nvPr>
            <p:ph type="body" idx="1"/>
          </p:nvPr>
        </p:nvSpPr>
        <p:spPr>
          <a:xfrm>
            <a:off x="304800" y="1371600"/>
            <a:ext cx="8610600" cy="4724400"/>
          </a:xfrm>
        </p:spPr>
        <p:txBody>
          <a:bodyPr/>
          <a:lstStyle/>
          <a:p>
            <a:pPr marL="0" indent="0" eaLnBrk="1" hangingPunct="1">
              <a:buNone/>
            </a:pPr>
            <a:r>
              <a:rPr lang="en-US" altLang="en-US" sz="3600" dirty="0">
                <a:solidFill>
                  <a:schemeClr val="bg1"/>
                </a:solidFill>
                <a:latin typeface="Comic Sans MS" panose="030F0702030302020204" pitchFamily="66" charset="0"/>
              </a:rPr>
              <a:t>Mangrove Swamps</a:t>
            </a:r>
          </a:p>
          <a:p>
            <a:pPr lvl="0" eaLnBrk="1" hangingPunct="1"/>
            <a:r>
              <a:rPr lang="en-US" dirty="0">
                <a:solidFill>
                  <a:schemeClr val="accent1"/>
                </a:solidFill>
                <a:latin typeface="Comic Sans MS" panose="030F0702030302020204" pitchFamily="66" charset="0"/>
              </a:rPr>
              <a:t>Mangroves are small trees adapted for growing in shallow salt water (i.e. above-ground root systems for support). </a:t>
            </a:r>
          </a:p>
          <a:p>
            <a:pPr lvl="0" eaLnBrk="1" hangingPunct="1"/>
            <a:r>
              <a:rPr lang="en-US" dirty="0">
                <a:solidFill>
                  <a:schemeClr val="accent1"/>
                </a:solidFill>
                <a:latin typeface="Comic Sans MS" panose="030F0702030302020204" pitchFamily="66" charset="0"/>
              </a:rPr>
              <a:t>Dense growths of mangrove trees in swampy areas form mangrove swamps that grow in tropical and subtropical zones. </a:t>
            </a:r>
          </a:p>
          <a:p>
            <a:pPr lvl="0" eaLnBrk="1" hangingPunct="1"/>
            <a:r>
              <a:rPr lang="en-US" dirty="0">
                <a:solidFill>
                  <a:schemeClr val="accent1"/>
                </a:solidFill>
                <a:latin typeface="Comic Sans MS" panose="030F0702030302020204" pitchFamily="66" charset="0"/>
              </a:rPr>
              <a:t>These areas protect the coastline from erosion and reduce the damage from storms. </a:t>
            </a:r>
            <a:endParaRPr lang="en-US" altLang="en-US" sz="36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3525776685"/>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5400" b="1" dirty="0">
                <a:solidFill>
                  <a:schemeClr val="bg1"/>
                </a:solidFill>
                <a:latin typeface="Comic Sans MS" panose="030F0702030302020204" pitchFamily="66" charset="0"/>
              </a:rPr>
              <a:t>Saltwater</a:t>
            </a:r>
            <a:endParaRPr lang="en-US" sz="5400" dirty="0"/>
          </a:p>
        </p:txBody>
      </p:sp>
      <p:sp>
        <p:nvSpPr>
          <p:cNvPr id="3" name="Content Placeholder 2"/>
          <p:cNvSpPr>
            <a:spLocks noGrp="1"/>
          </p:cNvSpPr>
          <p:nvPr>
            <p:ph idx="1"/>
          </p:nvPr>
        </p:nvSpPr>
        <p:spPr>
          <a:xfrm>
            <a:off x="685800" y="1981200"/>
            <a:ext cx="7772400" cy="685800"/>
          </a:xfrm>
        </p:spPr>
        <p:txBody>
          <a:bodyPr/>
          <a:lstStyle/>
          <a:p>
            <a:pPr marL="0" indent="0">
              <a:buNone/>
            </a:pPr>
            <a:r>
              <a:rPr lang="en-US" sz="3600" b="1" dirty="0">
                <a:solidFill>
                  <a:schemeClr val="accent1"/>
                </a:solidFill>
                <a:latin typeface="Comic Sans MS" panose="030F0702030302020204" pitchFamily="66" charset="0"/>
              </a:rPr>
              <a:t>Mangrove Swamp</a:t>
            </a:r>
          </a:p>
        </p:txBody>
      </p:sp>
      <p:pic>
        <p:nvPicPr>
          <p:cNvPr id="5" name="Picture 4"/>
          <p:cNvPicPr>
            <a:picLocks noChangeAspect="1"/>
          </p:cNvPicPr>
          <p:nvPr/>
        </p:nvPicPr>
        <p:blipFill>
          <a:blip r:embed="rId2"/>
          <a:stretch>
            <a:fillRect/>
          </a:stretch>
        </p:blipFill>
        <p:spPr>
          <a:xfrm>
            <a:off x="533400" y="2895600"/>
            <a:ext cx="8343900" cy="3619500"/>
          </a:xfrm>
          <a:prstGeom prst="rect">
            <a:avLst/>
          </a:prstGeom>
        </p:spPr>
      </p:pic>
    </p:spTree>
    <p:extLst>
      <p:ext uri="{BB962C8B-B14F-4D97-AF65-F5344CB8AC3E}">
        <p14:creationId xmlns:p14="http://schemas.microsoft.com/office/powerpoint/2010/main" val="3159379097"/>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37891" name="Rectangle 3"/>
          <p:cNvSpPr>
            <a:spLocks noGrp="1" noChangeArrowheads="1"/>
          </p:cNvSpPr>
          <p:nvPr>
            <p:ph type="body" idx="1"/>
          </p:nvPr>
        </p:nvSpPr>
        <p:spPr>
          <a:xfrm>
            <a:off x="457200" y="1371600"/>
            <a:ext cx="8001000" cy="4724400"/>
          </a:xfrm>
        </p:spPr>
        <p:txBody>
          <a:bodyPr/>
          <a:lstStyle/>
          <a:p>
            <a:pPr marL="0" indent="0" eaLnBrk="1" hangingPunct="1">
              <a:buNone/>
            </a:pPr>
            <a:r>
              <a:rPr lang="en-US" altLang="en-US" sz="3600" dirty="0">
                <a:solidFill>
                  <a:schemeClr val="bg1"/>
                </a:solidFill>
                <a:latin typeface="Comic Sans MS" panose="030F0702030302020204" pitchFamily="66" charset="0"/>
              </a:rPr>
              <a:t>Rocky and Sandy Shores</a:t>
            </a:r>
          </a:p>
          <a:p>
            <a:pPr marL="511175" lvl="1" eaLnBrk="1" hangingPunct="1">
              <a:buFont typeface="Arial" panose="020B0604020202020204" pitchFamily="34" charset="0"/>
              <a:buChar char="•"/>
            </a:pPr>
            <a:r>
              <a:rPr lang="en-US" sz="3200" dirty="0">
                <a:solidFill>
                  <a:schemeClr val="accent1"/>
                </a:solidFill>
                <a:latin typeface="Comic Sans MS" panose="030F0702030302020204" pitchFamily="66" charset="0"/>
              </a:rPr>
              <a:t>Rocky shores have more plant and animal species than sandy shores do. </a:t>
            </a:r>
          </a:p>
          <a:p>
            <a:pPr marL="511175" lvl="1" eaLnBrk="1" hangingPunct="1">
              <a:buFont typeface="Arial" panose="020B0604020202020204" pitchFamily="34" charset="0"/>
              <a:buChar char="•"/>
            </a:pPr>
            <a:r>
              <a:rPr lang="en-US" sz="3200" dirty="0">
                <a:solidFill>
                  <a:schemeClr val="accent1"/>
                </a:solidFill>
                <a:latin typeface="Comic Sans MS" panose="030F0702030302020204" pitchFamily="66" charset="0"/>
              </a:rPr>
              <a:t>The rocks anchor seaweed and many animals live on it. </a:t>
            </a:r>
          </a:p>
          <a:p>
            <a:pPr marL="511175" lvl="1" eaLnBrk="1" hangingPunct="1">
              <a:buFont typeface="Arial" panose="020B0604020202020204" pitchFamily="34" charset="0"/>
              <a:buChar char="•"/>
            </a:pPr>
            <a:r>
              <a:rPr lang="en-US" sz="3200" dirty="0">
                <a:solidFill>
                  <a:schemeClr val="accent1"/>
                </a:solidFill>
                <a:latin typeface="Comic Sans MS" panose="030F0702030302020204" pitchFamily="66" charset="0"/>
              </a:rPr>
              <a:t>Life on sandy shores is abundant in the water, the sand and in sediments. </a:t>
            </a:r>
          </a:p>
          <a:p>
            <a:pPr marL="511175" lvl="1" eaLnBrk="1" hangingPunct="1">
              <a:buFont typeface="Arial" panose="020B0604020202020204" pitchFamily="34" charset="0"/>
              <a:buChar char="•"/>
            </a:pPr>
            <a:r>
              <a:rPr lang="en-US" sz="3200" dirty="0">
                <a:solidFill>
                  <a:schemeClr val="accent1"/>
                </a:solidFill>
                <a:latin typeface="Comic Sans MS" panose="030F0702030302020204" pitchFamily="66" charset="0"/>
              </a:rPr>
              <a:t>Animals in these areas are adapted to the effects of drying and exposure at low tide. </a:t>
            </a:r>
            <a:endParaRPr lang="en-US" altLang="en-US" sz="3600" dirty="0">
              <a:solidFill>
                <a:schemeClr val="accent1"/>
              </a:solidFill>
              <a:latin typeface="Comic Sans MS" panose="030F0702030302020204" pitchFamily="66" charset="0"/>
            </a:endParaRPr>
          </a:p>
        </p:txBody>
      </p:sp>
    </p:spTree>
    <p:extLst>
      <p:ext uri="{BB962C8B-B14F-4D97-AF65-F5344CB8AC3E}">
        <p14:creationId xmlns:p14="http://schemas.microsoft.com/office/powerpoint/2010/main" val="647703920"/>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72885" y="30480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39939" name="Rectangle 3"/>
          <p:cNvSpPr>
            <a:spLocks noGrp="1" noChangeArrowheads="1"/>
          </p:cNvSpPr>
          <p:nvPr>
            <p:ph type="body" idx="1"/>
          </p:nvPr>
        </p:nvSpPr>
        <p:spPr>
          <a:xfrm>
            <a:off x="381000" y="1676400"/>
            <a:ext cx="7772400" cy="4114800"/>
          </a:xfrm>
        </p:spPr>
        <p:txBody>
          <a:bodyPr/>
          <a:lstStyle/>
          <a:p>
            <a:pPr marL="0" indent="0" eaLnBrk="1" hangingPunct="1">
              <a:buNone/>
            </a:pPr>
            <a:r>
              <a:rPr lang="en-US" altLang="en-US" dirty="0">
                <a:solidFill>
                  <a:schemeClr val="bg1"/>
                </a:solidFill>
                <a:latin typeface="Comic Sans MS" panose="030F0702030302020204" pitchFamily="66" charset="0"/>
              </a:rPr>
              <a:t>Rocky and Sandy Shores</a:t>
            </a:r>
          </a:p>
          <a:p>
            <a:pPr eaLnBrk="1" hangingPunct="1"/>
            <a:r>
              <a:rPr lang="en-US" altLang="en-US" dirty="0">
                <a:solidFill>
                  <a:schemeClr val="accent1"/>
                </a:solidFill>
                <a:latin typeface="Comic Sans MS" panose="030F0702030302020204" pitchFamily="66" charset="0"/>
              </a:rPr>
              <a:t>Can be sandy or rocky</a:t>
            </a:r>
          </a:p>
          <a:p>
            <a:pPr eaLnBrk="1" hangingPunct="1"/>
            <a:r>
              <a:rPr lang="en-US" altLang="en-US" dirty="0">
                <a:solidFill>
                  <a:schemeClr val="accent1"/>
                </a:solidFill>
                <a:latin typeface="Comic Sans MS" panose="030F0702030302020204" pitchFamily="66" charset="0"/>
              </a:rPr>
              <a:t>Small fish, clams, crabs, other mussels are trapped in the </a:t>
            </a:r>
            <a:r>
              <a:rPr lang="en-US" altLang="en-US" dirty="0">
                <a:solidFill>
                  <a:schemeClr val="bg1"/>
                </a:solidFill>
                <a:latin typeface="Comic Sans MS" panose="030F0702030302020204" pitchFamily="66" charset="0"/>
              </a:rPr>
              <a:t>TIDAL POOLS</a:t>
            </a:r>
            <a:r>
              <a:rPr lang="en-US" altLang="en-US" dirty="0">
                <a:solidFill>
                  <a:schemeClr val="accent1"/>
                </a:solidFill>
                <a:latin typeface="Comic Sans MS" panose="030F0702030302020204" pitchFamily="66" charset="0"/>
              </a:rPr>
              <a:t> during low tide</a:t>
            </a:r>
          </a:p>
          <a:p>
            <a:pPr eaLnBrk="1" hangingPunct="1"/>
            <a:r>
              <a:rPr lang="en-US" dirty="0">
                <a:solidFill>
                  <a:schemeClr val="accent1"/>
                </a:solidFill>
                <a:latin typeface="Comic Sans MS" panose="030F0702030302020204" pitchFamily="66" charset="0"/>
              </a:rPr>
              <a:t>Barrier islands often run parallel to sandy shores and help protect the mainland and coastal wetlands from storms and ocean waves. </a:t>
            </a:r>
          </a:p>
          <a:p>
            <a:pPr eaLnBrk="1" hangingPunct="1"/>
            <a:endParaRPr lang="en-US" altLang="en-US" sz="3600" dirty="0">
              <a:solidFill>
                <a:schemeClr val="accent1"/>
              </a:solidFill>
              <a:latin typeface="Comic Sans MS" panose="030F0702030302020204" pitchFamily="66" charset="0"/>
            </a:endParaRPr>
          </a:p>
          <a:p>
            <a:pPr eaLnBrk="1" hangingPunct="1">
              <a:buFontTx/>
              <a:buNone/>
            </a:pPr>
            <a:r>
              <a:rPr lang="en-US" altLang="en-US" sz="3600" dirty="0">
                <a:solidFill>
                  <a:schemeClr val="accent1"/>
                </a:solidFill>
                <a:latin typeface="Comic Sans MS" panose="030F0702030302020204" pitchFamily="66" charset="0"/>
              </a:rPr>
              <a:t> </a:t>
            </a:r>
          </a:p>
        </p:txBody>
      </p:sp>
    </p:spTree>
    <p:extLst>
      <p:ext uri="{BB962C8B-B14F-4D97-AF65-F5344CB8AC3E}">
        <p14:creationId xmlns:p14="http://schemas.microsoft.com/office/powerpoint/2010/main" val="3911967904"/>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304800"/>
            <a:ext cx="7772400" cy="1143000"/>
          </a:xfrm>
        </p:spPr>
        <p:txBody>
          <a:bodyPr/>
          <a:lstStyle/>
          <a:p>
            <a:pPr eaLnBrk="1" hangingPunct="1"/>
            <a:r>
              <a:rPr lang="en-US" altLang="en-US" sz="4800" b="1" dirty="0">
                <a:solidFill>
                  <a:schemeClr val="bg1"/>
                </a:solidFill>
                <a:latin typeface="Comic Sans MS" panose="030F0702030302020204" pitchFamily="66" charset="0"/>
              </a:rPr>
              <a:t>Saltwater</a:t>
            </a:r>
          </a:p>
        </p:txBody>
      </p:sp>
      <p:pic>
        <p:nvPicPr>
          <p:cNvPr id="41987" name="Picture 6" descr="tidal%20p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209800"/>
            <a:ext cx="6248400" cy="443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85800" y="1447800"/>
            <a:ext cx="3886200" cy="646331"/>
          </a:xfrm>
          <a:prstGeom prst="rect">
            <a:avLst/>
          </a:prstGeom>
          <a:noFill/>
        </p:spPr>
        <p:txBody>
          <a:bodyPr wrap="square" rtlCol="0">
            <a:spAutoFit/>
          </a:bodyPr>
          <a:lstStyle/>
          <a:p>
            <a:r>
              <a:rPr lang="en-US" sz="3600" b="1" dirty="0">
                <a:solidFill>
                  <a:schemeClr val="bg1"/>
                </a:solidFill>
                <a:latin typeface="Comic Sans MS" panose="030F0702030302020204" pitchFamily="66" charset="0"/>
              </a:rPr>
              <a:t>Rocky Shore</a:t>
            </a:r>
          </a:p>
        </p:txBody>
      </p:sp>
    </p:spTree>
    <p:extLst>
      <p:ext uri="{BB962C8B-B14F-4D97-AF65-F5344CB8AC3E}">
        <p14:creationId xmlns:p14="http://schemas.microsoft.com/office/powerpoint/2010/main" val="167981797"/>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72885" y="30480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39939" name="Rectangle 3"/>
          <p:cNvSpPr>
            <a:spLocks noGrp="1" noChangeArrowheads="1"/>
          </p:cNvSpPr>
          <p:nvPr>
            <p:ph type="body" idx="1"/>
          </p:nvPr>
        </p:nvSpPr>
        <p:spPr>
          <a:xfrm>
            <a:off x="381000" y="1676400"/>
            <a:ext cx="7772400" cy="4114800"/>
          </a:xfrm>
        </p:spPr>
        <p:txBody>
          <a:bodyPr/>
          <a:lstStyle/>
          <a:p>
            <a:pPr marL="0" indent="0" eaLnBrk="1" hangingPunct="1">
              <a:buNone/>
            </a:pPr>
            <a:r>
              <a:rPr lang="en-US" altLang="en-US" dirty="0">
                <a:solidFill>
                  <a:schemeClr val="bg1"/>
                </a:solidFill>
                <a:latin typeface="Comic Sans MS" panose="030F0702030302020204" pitchFamily="66" charset="0"/>
              </a:rPr>
              <a:t>Coral Reefs</a:t>
            </a:r>
          </a:p>
          <a:p>
            <a:pPr eaLnBrk="1" hangingPunct="1"/>
            <a:r>
              <a:rPr lang="en-US" dirty="0">
                <a:solidFill>
                  <a:schemeClr val="accent1"/>
                </a:solidFill>
                <a:latin typeface="Comic Sans MS" panose="030F0702030302020204" pitchFamily="66" charset="0"/>
              </a:rPr>
              <a:t>Reefs are limestone ridges built by tiny coral animals called polyps and the algae that live inside them. </a:t>
            </a:r>
          </a:p>
          <a:p>
            <a:pPr eaLnBrk="1" hangingPunct="1"/>
            <a:r>
              <a:rPr lang="en-US" dirty="0">
                <a:solidFill>
                  <a:schemeClr val="accent1"/>
                </a:solidFill>
                <a:latin typeface="Comic Sans MS" panose="030F0702030302020204" pitchFamily="66" charset="0"/>
              </a:rPr>
              <a:t>Thousands of species live in the reefs making it one of the most diverse ecosystems. </a:t>
            </a:r>
          </a:p>
          <a:p>
            <a:pPr eaLnBrk="1" hangingPunct="1"/>
            <a:r>
              <a:rPr lang="en-US" dirty="0">
                <a:solidFill>
                  <a:schemeClr val="accent1"/>
                </a:solidFill>
                <a:latin typeface="Comic Sans MS" panose="030F0702030302020204" pitchFamily="66" charset="0"/>
              </a:rPr>
              <a:t>Reefs are found in shallow, clear tropical seas. </a:t>
            </a:r>
          </a:p>
          <a:p>
            <a:pPr eaLnBrk="1" hangingPunct="1"/>
            <a:endParaRPr lang="en-US" altLang="en-US" sz="3600" dirty="0">
              <a:solidFill>
                <a:schemeClr val="accent1"/>
              </a:solidFill>
              <a:latin typeface="Comic Sans MS" panose="030F0702030302020204" pitchFamily="66" charset="0"/>
            </a:endParaRPr>
          </a:p>
          <a:p>
            <a:pPr eaLnBrk="1" hangingPunct="1">
              <a:buFontTx/>
              <a:buNone/>
            </a:pPr>
            <a:r>
              <a:rPr lang="en-US" altLang="en-US" sz="3600" dirty="0">
                <a:solidFill>
                  <a:schemeClr val="accent1"/>
                </a:solidFill>
                <a:latin typeface="Comic Sans MS" panose="030F0702030302020204" pitchFamily="66" charset="0"/>
              </a:rPr>
              <a:t> </a:t>
            </a:r>
          </a:p>
        </p:txBody>
      </p:sp>
    </p:spTree>
    <p:extLst>
      <p:ext uri="{BB962C8B-B14F-4D97-AF65-F5344CB8AC3E}">
        <p14:creationId xmlns:p14="http://schemas.microsoft.com/office/powerpoint/2010/main" val="3991706915"/>
      </p:ext>
    </p:extLst>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72885" y="30480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39939" name="Rectangle 3"/>
          <p:cNvSpPr>
            <a:spLocks noGrp="1" noChangeArrowheads="1"/>
          </p:cNvSpPr>
          <p:nvPr>
            <p:ph type="body" idx="1"/>
          </p:nvPr>
        </p:nvSpPr>
        <p:spPr>
          <a:xfrm>
            <a:off x="381000" y="1676400"/>
            <a:ext cx="7772400" cy="4114800"/>
          </a:xfrm>
        </p:spPr>
        <p:txBody>
          <a:bodyPr/>
          <a:lstStyle/>
          <a:p>
            <a:pPr marL="0" indent="0" eaLnBrk="1" hangingPunct="1">
              <a:buNone/>
            </a:pPr>
            <a:r>
              <a:rPr lang="en-US" altLang="en-US" dirty="0">
                <a:solidFill>
                  <a:schemeClr val="bg1"/>
                </a:solidFill>
                <a:latin typeface="Comic Sans MS" panose="030F0702030302020204" pitchFamily="66" charset="0"/>
              </a:rPr>
              <a:t>Threats to Coral Reefs</a:t>
            </a:r>
          </a:p>
          <a:p>
            <a:pPr lvl="0" eaLnBrk="1" hangingPunct="1"/>
            <a:r>
              <a:rPr lang="en-US" dirty="0">
                <a:solidFill>
                  <a:schemeClr val="accent1"/>
                </a:solidFill>
                <a:latin typeface="Comic Sans MS" panose="030F0702030302020204" pitchFamily="66" charset="0"/>
              </a:rPr>
              <a:t>If the water is too hot or cold for too long or if it is too polluted, muddy or high in nutrients, the algae that live in the coral will leave or die. </a:t>
            </a:r>
          </a:p>
          <a:p>
            <a:pPr lvl="0" eaLnBrk="1" hangingPunct="1"/>
            <a:r>
              <a:rPr lang="en-US" dirty="0">
                <a:solidFill>
                  <a:schemeClr val="accent1"/>
                </a:solidFill>
                <a:latin typeface="Comic Sans MS" panose="030F0702030302020204" pitchFamily="66" charset="0"/>
              </a:rPr>
              <a:t>As a result, the coral turn white causing coral bleaching. </a:t>
            </a:r>
          </a:p>
          <a:p>
            <a:pPr lvl="0" eaLnBrk="1" hangingPunct="1"/>
            <a:r>
              <a:rPr lang="en-US" dirty="0">
                <a:solidFill>
                  <a:schemeClr val="accent1"/>
                </a:solidFill>
                <a:latin typeface="Comic Sans MS" panose="030F0702030302020204" pitchFamily="66" charset="0"/>
              </a:rPr>
              <a:t>If bleaching occurs often or long enough, the animals and reef will die. </a:t>
            </a:r>
            <a:endParaRPr lang="en-US" altLang="en-US" sz="3600" dirty="0">
              <a:solidFill>
                <a:schemeClr val="accent1"/>
              </a:solidFill>
              <a:latin typeface="Comic Sans MS" panose="030F0702030302020204" pitchFamily="66" charset="0"/>
            </a:endParaRPr>
          </a:p>
        </p:txBody>
      </p:sp>
    </p:spTree>
    <p:extLst>
      <p:ext uri="{BB962C8B-B14F-4D97-AF65-F5344CB8AC3E}">
        <p14:creationId xmlns:p14="http://schemas.microsoft.com/office/powerpoint/2010/main" val="1984377523"/>
      </p:ext>
    </p:extLst>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72885" y="30480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39939" name="Rectangle 3"/>
          <p:cNvSpPr>
            <a:spLocks noGrp="1" noChangeArrowheads="1"/>
          </p:cNvSpPr>
          <p:nvPr>
            <p:ph type="body" idx="1"/>
          </p:nvPr>
        </p:nvSpPr>
        <p:spPr>
          <a:xfrm>
            <a:off x="381000" y="1676400"/>
            <a:ext cx="8458200" cy="4114800"/>
          </a:xfrm>
        </p:spPr>
        <p:txBody>
          <a:bodyPr/>
          <a:lstStyle/>
          <a:p>
            <a:pPr marL="0" indent="0" eaLnBrk="1" hangingPunct="1">
              <a:buNone/>
            </a:pPr>
            <a:r>
              <a:rPr lang="en-US" altLang="en-US" dirty="0">
                <a:solidFill>
                  <a:schemeClr val="bg1"/>
                </a:solidFill>
                <a:latin typeface="Comic Sans MS" panose="030F0702030302020204" pitchFamily="66" charset="0"/>
              </a:rPr>
              <a:t>Threats to Coral Reefs</a:t>
            </a:r>
          </a:p>
          <a:p>
            <a:pPr lvl="0" eaLnBrk="1" hangingPunct="1"/>
            <a:r>
              <a:rPr lang="en-US" dirty="0">
                <a:solidFill>
                  <a:schemeClr val="accent1"/>
                </a:solidFill>
                <a:latin typeface="Comic Sans MS" panose="030F0702030302020204" pitchFamily="66" charset="0"/>
              </a:rPr>
              <a:t>About 50% of the world’s coral reefs are now in danger of destruction. </a:t>
            </a:r>
          </a:p>
          <a:p>
            <a:pPr lvl="0" eaLnBrk="1" hangingPunct="1"/>
            <a:r>
              <a:rPr lang="en-US" dirty="0">
                <a:solidFill>
                  <a:schemeClr val="accent1"/>
                </a:solidFill>
                <a:latin typeface="Comic Sans MS" panose="030F0702030302020204" pitchFamily="66" charset="0"/>
              </a:rPr>
              <a:t>In addition, global warming, oil spills and polluting runoff have been linked to the destruction of coral reefs. </a:t>
            </a:r>
          </a:p>
          <a:p>
            <a:pPr lvl="0" eaLnBrk="1" hangingPunct="1"/>
            <a:r>
              <a:rPr lang="en-US" dirty="0">
                <a:solidFill>
                  <a:schemeClr val="accent1"/>
                </a:solidFill>
                <a:latin typeface="Comic Sans MS" panose="030F0702030302020204" pitchFamily="66" charset="0"/>
              </a:rPr>
              <a:t>Overfishing upsets the balance of reef ecosystem by devastating fish populations. </a:t>
            </a:r>
          </a:p>
          <a:p>
            <a:pPr eaLnBrk="1" hangingPunct="1"/>
            <a:endParaRPr lang="en-US" altLang="en-US" sz="3600" dirty="0">
              <a:solidFill>
                <a:schemeClr val="accent1"/>
              </a:solidFill>
              <a:latin typeface="Comic Sans MS" panose="030F0702030302020204" pitchFamily="66" charset="0"/>
            </a:endParaRPr>
          </a:p>
          <a:p>
            <a:pPr eaLnBrk="1" hangingPunct="1">
              <a:buFontTx/>
              <a:buNone/>
            </a:pPr>
            <a:r>
              <a:rPr lang="en-US" altLang="en-US" sz="3600" dirty="0">
                <a:solidFill>
                  <a:schemeClr val="accent1"/>
                </a:solidFill>
                <a:latin typeface="Comic Sans MS" panose="030F0702030302020204" pitchFamily="66" charset="0"/>
              </a:rPr>
              <a:t> </a:t>
            </a:r>
          </a:p>
        </p:txBody>
      </p:sp>
    </p:spTree>
    <p:extLst>
      <p:ext uri="{BB962C8B-B14F-4D97-AF65-F5344CB8AC3E}">
        <p14:creationId xmlns:p14="http://schemas.microsoft.com/office/powerpoint/2010/main" val="3309875684"/>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72885" y="30480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39939" name="Rectangle 3"/>
          <p:cNvSpPr>
            <a:spLocks noGrp="1" noChangeArrowheads="1"/>
          </p:cNvSpPr>
          <p:nvPr>
            <p:ph type="body" idx="1"/>
          </p:nvPr>
        </p:nvSpPr>
        <p:spPr>
          <a:xfrm>
            <a:off x="381000" y="1676400"/>
            <a:ext cx="5105400" cy="4114800"/>
          </a:xfrm>
        </p:spPr>
        <p:txBody>
          <a:bodyPr/>
          <a:lstStyle/>
          <a:p>
            <a:pPr marL="0" indent="0" eaLnBrk="1" hangingPunct="1">
              <a:buNone/>
            </a:pPr>
            <a:r>
              <a:rPr lang="en-US" altLang="en-US" dirty="0">
                <a:solidFill>
                  <a:schemeClr val="bg1"/>
                </a:solidFill>
                <a:latin typeface="Comic Sans MS" panose="030F0702030302020204" pitchFamily="66" charset="0"/>
              </a:rPr>
              <a:t>Threats to Coral Reefs</a:t>
            </a:r>
          </a:p>
          <a:p>
            <a:pPr lvl="0" eaLnBrk="1" hangingPunct="1"/>
            <a:r>
              <a:rPr lang="en-US" dirty="0" smtClean="0">
                <a:solidFill>
                  <a:schemeClr val="accent1"/>
                </a:solidFill>
                <a:latin typeface="Comic Sans MS" panose="030F0702030302020204" pitchFamily="66" charset="0"/>
              </a:rPr>
              <a:t>Because </a:t>
            </a:r>
            <a:r>
              <a:rPr lang="en-US" dirty="0">
                <a:solidFill>
                  <a:schemeClr val="accent1"/>
                </a:solidFill>
                <a:latin typeface="Comic Sans MS" panose="030F0702030302020204" pitchFamily="66" charset="0"/>
              </a:rPr>
              <a:t>coral reefs grow slowly, a reef may not be able to repair itself when stressed or destroyed. </a:t>
            </a:r>
          </a:p>
          <a:p>
            <a:pPr eaLnBrk="1" hangingPunct="1"/>
            <a:endParaRPr lang="en-US" altLang="en-US" sz="3600" dirty="0">
              <a:solidFill>
                <a:schemeClr val="accent1"/>
              </a:solidFill>
              <a:latin typeface="Comic Sans MS" panose="030F0702030302020204" pitchFamily="66" charset="0"/>
            </a:endParaRPr>
          </a:p>
          <a:p>
            <a:pPr eaLnBrk="1" hangingPunct="1">
              <a:buFontTx/>
              <a:buNone/>
            </a:pPr>
            <a:r>
              <a:rPr lang="en-US" altLang="en-US" sz="3600" dirty="0">
                <a:solidFill>
                  <a:schemeClr val="accent1"/>
                </a:solidFill>
                <a:latin typeface="Comic Sans MS" panose="030F0702030302020204" pitchFamily="66" charset="0"/>
              </a:rPr>
              <a:t> </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676400"/>
            <a:ext cx="2695575" cy="4371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6522805"/>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72885" y="30480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39939" name="Rectangle 3"/>
          <p:cNvSpPr>
            <a:spLocks noGrp="1" noChangeArrowheads="1"/>
          </p:cNvSpPr>
          <p:nvPr>
            <p:ph type="body" idx="1"/>
          </p:nvPr>
        </p:nvSpPr>
        <p:spPr>
          <a:xfrm>
            <a:off x="381000" y="1676400"/>
            <a:ext cx="7772400" cy="4114800"/>
          </a:xfrm>
        </p:spPr>
        <p:txBody>
          <a:bodyPr/>
          <a:lstStyle/>
          <a:p>
            <a:pPr marL="0" indent="0" eaLnBrk="1" hangingPunct="1">
              <a:buNone/>
            </a:pPr>
            <a:r>
              <a:rPr lang="en-US" altLang="en-US" dirty="0">
                <a:solidFill>
                  <a:schemeClr val="bg1"/>
                </a:solidFill>
                <a:latin typeface="Comic Sans MS" panose="030F0702030302020204" pitchFamily="66" charset="0"/>
              </a:rPr>
              <a:t>Coral Reefs</a:t>
            </a:r>
          </a:p>
          <a:p>
            <a:pPr eaLnBrk="1" hangingPunct="1"/>
            <a:endParaRPr lang="en-US" altLang="en-US" sz="3600" dirty="0">
              <a:solidFill>
                <a:schemeClr val="accent1"/>
              </a:solidFill>
              <a:latin typeface="Comic Sans MS" panose="030F0702030302020204" pitchFamily="66" charset="0"/>
            </a:endParaRPr>
          </a:p>
          <a:p>
            <a:pPr eaLnBrk="1" hangingPunct="1">
              <a:buFontTx/>
              <a:buNone/>
            </a:pPr>
            <a:r>
              <a:rPr lang="en-US" altLang="en-US" sz="3600" dirty="0">
                <a:solidFill>
                  <a:schemeClr val="accent1"/>
                </a:solidFill>
                <a:latin typeface="Comic Sans MS" panose="030F0702030302020204" pitchFamily="66" charset="0"/>
              </a:rPr>
              <a:t> </a:t>
            </a:r>
          </a:p>
        </p:txBody>
      </p:sp>
      <p:pic>
        <p:nvPicPr>
          <p:cNvPr id="2" name="Picture 1"/>
          <p:cNvPicPr>
            <a:picLocks noChangeAspect="1"/>
          </p:cNvPicPr>
          <p:nvPr/>
        </p:nvPicPr>
        <p:blipFill>
          <a:blip r:embed="rId3"/>
          <a:stretch>
            <a:fillRect/>
          </a:stretch>
        </p:blipFill>
        <p:spPr>
          <a:xfrm>
            <a:off x="1563472" y="2514600"/>
            <a:ext cx="6893130" cy="4076700"/>
          </a:xfrm>
          <a:prstGeom prst="rect">
            <a:avLst/>
          </a:prstGeom>
        </p:spPr>
      </p:pic>
    </p:spTree>
    <p:extLst>
      <p:ext uri="{BB962C8B-B14F-4D97-AF65-F5344CB8AC3E}">
        <p14:creationId xmlns:p14="http://schemas.microsoft.com/office/powerpoint/2010/main" val="849180370"/>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85800" y="22860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44035" name="Rectangle 3"/>
          <p:cNvSpPr>
            <a:spLocks noGrp="1" noChangeArrowheads="1"/>
          </p:cNvSpPr>
          <p:nvPr>
            <p:ph type="body" idx="1"/>
          </p:nvPr>
        </p:nvSpPr>
        <p:spPr>
          <a:xfrm>
            <a:off x="685800" y="1371600"/>
            <a:ext cx="7772400" cy="4724400"/>
          </a:xfrm>
        </p:spPr>
        <p:txBody>
          <a:bodyPr/>
          <a:lstStyle/>
          <a:p>
            <a:pPr eaLnBrk="1" hangingPunct="1"/>
            <a:r>
              <a:rPr lang="en-US" altLang="en-US" sz="3600" dirty="0">
                <a:solidFill>
                  <a:schemeClr val="bg1"/>
                </a:solidFill>
                <a:latin typeface="Comic Sans MS" panose="030F0702030302020204" pitchFamily="66" charset="0"/>
              </a:rPr>
              <a:t>Oceans</a:t>
            </a:r>
          </a:p>
          <a:p>
            <a:pPr lvl="1" eaLnBrk="1" hangingPunct="1"/>
            <a:r>
              <a:rPr lang="en-US" altLang="en-US" sz="3200" dirty="0">
                <a:solidFill>
                  <a:schemeClr val="accent1"/>
                </a:solidFill>
                <a:latin typeface="Comic Sans MS" panose="030F0702030302020204" pitchFamily="66" charset="0"/>
              </a:rPr>
              <a:t>Can be divided into 2 main life zones</a:t>
            </a:r>
          </a:p>
          <a:p>
            <a:pPr lvl="2" eaLnBrk="1" hangingPunct="1">
              <a:buFontTx/>
              <a:buNone/>
            </a:pPr>
            <a:r>
              <a:rPr lang="en-US" altLang="en-US" sz="3600" dirty="0">
                <a:solidFill>
                  <a:schemeClr val="bg1"/>
                </a:solidFill>
                <a:latin typeface="Comic Sans MS" panose="030F0702030302020204" pitchFamily="66" charset="0"/>
              </a:rPr>
              <a:t>1. Photic zone</a:t>
            </a:r>
            <a:r>
              <a:rPr lang="en-US" altLang="en-US" sz="3600" dirty="0">
                <a:solidFill>
                  <a:schemeClr val="accent1"/>
                </a:solidFill>
                <a:latin typeface="Comic Sans MS" panose="030F0702030302020204" pitchFamily="66" charset="0"/>
              </a:rPr>
              <a:t>- sunlight penetrates</a:t>
            </a:r>
          </a:p>
          <a:p>
            <a:pPr lvl="2" eaLnBrk="1" hangingPunct="1">
              <a:buFontTx/>
              <a:buNone/>
            </a:pPr>
            <a:r>
              <a:rPr lang="en-US" altLang="en-US" sz="3600" dirty="0">
                <a:solidFill>
                  <a:schemeClr val="bg1"/>
                </a:solidFill>
                <a:latin typeface="Comic Sans MS" panose="030F0702030302020204" pitchFamily="66" charset="0"/>
              </a:rPr>
              <a:t>2. Aphotic zone</a:t>
            </a:r>
            <a:r>
              <a:rPr lang="en-US" altLang="en-US" sz="3600" dirty="0">
                <a:solidFill>
                  <a:schemeClr val="accent1"/>
                </a:solidFill>
                <a:latin typeface="Comic Sans MS" panose="030F0702030302020204" pitchFamily="66" charset="0"/>
              </a:rPr>
              <a:t>- NO sunlight </a:t>
            </a:r>
          </a:p>
        </p:txBody>
      </p:sp>
    </p:spTree>
    <p:extLst>
      <p:ext uri="{BB962C8B-B14F-4D97-AF65-F5344CB8AC3E}">
        <p14:creationId xmlns:p14="http://schemas.microsoft.com/office/powerpoint/2010/main" val="1373623092"/>
      </p:ext>
    </p:extLst>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zone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8991706"/>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457200"/>
            <a:ext cx="7772400" cy="1143000"/>
          </a:xfrm>
        </p:spPr>
        <p:txBody>
          <a:bodyPr/>
          <a:lstStyle/>
          <a:p>
            <a:pPr eaLnBrk="1" hangingPunct="1"/>
            <a:r>
              <a:rPr lang="en-US" altLang="en-US" sz="6000" b="1" dirty="0">
                <a:solidFill>
                  <a:schemeClr val="bg1"/>
                </a:solidFill>
                <a:latin typeface="Comic Sans MS" panose="030F0702030302020204" pitchFamily="66" charset="0"/>
              </a:rPr>
              <a:t>Saltwater</a:t>
            </a:r>
          </a:p>
        </p:txBody>
      </p:sp>
      <p:sp>
        <p:nvSpPr>
          <p:cNvPr id="48131" name="Rectangle 3"/>
          <p:cNvSpPr>
            <a:spLocks noGrp="1" noChangeArrowheads="1"/>
          </p:cNvSpPr>
          <p:nvPr>
            <p:ph type="body" idx="1"/>
          </p:nvPr>
        </p:nvSpPr>
        <p:spPr>
          <a:xfrm>
            <a:off x="457200" y="1600200"/>
            <a:ext cx="4495800" cy="4495800"/>
          </a:xfrm>
        </p:spPr>
        <p:txBody>
          <a:bodyPr/>
          <a:lstStyle/>
          <a:p>
            <a:pPr marL="0" indent="0" eaLnBrk="1" hangingPunct="1">
              <a:buNone/>
            </a:pPr>
            <a:r>
              <a:rPr lang="en-US" altLang="en-US" dirty="0">
                <a:solidFill>
                  <a:schemeClr val="bg1"/>
                </a:solidFill>
                <a:latin typeface="Comic Sans MS" panose="030F0702030302020204" pitchFamily="66" charset="0"/>
              </a:rPr>
              <a:t>Oceans</a:t>
            </a:r>
          </a:p>
          <a:p>
            <a:pPr eaLnBrk="1" hangingPunct="1"/>
            <a:r>
              <a:rPr lang="en-US" dirty="0">
                <a:solidFill>
                  <a:schemeClr val="accent1"/>
                </a:solidFill>
                <a:latin typeface="Comic Sans MS" panose="030F0702030302020204" pitchFamily="66" charset="0"/>
              </a:rPr>
              <a:t>Much of ocean’s life is concentrated in the shallow, coastal waters (photo zone) </a:t>
            </a:r>
            <a:r>
              <a:rPr lang="en-US" dirty="0" smtClean="0">
                <a:solidFill>
                  <a:schemeClr val="accent1"/>
                </a:solidFill>
                <a:latin typeface="Comic Sans MS" panose="030F0702030302020204" pitchFamily="66" charset="0"/>
              </a:rPr>
              <a:t>where </a:t>
            </a:r>
            <a:r>
              <a:rPr lang="en-US" dirty="0">
                <a:solidFill>
                  <a:schemeClr val="accent1"/>
                </a:solidFill>
                <a:latin typeface="Comic Sans MS" panose="030F0702030302020204" pitchFamily="66" charset="0"/>
              </a:rPr>
              <a:t>sunlight penetrates to the bottom and rivers wash nutrients </a:t>
            </a:r>
            <a:r>
              <a:rPr lang="en-US" dirty="0" smtClean="0">
                <a:solidFill>
                  <a:schemeClr val="accent1"/>
                </a:solidFill>
                <a:latin typeface="Comic Sans MS" panose="030F0702030302020204" pitchFamily="66" charset="0"/>
              </a:rPr>
              <a:t>from </a:t>
            </a:r>
            <a:r>
              <a:rPr lang="en-US" dirty="0">
                <a:solidFill>
                  <a:schemeClr val="accent1"/>
                </a:solidFill>
                <a:latin typeface="Comic Sans MS" panose="030F0702030302020204" pitchFamily="66" charset="0"/>
              </a:rPr>
              <a:t>the land. </a:t>
            </a:r>
            <a:r>
              <a:rPr lang="en-US" altLang="en-US" dirty="0">
                <a:solidFill>
                  <a:schemeClr val="accent1"/>
                </a:solidFill>
                <a:latin typeface="Comic Sans MS" panose="030F0702030302020204" pitchFamily="66" charset="0"/>
              </a:rPr>
              <a:t> </a:t>
            </a:r>
          </a:p>
        </p:txBody>
      </p:sp>
      <p:pic>
        <p:nvPicPr>
          <p:cNvPr id="48132" name="Picture 5" descr="oce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600200"/>
            <a:ext cx="38100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861045"/>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762000" y="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50179" name="Rectangle 3"/>
          <p:cNvSpPr>
            <a:spLocks noGrp="1" noChangeArrowheads="1"/>
          </p:cNvSpPr>
          <p:nvPr>
            <p:ph type="body" idx="1"/>
          </p:nvPr>
        </p:nvSpPr>
        <p:spPr>
          <a:xfrm>
            <a:off x="381000" y="1143000"/>
            <a:ext cx="8534400" cy="5105400"/>
          </a:xfrm>
        </p:spPr>
        <p:txBody>
          <a:bodyPr/>
          <a:lstStyle/>
          <a:p>
            <a:pPr marL="0" indent="0" eaLnBrk="1" hangingPunct="1">
              <a:buNone/>
            </a:pPr>
            <a:r>
              <a:rPr lang="en-US" altLang="en-US" dirty="0">
                <a:solidFill>
                  <a:schemeClr val="bg1"/>
                </a:solidFill>
                <a:latin typeface="Comic Sans MS" panose="030F0702030302020204" pitchFamily="66" charset="0"/>
              </a:rPr>
              <a:t>Oceans</a:t>
            </a:r>
          </a:p>
          <a:p>
            <a:pPr eaLnBrk="1" hangingPunct="1">
              <a:buFont typeface="Arial" panose="020B0604020202020204" pitchFamily="34" charset="0"/>
              <a:buChar char="•"/>
            </a:pPr>
            <a:r>
              <a:rPr lang="en-US" dirty="0">
                <a:solidFill>
                  <a:schemeClr val="accent1"/>
                </a:solidFill>
                <a:latin typeface="Comic Sans MS" panose="030F0702030302020204" pitchFamily="66" charset="0"/>
              </a:rPr>
              <a:t>Seaweed and algae grow anchored to rocks and phytoplankton drift on the surface. </a:t>
            </a:r>
          </a:p>
          <a:p>
            <a:pPr eaLnBrk="1" hangingPunct="1">
              <a:buFont typeface="Arial" panose="020B0604020202020204" pitchFamily="34" charset="0"/>
              <a:buChar char="•"/>
            </a:pPr>
            <a:r>
              <a:rPr lang="en-US" dirty="0">
                <a:solidFill>
                  <a:schemeClr val="accent1"/>
                </a:solidFill>
                <a:latin typeface="Comic Sans MS" panose="030F0702030302020204" pitchFamily="66" charset="0"/>
              </a:rPr>
              <a:t>In the open ocean, phytoplankton grows only in areas where there is enough light and nutrients.</a:t>
            </a:r>
          </a:p>
          <a:p>
            <a:pPr eaLnBrk="1" hangingPunct="1">
              <a:buFont typeface="Arial" panose="020B0604020202020204" pitchFamily="34" charset="0"/>
              <a:buChar char="•"/>
            </a:pPr>
            <a:r>
              <a:rPr lang="en-US" dirty="0">
                <a:solidFill>
                  <a:schemeClr val="accent1"/>
                </a:solidFill>
                <a:latin typeface="Comic Sans MS" panose="030F0702030302020204" pitchFamily="66" charset="0"/>
              </a:rPr>
              <a:t>Zooplankton and other herbivores feed and live in areas with more plant life. </a:t>
            </a:r>
          </a:p>
        </p:txBody>
      </p:sp>
    </p:spTree>
    <p:extLst>
      <p:ext uri="{BB962C8B-B14F-4D97-AF65-F5344CB8AC3E}">
        <p14:creationId xmlns:p14="http://schemas.microsoft.com/office/powerpoint/2010/main" val="2135514230"/>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5800" y="381000"/>
            <a:ext cx="7772400" cy="1143000"/>
          </a:xfrm>
        </p:spPr>
        <p:txBody>
          <a:bodyPr/>
          <a:lstStyle/>
          <a:p>
            <a:pPr eaLnBrk="1" hangingPunct="1"/>
            <a:r>
              <a:rPr lang="en-US" altLang="en-US" sz="4800" b="1" dirty="0">
                <a:solidFill>
                  <a:schemeClr val="bg1"/>
                </a:solidFill>
                <a:latin typeface="Comic Sans MS" panose="030F0702030302020204" pitchFamily="66" charset="0"/>
              </a:rPr>
              <a:t>Saltwater</a:t>
            </a:r>
          </a:p>
        </p:txBody>
      </p:sp>
      <p:sp>
        <p:nvSpPr>
          <p:cNvPr id="50179" name="Rectangle 3"/>
          <p:cNvSpPr>
            <a:spLocks noGrp="1" noChangeArrowheads="1"/>
          </p:cNvSpPr>
          <p:nvPr>
            <p:ph type="body" idx="1"/>
          </p:nvPr>
        </p:nvSpPr>
        <p:spPr>
          <a:xfrm>
            <a:off x="381000" y="1524000"/>
            <a:ext cx="4648200" cy="5029200"/>
          </a:xfrm>
        </p:spPr>
        <p:txBody>
          <a:bodyPr/>
          <a:lstStyle/>
          <a:p>
            <a:pPr marL="0" indent="0" eaLnBrk="1" hangingPunct="1">
              <a:buNone/>
            </a:pPr>
            <a:r>
              <a:rPr lang="en-US" altLang="en-US" dirty="0">
                <a:solidFill>
                  <a:schemeClr val="bg1"/>
                </a:solidFill>
                <a:latin typeface="Comic Sans MS" panose="030F0702030302020204" pitchFamily="66" charset="0"/>
              </a:rPr>
              <a:t>Oceans</a:t>
            </a:r>
          </a:p>
          <a:p>
            <a:pPr eaLnBrk="1" hangingPunct="1">
              <a:buFont typeface="Arial" panose="020B0604020202020204" pitchFamily="34" charset="0"/>
              <a:buChar char="•"/>
            </a:pPr>
            <a:r>
              <a:rPr lang="en-US" dirty="0">
                <a:solidFill>
                  <a:schemeClr val="accent1"/>
                </a:solidFill>
                <a:latin typeface="Comic Sans MS" panose="030F0702030302020204" pitchFamily="66" charset="0"/>
              </a:rPr>
              <a:t>Fish and marine mammals feed on these herbivores.  </a:t>
            </a:r>
            <a:r>
              <a:rPr lang="en-US" altLang="en-US" dirty="0">
                <a:solidFill>
                  <a:schemeClr val="accent1"/>
                </a:solidFill>
                <a:latin typeface="Comic Sans MS" panose="030F0702030302020204" pitchFamily="66" charset="0"/>
              </a:rPr>
              <a:t> </a:t>
            </a:r>
          </a:p>
          <a:p>
            <a:pPr eaLnBrk="1" hangingPunct="1">
              <a:buFont typeface="Arial" panose="020B0604020202020204" pitchFamily="34" charset="0"/>
              <a:buChar char="•"/>
            </a:pPr>
            <a:r>
              <a:rPr lang="en-US" dirty="0">
                <a:solidFill>
                  <a:schemeClr val="accent1"/>
                </a:solidFill>
                <a:latin typeface="Comic Sans MS" panose="030F0702030302020204" pitchFamily="66" charset="0"/>
              </a:rPr>
              <a:t>Deep ocean water organisms depend on food that drifts down from above. </a:t>
            </a:r>
          </a:p>
          <a:p>
            <a:pPr eaLnBrk="1" hangingPunct="1">
              <a:buFont typeface="Arial" panose="020B0604020202020204" pitchFamily="34" charset="0"/>
              <a:buChar char="•"/>
            </a:pPr>
            <a:endParaRPr lang="en-US" altLang="en-US" dirty="0">
              <a:solidFill>
                <a:schemeClr val="accent1"/>
              </a:solidFill>
              <a:latin typeface="Comic Sans MS" panose="030F0702030302020204" pitchFamily="66" charset="0"/>
            </a:endParaRPr>
          </a:p>
        </p:txBody>
      </p:sp>
      <p:pic>
        <p:nvPicPr>
          <p:cNvPr id="50180" name="Picture 7" descr="lsl_deep_m0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524000"/>
            <a:ext cx="36576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13" descr="lsl_deep_m07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7300" y="4572000"/>
            <a:ext cx="3886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9903606"/>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762000" y="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50179" name="Rectangle 3"/>
          <p:cNvSpPr>
            <a:spLocks noGrp="1" noChangeArrowheads="1"/>
          </p:cNvSpPr>
          <p:nvPr>
            <p:ph type="body" idx="1"/>
          </p:nvPr>
        </p:nvSpPr>
        <p:spPr>
          <a:xfrm>
            <a:off x="381000" y="1371600"/>
            <a:ext cx="8305800" cy="4876800"/>
          </a:xfrm>
        </p:spPr>
        <p:txBody>
          <a:bodyPr/>
          <a:lstStyle/>
          <a:p>
            <a:pPr marL="0" lvl="0" indent="0" eaLnBrk="1" hangingPunct="1">
              <a:buNone/>
            </a:pPr>
            <a:r>
              <a:rPr lang="en-US" b="1" dirty="0">
                <a:solidFill>
                  <a:schemeClr val="bg1"/>
                </a:solidFill>
                <a:latin typeface="Comic Sans MS" panose="030F0702030302020204" pitchFamily="66" charset="0"/>
              </a:rPr>
              <a:t>Arctic and Antarctic Ecosystems</a:t>
            </a:r>
          </a:p>
          <a:p>
            <a:pPr lvl="0" eaLnBrk="1" hangingPunct="1">
              <a:buFont typeface="Arial" panose="020B0604020202020204" pitchFamily="34" charset="0"/>
              <a:buChar char="•"/>
            </a:pPr>
            <a:r>
              <a:rPr lang="en-US" dirty="0">
                <a:solidFill>
                  <a:schemeClr val="accent1"/>
                </a:solidFill>
                <a:latin typeface="Comic Sans MS" panose="030F0702030302020204" pitchFamily="66" charset="0"/>
              </a:rPr>
              <a:t>The Arctic Ocean is rich in nutrients from the surrounding land masses. </a:t>
            </a:r>
          </a:p>
          <a:p>
            <a:pPr lvl="0" eaLnBrk="1" hangingPunct="1">
              <a:buFont typeface="Arial" panose="020B0604020202020204" pitchFamily="34" charset="0"/>
              <a:buChar char="•"/>
            </a:pPr>
            <a:r>
              <a:rPr lang="en-US" dirty="0">
                <a:solidFill>
                  <a:schemeClr val="accent1"/>
                </a:solidFill>
                <a:latin typeface="Comic Sans MS" panose="030F0702030302020204" pitchFamily="66" charset="0"/>
              </a:rPr>
              <a:t>It supports large populations of plankton which provide food for other organisms. </a:t>
            </a:r>
          </a:p>
          <a:p>
            <a:pPr lvl="0" eaLnBrk="1" hangingPunct="1">
              <a:buFont typeface="Arial" panose="020B0604020202020204" pitchFamily="34" charset="0"/>
              <a:buChar char="•"/>
            </a:pPr>
            <a:r>
              <a:rPr lang="en-US" dirty="0">
                <a:solidFill>
                  <a:schemeClr val="accent1"/>
                </a:solidFill>
                <a:latin typeface="Comic Sans MS" panose="030F0702030302020204" pitchFamily="66" charset="0"/>
              </a:rPr>
              <a:t>The Antarctic is the only continent never colonized by humans. </a:t>
            </a:r>
          </a:p>
          <a:p>
            <a:pPr eaLnBrk="1" hangingPunct="1">
              <a:buFont typeface="Arial" panose="020B0604020202020204" pitchFamily="34" charset="0"/>
              <a:buChar char="•"/>
            </a:pPr>
            <a:endParaRPr lang="en-US" altLang="en-US" dirty="0">
              <a:solidFill>
                <a:schemeClr val="accent1"/>
              </a:solidFill>
              <a:latin typeface="Comic Sans MS" panose="030F0702030302020204" pitchFamily="66" charset="0"/>
            </a:endParaRPr>
          </a:p>
        </p:txBody>
      </p:sp>
    </p:spTree>
    <p:extLst>
      <p:ext uri="{BB962C8B-B14F-4D97-AF65-F5344CB8AC3E}">
        <p14:creationId xmlns:p14="http://schemas.microsoft.com/office/powerpoint/2010/main" val="1814802913"/>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762000" y="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50179" name="Rectangle 3"/>
          <p:cNvSpPr>
            <a:spLocks noGrp="1" noChangeArrowheads="1"/>
          </p:cNvSpPr>
          <p:nvPr>
            <p:ph type="body" idx="1"/>
          </p:nvPr>
        </p:nvSpPr>
        <p:spPr>
          <a:xfrm>
            <a:off x="381000" y="1371600"/>
            <a:ext cx="8305800" cy="4876800"/>
          </a:xfrm>
        </p:spPr>
        <p:txBody>
          <a:bodyPr/>
          <a:lstStyle/>
          <a:p>
            <a:pPr marL="0" lvl="0" indent="0" eaLnBrk="1" hangingPunct="1">
              <a:buNone/>
            </a:pPr>
            <a:r>
              <a:rPr lang="en-US" b="1" dirty="0">
                <a:solidFill>
                  <a:schemeClr val="bg1"/>
                </a:solidFill>
                <a:latin typeface="Comic Sans MS" panose="030F0702030302020204" pitchFamily="66" charset="0"/>
              </a:rPr>
              <a:t>Arctic and Antarctic Ecosystems</a:t>
            </a:r>
          </a:p>
          <a:p>
            <a:pPr lvl="0" eaLnBrk="1" hangingPunct="1">
              <a:buFont typeface="Arial" panose="020B0604020202020204" pitchFamily="34" charset="0"/>
              <a:buChar char="•"/>
            </a:pPr>
            <a:r>
              <a:rPr lang="en-US" dirty="0">
                <a:solidFill>
                  <a:schemeClr val="accent1"/>
                </a:solidFill>
                <a:latin typeface="Comic Sans MS" panose="030F0702030302020204" pitchFamily="66" charset="0"/>
              </a:rPr>
              <a:t>Even during the summer, only a few plants grow at rocky edges. </a:t>
            </a:r>
          </a:p>
          <a:p>
            <a:pPr lvl="0" eaLnBrk="1" hangingPunct="1">
              <a:buFont typeface="Arial" panose="020B0604020202020204" pitchFamily="34" charset="0"/>
              <a:buChar char="•"/>
            </a:pPr>
            <a:r>
              <a:rPr lang="en-US" dirty="0">
                <a:solidFill>
                  <a:schemeClr val="accent1"/>
                </a:solidFill>
                <a:latin typeface="Comic Sans MS" panose="030F0702030302020204" pitchFamily="66" charset="0"/>
              </a:rPr>
              <a:t>As in the Arctic, plankton forms the basis of the food web and support a large numbers of organisms. </a:t>
            </a:r>
          </a:p>
          <a:p>
            <a:pPr eaLnBrk="1" hangingPunct="1">
              <a:buFont typeface="Arial" panose="020B0604020202020204" pitchFamily="34" charset="0"/>
              <a:buChar char="•"/>
            </a:pPr>
            <a:endParaRPr lang="en-US" altLang="en-US" dirty="0">
              <a:solidFill>
                <a:schemeClr val="accent1"/>
              </a:solidFill>
              <a:latin typeface="Comic Sans MS" panose="030F0702030302020204" pitchFamily="66" charset="0"/>
            </a:endParaRPr>
          </a:p>
        </p:txBody>
      </p:sp>
    </p:spTree>
    <p:extLst>
      <p:ext uri="{BB962C8B-B14F-4D97-AF65-F5344CB8AC3E}">
        <p14:creationId xmlns:p14="http://schemas.microsoft.com/office/powerpoint/2010/main" val="3882966428"/>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5800" y="228600"/>
            <a:ext cx="7772400" cy="8382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52227" name="Rectangle 3"/>
          <p:cNvSpPr>
            <a:spLocks noGrp="1" noChangeArrowheads="1"/>
          </p:cNvSpPr>
          <p:nvPr>
            <p:ph type="body" idx="1"/>
          </p:nvPr>
        </p:nvSpPr>
        <p:spPr>
          <a:xfrm>
            <a:off x="304800" y="1600200"/>
            <a:ext cx="3810000" cy="3810000"/>
          </a:xfrm>
        </p:spPr>
        <p:txBody>
          <a:bodyPr/>
          <a:lstStyle/>
          <a:p>
            <a:pPr marL="0" indent="0" eaLnBrk="1" hangingPunct="1">
              <a:lnSpc>
                <a:spcPct val="90000"/>
              </a:lnSpc>
              <a:buNone/>
            </a:pPr>
            <a:r>
              <a:rPr lang="en-US" altLang="en-US" dirty="0">
                <a:solidFill>
                  <a:schemeClr val="bg1"/>
                </a:solidFill>
                <a:latin typeface="Comic Sans MS" panose="030F0702030302020204" pitchFamily="66" charset="0"/>
              </a:rPr>
              <a:t>Oceans</a:t>
            </a:r>
          </a:p>
          <a:p>
            <a:pPr eaLnBrk="1" hangingPunct="1">
              <a:lnSpc>
                <a:spcPct val="90000"/>
              </a:lnSpc>
            </a:pPr>
            <a:r>
              <a:rPr lang="en-US" altLang="en-US" dirty="0">
                <a:solidFill>
                  <a:schemeClr val="accent1"/>
                </a:solidFill>
                <a:latin typeface="Comic Sans MS" panose="030F0702030302020204" pitchFamily="66" charset="0"/>
              </a:rPr>
              <a:t>Many of the denizens of the deep ocean have a special adaptation known as </a:t>
            </a:r>
            <a:r>
              <a:rPr lang="en-US" altLang="en-US" b="1" dirty="0" smtClean="0">
                <a:solidFill>
                  <a:schemeClr val="bg1"/>
                </a:solidFill>
                <a:latin typeface="Comic Sans MS" panose="030F0702030302020204" pitchFamily="66" charset="0"/>
              </a:rPr>
              <a:t>bioluminescence.</a:t>
            </a:r>
            <a:endParaRPr lang="en-US" altLang="en-US" dirty="0">
              <a:solidFill>
                <a:schemeClr val="accent1"/>
              </a:solidFill>
              <a:latin typeface="Comic Sans MS" panose="030F0702030302020204" pitchFamily="66" charset="0"/>
            </a:endParaRPr>
          </a:p>
          <a:p>
            <a:pPr eaLnBrk="1" hangingPunct="1">
              <a:lnSpc>
                <a:spcPct val="90000"/>
              </a:lnSpc>
              <a:buFontTx/>
              <a:buNone/>
            </a:pPr>
            <a:r>
              <a:rPr lang="en-US" altLang="en-US" sz="3600" dirty="0">
                <a:solidFill>
                  <a:schemeClr val="accent1"/>
                </a:solidFill>
                <a:latin typeface="Comic Sans MS" panose="030F0702030302020204" pitchFamily="66" charset="0"/>
              </a:rPr>
              <a:t> </a:t>
            </a:r>
          </a:p>
        </p:txBody>
      </p:sp>
      <p:pic>
        <p:nvPicPr>
          <p:cNvPr id="52228" name="Picture 7" descr="v001_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4508" y="1266986"/>
            <a:ext cx="44196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9" descr="jellyfis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5247" y="4106862"/>
            <a:ext cx="2057400" cy="260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11" descr="Silvercord_Bioluminescence_RESIZ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42672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779416"/>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762000" y="0"/>
            <a:ext cx="7772400" cy="1143000"/>
          </a:xfrm>
        </p:spPr>
        <p:txBody>
          <a:bodyPr/>
          <a:lstStyle/>
          <a:p>
            <a:pPr eaLnBrk="1" hangingPunct="1"/>
            <a:r>
              <a:rPr lang="en-US" altLang="en-US" sz="5400" b="1" dirty="0">
                <a:solidFill>
                  <a:schemeClr val="bg1"/>
                </a:solidFill>
                <a:latin typeface="Comic Sans MS" panose="030F0702030302020204" pitchFamily="66" charset="0"/>
              </a:rPr>
              <a:t>Saltwater</a:t>
            </a:r>
          </a:p>
        </p:txBody>
      </p:sp>
      <p:sp>
        <p:nvSpPr>
          <p:cNvPr id="50179" name="Rectangle 3"/>
          <p:cNvSpPr>
            <a:spLocks noGrp="1" noChangeArrowheads="1"/>
          </p:cNvSpPr>
          <p:nvPr>
            <p:ph type="body" idx="1"/>
          </p:nvPr>
        </p:nvSpPr>
        <p:spPr>
          <a:xfrm>
            <a:off x="381000" y="1143000"/>
            <a:ext cx="5791200" cy="5105400"/>
          </a:xfrm>
        </p:spPr>
        <p:txBody>
          <a:bodyPr/>
          <a:lstStyle/>
          <a:p>
            <a:pPr marL="0" indent="0" eaLnBrk="1" hangingPunct="1">
              <a:buNone/>
            </a:pPr>
            <a:r>
              <a:rPr lang="en-US" altLang="en-US" dirty="0">
                <a:solidFill>
                  <a:schemeClr val="bg1"/>
                </a:solidFill>
                <a:latin typeface="Comic Sans MS" panose="030F0702030302020204" pitchFamily="66" charset="0"/>
              </a:rPr>
              <a:t>Threats to Oceans</a:t>
            </a:r>
          </a:p>
          <a:p>
            <a:pPr eaLnBrk="1" hangingPunct="1">
              <a:buFont typeface="Arial" panose="020B0604020202020204" pitchFamily="34" charset="0"/>
              <a:buChar char="•"/>
            </a:pPr>
            <a:r>
              <a:rPr lang="en-US" dirty="0">
                <a:solidFill>
                  <a:schemeClr val="accent1"/>
                </a:solidFill>
                <a:latin typeface="Comic Sans MS" panose="030F0702030302020204" pitchFamily="66" charset="0"/>
              </a:rPr>
              <a:t>Pollution from agricultural runoff and industrial waste may cause algal blooms to occur depleting the nutrients from the water. </a:t>
            </a:r>
          </a:p>
          <a:p>
            <a:pPr eaLnBrk="1" hangingPunct="1">
              <a:buFont typeface="Arial" panose="020B0604020202020204" pitchFamily="34" charset="0"/>
              <a:buChar char="•"/>
            </a:pPr>
            <a:r>
              <a:rPr lang="en-US" dirty="0">
                <a:solidFill>
                  <a:schemeClr val="accent1"/>
                </a:solidFill>
                <a:latin typeface="Comic Sans MS" panose="030F0702030302020204" pitchFamily="66" charset="0"/>
              </a:rPr>
              <a:t>Overfishing and certain fishing methods have reduced the number of ocean animals. </a:t>
            </a:r>
          </a:p>
        </p:txBody>
      </p:sp>
      <p:pic>
        <p:nvPicPr>
          <p:cNvPr id="2" name="Picture 1"/>
          <p:cNvPicPr>
            <a:picLocks noChangeAspect="1"/>
          </p:cNvPicPr>
          <p:nvPr/>
        </p:nvPicPr>
        <p:blipFill>
          <a:blip r:embed="rId3"/>
          <a:stretch>
            <a:fillRect/>
          </a:stretch>
        </p:blipFill>
        <p:spPr>
          <a:xfrm>
            <a:off x="6477000" y="1600200"/>
            <a:ext cx="2552564" cy="4229100"/>
          </a:xfrm>
          <a:prstGeom prst="rect">
            <a:avLst/>
          </a:prstGeom>
        </p:spPr>
      </p:pic>
    </p:spTree>
    <p:extLst>
      <p:ext uri="{BB962C8B-B14F-4D97-AF65-F5344CB8AC3E}">
        <p14:creationId xmlns:p14="http://schemas.microsoft.com/office/powerpoint/2010/main" val="1926220938"/>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1922</TotalTime>
  <Words>4811</Words>
  <Application>Microsoft Office PowerPoint</Application>
  <PresentationFormat>On-screen Show (4:3)</PresentationFormat>
  <Paragraphs>1047</Paragraphs>
  <Slides>237</Slides>
  <Notes>213</Notes>
  <HiddenSlides>0</HiddenSlides>
  <MMClips>2</MMClips>
  <ScaleCrop>false</ScaleCrop>
  <HeadingPairs>
    <vt:vector size="4" baseType="variant">
      <vt:variant>
        <vt:lpstr>Theme</vt:lpstr>
      </vt:variant>
      <vt:variant>
        <vt:i4>1</vt:i4>
      </vt:variant>
      <vt:variant>
        <vt:lpstr>Slide Titles</vt:lpstr>
      </vt:variant>
      <vt:variant>
        <vt:i4>237</vt:i4>
      </vt:variant>
    </vt:vector>
  </HeadingPairs>
  <TitlesOfParts>
    <vt:vector size="238" baseType="lpstr">
      <vt:lpstr>Default Design</vt:lpstr>
      <vt:lpstr>TERRESTRIAL BIOMES</vt:lpstr>
      <vt:lpstr>WATCH</vt:lpstr>
      <vt:lpstr>TERRESTRIAL BIOMES</vt:lpstr>
      <vt:lpstr>TERRESTRIAL BIOMES</vt:lpstr>
      <vt:lpstr>TERRESTRIAL BIOMES</vt:lpstr>
      <vt:lpstr>TERRESTRIAL BIOMES</vt:lpstr>
      <vt:lpstr>TERRESTRIAL BIOMES</vt:lpstr>
      <vt:lpstr>TERRESTRIAL BIOMES</vt:lpstr>
      <vt:lpstr>PowerPoint Presentation</vt:lpstr>
      <vt:lpstr>PowerPoint Presentation</vt:lpstr>
      <vt:lpstr>PowerPoint Presentation</vt:lpstr>
      <vt:lpstr>PowerPoint Presentation</vt:lpstr>
      <vt:lpstr>Tropical Rain Forest</vt:lpstr>
      <vt:lpstr>Tropical Rain Forest Layers of Vegetation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WATCH</vt:lpstr>
      <vt:lpstr>Temperate Deciduous Forest</vt:lpstr>
      <vt:lpstr>PowerPoint Presentation</vt:lpstr>
      <vt:lpstr>PowerPoint Presentation</vt:lpstr>
      <vt:lpstr>Temperate Deciduous Forest</vt:lpstr>
      <vt:lpstr>PowerPoint Presentation</vt:lpstr>
      <vt:lpstr>PowerPoint Presentation</vt:lpstr>
      <vt:lpstr>Temperate Deciduous Forest</vt:lpstr>
      <vt:lpstr>Temperate Deciduous Forest</vt:lpstr>
      <vt:lpstr>Temperate Deciduous Forest</vt:lpstr>
      <vt:lpstr>Temperate Deciduous Forest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Taiga or Coniferous Forest</vt:lpstr>
      <vt:lpstr>PowerPoint Presentation</vt:lpstr>
      <vt:lpstr>PowerPoint Presentation</vt:lpstr>
      <vt:lpstr>Plants of the Taiga</vt:lpstr>
      <vt:lpstr>Plants of the Taiga</vt:lpstr>
      <vt:lpstr>Plants of the Taiga</vt:lpstr>
      <vt:lpstr>Plants of the Taiga</vt:lpstr>
      <vt:lpstr>Plants of the Taiga</vt:lpstr>
      <vt:lpstr>Plants of the Taiga</vt:lpstr>
      <vt:lpstr>Plants of the Taiga</vt:lpstr>
      <vt:lpstr>Plants of the Taiga</vt:lpstr>
      <vt:lpstr>Plants of the Taiga</vt:lpstr>
      <vt:lpstr>Animals of the Taiga</vt:lpstr>
      <vt:lpstr>Animals of the Taiga</vt:lpstr>
      <vt:lpstr>Animals of the Taiga</vt:lpstr>
      <vt:lpstr>Animals of the Taiga</vt:lpstr>
      <vt:lpstr>Animals of the Taiga</vt:lpstr>
      <vt:lpstr>Animals of the Taiga</vt:lpstr>
      <vt:lpstr>Animals of the Taiga</vt:lpstr>
      <vt:lpstr>THREATS TO FOREST BIOMES</vt:lpstr>
      <vt:lpstr>WATCH</vt:lpstr>
      <vt:lpstr>Grassland</vt:lpstr>
      <vt:lpstr>Grassland</vt:lpstr>
      <vt:lpstr>Savanna</vt:lpstr>
      <vt:lpstr>PowerPoint Presentation</vt:lpstr>
      <vt:lpstr>Savanna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WATCH</vt:lpstr>
      <vt:lpstr>Grassland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THREATS TO GRASSLANDS AND SAVANNAS</vt:lpstr>
      <vt:lpstr>Desert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WATCH</vt:lpstr>
      <vt:lpstr>Tundra</vt:lpstr>
      <vt:lpstr>PowerPoint Presentation</vt:lpstr>
      <vt:lpstr>PowerPoint Presentation</vt:lpstr>
      <vt:lpstr>PowerPoint Presentation</vt:lpstr>
      <vt:lpstr>PowerPoint Presentation</vt:lpstr>
      <vt:lpstr>PowerPoint Presentation</vt:lpstr>
      <vt:lpstr>PowerPoint Presentation</vt:lpstr>
      <vt:lpstr>Plants of the Tundra</vt:lpstr>
      <vt:lpstr>Plants of the Tundra</vt:lpstr>
      <vt:lpstr>Plants of the Tundra</vt:lpstr>
      <vt:lpstr>Plants of the Tundra</vt:lpstr>
      <vt:lpstr>Plants of the Tundra</vt:lpstr>
      <vt:lpstr>Plants of the Tundra</vt:lpstr>
      <vt:lpstr>Plants of the Tundra</vt:lpstr>
      <vt:lpstr>Plants of the Tundra</vt:lpstr>
      <vt:lpstr>Plants of the Tundra</vt:lpstr>
      <vt:lpstr>Animals of the Tundra</vt:lpstr>
      <vt:lpstr>Animals of the Tundra</vt:lpstr>
      <vt:lpstr>Animals of the Tundra</vt:lpstr>
      <vt:lpstr>Animals of the Tundra</vt:lpstr>
      <vt:lpstr>Animals of the Tundra</vt:lpstr>
      <vt:lpstr>Animals of the Tundra</vt:lpstr>
      <vt:lpstr>Animals of the Tundra</vt:lpstr>
      <vt:lpstr>Animals of the Tundra</vt:lpstr>
      <vt:lpstr>Threats to the Tundra</vt:lpstr>
      <vt:lpstr>Threats to the Tundra</vt:lpstr>
      <vt:lpstr>WATCH</vt:lpstr>
      <vt:lpstr>Water Biomes</vt:lpstr>
      <vt:lpstr>Water Biomes</vt:lpstr>
      <vt:lpstr>2 Types of Water Biomes</vt:lpstr>
      <vt:lpstr>2 Types of Water Biomes</vt:lpstr>
      <vt:lpstr>Freshwater Biomes</vt:lpstr>
      <vt:lpstr>Freshwater</vt:lpstr>
      <vt:lpstr>Freshwater</vt:lpstr>
      <vt:lpstr>Freshwater</vt:lpstr>
      <vt:lpstr>Freshwater</vt:lpstr>
      <vt:lpstr>Freshwater</vt:lpstr>
      <vt:lpstr>Freshwater</vt:lpstr>
      <vt:lpstr>Freshwater</vt:lpstr>
      <vt:lpstr>Freshwater</vt:lpstr>
      <vt:lpstr>Freshwater</vt:lpstr>
      <vt:lpstr>Water Biomes</vt:lpstr>
      <vt:lpstr>Water Biomes</vt:lpstr>
      <vt:lpstr>Flowing Freshwater</vt:lpstr>
      <vt:lpstr>Flowing Freshwater</vt:lpstr>
      <vt:lpstr>Flowing Freshwater</vt:lpstr>
      <vt:lpstr>Flowing Freshwater</vt:lpstr>
      <vt:lpstr>Flowing Freshwater</vt:lpstr>
      <vt:lpstr>Flowing Freshwater</vt:lpstr>
      <vt:lpstr>Flowing Freshwater</vt:lpstr>
      <vt:lpstr>Flowing Freshwater</vt:lpstr>
      <vt:lpstr>Saltwater Biomes</vt:lpstr>
      <vt:lpstr>Saltwater</vt:lpstr>
      <vt:lpstr>Saltwater</vt:lpstr>
      <vt:lpstr>Saltwater</vt:lpstr>
      <vt:lpstr>Saltwater</vt:lpstr>
      <vt:lpstr>Saltwater</vt:lpstr>
      <vt:lpstr>Saltwater</vt:lpstr>
      <vt:lpstr>Saltwater</vt:lpstr>
      <vt:lpstr>Saltwater</vt:lpstr>
      <vt:lpstr>Saltwater</vt:lpstr>
      <vt:lpstr>Saltwater</vt:lpstr>
      <vt:lpstr>Saltwater</vt:lpstr>
      <vt:lpstr>Saltwater</vt:lpstr>
      <vt:lpstr>Saltwater</vt:lpstr>
      <vt:lpstr>Saltwater</vt:lpstr>
      <vt:lpstr>Saltwater</vt:lpstr>
      <vt:lpstr>Saltwater</vt:lpstr>
      <vt:lpstr>Saltwater</vt:lpstr>
      <vt:lpstr>Saltwater</vt:lpstr>
      <vt:lpstr>Saltwater</vt:lpstr>
      <vt:lpstr>Saltwater</vt:lpstr>
      <vt:lpstr>PowerPoint Presentation</vt:lpstr>
      <vt:lpstr>Saltwater</vt:lpstr>
      <vt:lpstr>Saltwater</vt:lpstr>
      <vt:lpstr>Saltwater</vt:lpstr>
      <vt:lpstr>Saltwater</vt:lpstr>
      <vt:lpstr>Saltwater</vt:lpstr>
      <vt:lpstr>Saltwater</vt:lpstr>
      <vt:lpstr>Saltwater</vt:lpstr>
    </vt:vector>
  </TitlesOfParts>
  <Company>Blockheads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 Biomes</dc:title>
  <dc:creator>Cheryl Massengale</dc:creator>
  <cp:lastModifiedBy>JCBOE</cp:lastModifiedBy>
  <cp:revision>69</cp:revision>
  <dcterms:created xsi:type="dcterms:W3CDTF">2003-04-05T22:14:10Z</dcterms:created>
  <dcterms:modified xsi:type="dcterms:W3CDTF">2016-04-11T13:42:04Z</dcterms:modified>
</cp:coreProperties>
</file>