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3" r:id="rId2"/>
    <p:sldId id="341" r:id="rId3"/>
    <p:sldId id="342" r:id="rId4"/>
    <p:sldId id="343" r:id="rId5"/>
    <p:sldId id="345" r:id="rId6"/>
    <p:sldId id="346" r:id="rId7"/>
    <p:sldId id="347" r:id="rId8"/>
    <p:sldId id="348" r:id="rId9"/>
    <p:sldId id="349" r:id="rId10"/>
    <p:sldId id="350" r:id="rId11"/>
    <p:sldId id="35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5" autoAdjust="0"/>
    <p:restoredTop sz="90929"/>
  </p:normalViewPr>
  <p:slideViewPr>
    <p:cSldViewPr>
      <p:cViewPr varScale="1">
        <p:scale>
          <a:sx n="70" d="100"/>
          <a:sy n="70" d="100"/>
        </p:scale>
        <p:origin x="-12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40C2C7-DAD2-45AF-AE17-6C46F3ED1F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348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C6644D-330D-46D7-8DF9-F634F17A4F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4939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20040-BE1B-44E9-8FC4-F3AFFD37D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36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644B2-80EC-4D22-B8D4-1CEE4CCCDC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47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9478C-E164-4B91-920F-C91A35A62D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74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77298-DACF-4448-9784-AD8BF7CEB2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3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AC086-DA8B-4AE5-859B-81DBB142B7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99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54444-3B69-4F86-9BE5-AF488445E8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92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9D14F-A214-4BE6-AFC6-28BAD56DC3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84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723A3-966E-447E-8628-D01BEF2F86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6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377B0C-6DD8-4205-A5B1-09F6E7FA9D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27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FDE61-609A-4440-990A-2FDC38B6D3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49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81D0C-F714-4B4A-8EC8-63DA67E0D2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349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7B2AE0-5567-49B5-9CDD-D15B441A0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12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F35FD1-B2A8-485D-B6FB-55AE5D7A9F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353"/>
            <a:ext cx="9143999" cy="690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7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Cell Reproduction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Chapter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74893"/>
            <a:ext cx="7890263" cy="660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9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04775"/>
            <a:ext cx="661035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9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b="1" dirty="0"/>
              <a:t>Cell Division</a:t>
            </a:r>
            <a:endParaRPr lang="en-US" dirty="0"/>
          </a:p>
          <a:p>
            <a:pPr lvl="1"/>
            <a:r>
              <a:rPr lang="en-US" dirty="0"/>
              <a:t>Purpose</a:t>
            </a:r>
          </a:p>
          <a:p>
            <a:pPr lvl="1"/>
            <a:r>
              <a:rPr lang="en-US" dirty="0"/>
              <a:t>End result</a:t>
            </a:r>
          </a:p>
          <a:p>
            <a:pPr lvl="0"/>
            <a:r>
              <a:rPr lang="en-US" b="1" dirty="0"/>
              <a:t>Genetic Material</a:t>
            </a:r>
            <a:endParaRPr lang="en-US" dirty="0"/>
          </a:p>
          <a:p>
            <a:pPr lvl="1"/>
            <a:r>
              <a:rPr lang="en-US" dirty="0"/>
              <a:t>Called?</a:t>
            </a:r>
          </a:p>
          <a:p>
            <a:pPr lvl="1"/>
            <a:r>
              <a:rPr lang="en-US" dirty="0"/>
              <a:t>Consist of?</a:t>
            </a:r>
          </a:p>
          <a:p>
            <a:pPr lvl="1"/>
            <a:r>
              <a:rPr lang="en-US" dirty="0"/>
              <a:t>Tightly wound around?</a:t>
            </a:r>
          </a:p>
          <a:p>
            <a:pPr lvl="1"/>
            <a:r>
              <a:rPr lang="en-US" dirty="0"/>
              <a:t>Number in Cells</a:t>
            </a:r>
          </a:p>
          <a:p>
            <a:pPr lvl="2"/>
            <a:r>
              <a:rPr lang="en-US" dirty="0"/>
              <a:t>Somatic cells, diploid, 2N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2"/>
            <a:r>
              <a:rPr lang="en-US" dirty="0"/>
              <a:t>Gametes, haploid, N</a:t>
            </a:r>
          </a:p>
          <a:p>
            <a:pPr lvl="1"/>
            <a:r>
              <a:rPr lang="en-US" dirty="0"/>
              <a:t>Vocabulary</a:t>
            </a:r>
          </a:p>
          <a:p>
            <a:pPr lvl="2"/>
            <a:r>
              <a:rPr lang="en-US" dirty="0"/>
              <a:t>Chromatid, centromere, sister chromatids, homologous chromosomes, gene, trait</a:t>
            </a:r>
          </a:p>
          <a:p>
            <a:pPr lvl="1"/>
            <a:r>
              <a:rPr lang="en-US" dirty="0"/>
              <a:t>Karyotype</a:t>
            </a:r>
          </a:p>
          <a:p>
            <a:pPr lvl="2"/>
            <a:r>
              <a:rPr lang="en-US" dirty="0"/>
              <a:t>Define</a:t>
            </a:r>
          </a:p>
          <a:p>
            <a:pPr lvl="2"/>
            <a:r>
              <a:rPr lang="en-US" dirty="0"/>
              <a:t>What information does it give</a:t>
            </a:r>
          </a:p>
          <a:p>
            <a:pPr lvl="2"/>
            <a:r>
              <a:rPr lang="en-US" dirty="0"/>
              <a:t>Autosome versus sex chromosome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9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Interphase</a:t>
            </a:r>
            <a:endParaRPr lang="en-US" dirty="0"/>
          </a:p>
          <a:p>
            <a:pPr lvl="0"/>
            <a:r>
              <a:rPr lang="en-US" sz="2800" dirty="0"/>
              <a:t>Define</a:t>
            </a:r>
          </a:p>
          <a:p>
            <a:pPr lvl="0"/>
            <a:r>
              <a:rPr lang="en-US" sz="2800" dirty="0"/>
              <a:t>Purpose</a:t>
            </a:r>
          </a:p>
          <a:p>
            <a:pPr lvl="0"/>
            <a:r>
              <a:rPr lang="en-US" sz="2800" dirty="0"/>
              <a:t>How much of total cell cycle?</a:t>
            </a:r>
          </a:p>
          <a:p>
            <a:pPr lvl="0"/>
            <a:r>
              <a:rPr lang="en-US" sz="2800" dirty="0"/>
              <a:t>G1 – what happens, number of chromosomes</a:t>
            </a:r>
          </a:p>
          <a:p>
            <a:pPr lvl="0"/>
            <a:r>
              <a:rPr lang="en-US" sz="2800" dirty="0"/>
              <a:t>S – what happens</a:t>
            </a:r>
          </a:p>
          <a:p>
            <a:pPr lvl="0"/>
            <a:r>
              <a:rPr lang="en-US" sz="2800" dirty="0"/>
              <a:t>G2 – what happens, number of chromosome</a:t>
            </a:r>
          </a:p>
          <a:p>
            <a:pPr lvl="0"/>
            <a:r>
              <a:rPr lang="en-US" sz="2800" dirty="0"/>
              <a:t>G</a:t>
            </a:r>
            <a:r>
              <a:rPr lang="en-US" sz="2800" baseline="-25000" dirty="0"/>
              <a:t>0</a:t>
            </a:r>
            <a:r>
              <a:rPr lang="en-US" sz="2800" dirty="0"/>
              <a:t> – what happens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lvl="0" indent="0">
              <a:buNone/>
            </a:pPr>
            <a:r>
              <a:rPr lang="en-US" b="1" dirty="0"/>
              <a:t>Mitosis</a:t>
            </a:r>
            <a:endParaRPr lang="en-US" dirty="0"/>
          </a:p>
          <a:p>
            <a:pPr lvl="0"/>
            <a:r>
              <a:rPr lang="en-US" dirty="0"/>
              <a:t>Define</a:t>
            </a:r>
          </a:p>
          <a:p>
            <a:pPr lvl="0"/>
            <a:r>
              <a:rPr lang="en-US" dirty="0"/>
              <a:t>Purpose</a:t>
            </a:r>
          </a:p>
          <a:p>
            <a:pPr lvl="0"/>
            <a:r>
              <a:rPr lang="en-US" dirty="0"/>
              <a:t>Parts - know what happens in each and be able to recognize a drawing of each.</a:t>
            </a:r>
          </a:p>
          <a:p>
            <a:pPr lvl="1"/>
            <a:r>
              <a:rPr lang="en-US" dirty="0"/>
              <a:t>Prophase</a:t>
            </a:r>
          </a:p>
          <a:p>
            <a:pPr lvl="1"/>
            <a:r>
              <a:rPr lang="en-US" dirty="0"/>
              <a:t>Metaphase</a:t>
            </a:r>
          </a:p>
          <a:p>
            <a:pPr lvl="1"/>
            <a:r>
              <a:rPr lang="en-US" dirty="0"/>
              <a:t>Anaphase</a:t>
            </a:r>
          </a:p>
          <a:p>
            <a:pPr lvl="1"/>
            <a:r>
              <a:rPr lang="en-US" dirty="0"/>
              <a:t>Telophase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3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Cytokinesis</a:t>
            </a:r>
            <a:endParaRPr lang="en-US" dirty="0"/>
          </a:p>
          <a:p>
            <a:pPr lvl="0"/>
            <a:r>
              <a:rPr lang="en-US" dirty="0"/>
              <a:t>Define</a:t>
            </a:r>
          </a:p>
          <a:p>
            <a:pPr lvl="0"/>
            <a:r>
              <a:rPr lang="en-US" dirty="0"/>
              <a:t>Purpose</a:t>
            </a:r>
          </a:p>
          <a:p>
            <a:pPr lvl="0"/>
            <a:r>
              <a:rPr lang="en-US" dirty="0"/>
              <a:t>Yield and number of chromosomes</a:t>
            </a:r>
          </a:p>
          <a:p>
            <a:pPr lvl="0"/>
            <a:r>
              <a:rPr lang="en-US" dirty="0"/>
              <a:t>How is plant cytokinesis different from animal?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2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Meiosis</a:t>
            </a:r>
            <a:endParaRPr lang="en-US" dirty="0"/>
          </a:p>
          <a:p>
            <a:pPr lvl="0"/>
            <a:r>
              <a:rPr lang="en-US" dirty="0"/>
              <a:t>Define</a:t>
            </a:r>
          </a:p>
          <a:p>
            <a:pPr lvl="0"/>
            <a:r>
              <a:rPr lang="en-US" dirty="0"/>
              <a:t>Purpose</a:t>
            </a:r>
          </a:p>
          <a:p>
            <a:pPr lvl="0"/>
            <a:r>
              <a:rPr lang="en-US" dirty="0"/>
              <a:t>Parts - know what happens in each and be able to recognize a drawing of each.</a:t>
            </a:r>
          </a:p>
          <a:p>
            <a:pPr lvl="1"/>
            <a:r>
              <a:rPr lang="en-US" dirty="0"/>
              <a:t>Prophase I</a:t>
            </a:r>
          </a:p>
          <a:p>
            <a:pPr lvl="2"/>
            <a:r>
              <a:rPr lang="en-US" dirty="0"/>
              <a:t>Crossing over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/>
              <a:t>Metaphase I</a:t>
            </a:r>
          </a:p>
          <a:p>
            <a:pPr lvl="2"/>
            <a:r>
              <a:rPr lang="en-US" dirty="0"/>
              <a:t>Independent assortment</a:t>
            </a:r>
          </a:p>
          <a:p>
            <a:pPr lvl="1"/>
            <a:r>
              <a:rPr lang="en-US" dirty="0"/>
              <a:t>Anaphase I</a:t>
            </a:r>
          </a:p>
          <a:p>
            <a:pPr lvl="1"/>
            <a:r>
              <a:rPr lang="en-US" dirty="0"/>
              <a:t>Telophase I (plus number of chromosomes)</a:t>
            </a:r>
          </a:p>
          <a:p>
            <a:pPr lvl="1"/>
            <a:r>
              <a:rPr lang="en-US" dirty="0"/>
              <a:t>Prophase II</a:t>
            </a:r>
          </a:p>
          <a:p>
            <a:pPr lvl="1"/>
            <a:r>
              <a:rPr lang="en-US" dirty="0"/>
              <a:t>Metaphase II</a:t>
            </a:r>
          </a:p>
          <a:p>
            <a:pPr lvl="1"/>
            <a:r>
              <a:rPr lang="en-US" dirty="0"/>
              <a:t>Anaphase II</a:t>
            </a:r>
          </a:p>
          <a:p>
            <a:pPr lvl="1"/>
            <a:r>
              <a:rPr lang="en-US" dirty="0"/>
              <a:t>Telophase II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Cytokinesis</a:t>
            </a:r>
            <a:endParaRPr lang="en-US" dirty="0"/>
          </a:p>
          <a:p>
            <a:pPr lvl="0"/>
            <a:r>
              <a:rPr lang="en-US" dirty="0"/>
              <a:t>Define</a:t>
            </a:r>
          </a:p>
          <a:p>
            <a:pPr lvl="0"/>
            <a:r>
              <a:rPr lang="en-US" dirty="0"/>
              <a:t>Purpose</a:t>
            </a:r>
          </a:p>
          <a:p>
            <a:pPr lvl="0"/>
            <a:r>
              <a:rPr lang="en-US" dirty="0"/>
              <a:t>Yield and number of chromosomes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Cycle Control Mechanisms</a:t>
            </a:r>
            <a:endParaRPr lang="en-US" dirty="0"/>
          </a:p>
          <a:p>
            <a:pPr lvl="0"/>
            <a:r>
              <a:rPr lang="en-US" dirty="0"/>
              <a:t>Checkpoints</a:t>
            </a:r>
          </a:p>
          <a:p>
            <a:pPr lvl="1"/>
            <a:r>
              <a:rPr lang="en-US" dirty="0"/>
              <a:t>G1</a:t>
            </a:r>
          </a:p>
          <a:p>
            <a:pPr lvl="1"/>
            <a:r>
              <a:rPr lang="en-US" dirty="0"/>
              <a:t>G2</a:t>
            </a:r>
          </a:p>
          <a:p>
            <a:pPr lvl="1"/>
            <a:r>
              <a:rPr lang="en-US" dirty="0"/>
              <a:t>M</a:t>
            </a:r>
          </a:p>
          <a:p>
            <a:pPr lvl="0"/>
            <a:r>
              <a:rPr lang="en-US" dirty="0"/>
              <a:t>How is timing controlled?</a:t>
            </a:r>
          </a:p>
          <a:p>
            <a:pPr lvl="0"/>
            <a:r>
              <a:rPr lang="en-US" dirty="0"/>
              <a:t>Contact inhibition</a:t>
            </a:r>
          </a:p>
          <a:p>
            <a:pPr lvl="0"/>
            <a:r>
              <a:rPr lang="en-US" dirty="0"/>
              <a:t>Controlled cell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REVIEW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Prokaryotic Cell Division</a:t>
            </a:r>
            <a:endParaRPr lang="en-US" dirty="0"/>
          </a:p>
          <a:p>
            <a:pPr lvl="0"/>
            <a:r>
              <a:rPr lang="en-US" dirty="0"/>
              <a:t>Type of genetic material?</a:t>
            </a:r>
          </a:p>
          <a:p>
            <a:pPr lvl="0"/>
            <a:r>
              <a:rPr lang="en-US" dirty="0"/>
              <a:t>Binary fission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6214</TotalTime>
  <Words>222</Words>
  <Application>Microsoft Office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Cell Reproduction</vt:lpstr>
      <vt:lpstr>PowerPoint Presentation</vt:lpstr>
      <vt:lpstr>PowerPoint Presentation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Reproduction</dc:title>
  <dc:creator>DCSS</dc:creator>
  <cp:lastModifiedBy>JCBOE</cp:lastModifiedBy>
  <cp:revision>49</cp:revision>
  <dcterms:created xsi:type="dcterms:W3CDTF">2005-02-02T15:38:43Z</dcterms:created>
  <dcterms:modified xsi:type="dcterms:W3CDTF">2015-10-26T11:55:33Z</dcterms:modified>
</cp:coreProperties>
</file>