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73" r:id="rId6"/>
    <p:sldId id="269" r:id="rId7"/>
    <p:sldId id="271" r:id="rId8"/>
    <p:sldId id="274" r:id="rId9"/>
    <p:sldId id="272" r:id="rId10"/>
    <p:sldId id="279" r:id="rId11"/>
    <p:sldId id="270" r:id="rId12"/>
    <p:sldId id="28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9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1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2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03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7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4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2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1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19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3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5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1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17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3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6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835D6BB-0287-4F72-9F93-D201FD99A373}" type="datetimeFigureOut">
              <a:rPr lang="en-US" smtClean="0"/>
              <a:t>10/14/2017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2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ancybrim.me/physical-scienc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NOMENCLATURE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</a:t>
            </a:r>
            <a:r>
              <a:rPr lang="en-US" sz="2800" dirty="0" err="1"/>
              <a:t>ReView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303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736859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1. Explain what a chemical formula represents.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54954" y="3228392"/>
            <a:ext cx="9668556" cy="3489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/>
              <a:t>A </a:t>
            </a:r>
            <a:r>
              <a:rPr lang="en-US" altLang="en-US" sz="2800" b="1" u="sng" dirty="0"/>
              <a:t>chemical formula </a:t>
            </a:r>
            <a:r>
              <a:rPr lang="en-US" altLang="en-US" sz="2800" b="1" dirty="0"/>
              <a:t>tells: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chemeClr val="tx1"/>
                </a:solidFill>
              </a:rPr>
              <a:t>what </a:t>
            </a:r>
            <a:r>
              <a:rPr lang="en-US" altLang="en-US" sz="2800" b="1" dirty="0">
                <a:solidFill>
                  <a:schemeClr val="tx1"/>
                </a:solidFill>
              </a:rPr>
              <a:t>type</a:t>
            </a:r>
            <a:r>
              <a:rPr lang="en-US" altLang="en-US" sz="2800" dirty="0">
                <a:solidFill>
                  <a:schemeClr val="tx1"/>
                </a:solidFill>
              </a:rPr>
              <a:t> of atoms are present.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solidFill>
                  <a:schemeClr val="tx1"/>
                </a:solidFill>
              </a:rPr>
              <a:t>the </a:t>
            </a:r>
            <a:r>
              <a:rPr lang="en-US" altLang="en-US" sz="2800" b="1" dirty="0">
                <a:solidFill>
                  <a:schemeClr val="tx1"/>
                </a:solidFill>
              </a:rPr>
              <a:t>number</a:t>
            </a:r>
            <a:r>
              <a:rPr lang="en-US" altLang="en-US" sz="2800" dirty="0">
                <a:solidFill>
                  <a:schemeClr val="tx1"/>
                </a:solidFill>
              </a:rPr>
              <a:t> of each type of atom present.</a:t>
            </a:r>
          </a:p>
          <a:p>
            <a:pPr>
              <a:lnSpc>
                <a:spcPct val="80000"/>
              </a:lnSpc>
            </a:pPr>
            <a:r>
              <a:rPr lang="en-US" altLang="en-US" sz="2800" b="1" dirty="0">
                <a:solidFill>
                  <a:schemeClr val="tx1"/>
                </a:solidFill>
              </a:rPr>
              <a:t>ratio</a:t>
            </a:r>
            <a:r>
              <a:rPr lang="en-US" altLang="en-US" sz="2800" dirty="0">
                <a:solidFill>
                  <a:schemeClr val="tx1"/>
                </a:solidFill>
              </a:rPr>
              <a:t> of one atom to another.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  <a:p>
            <a:pPr marL="0" indent="0" algn="ctr">
              <a:lnSpc>
                <a:spcPct val="80000"/>
              </a:lnSpc>
              <a:buFont typeface="Wingdings 3" charset="2"/>
              <a:buNone/>
            </a:pPr>
            <a:r>
              <a:rPr lang="en-US" altLang="en-US" sz="2800" b="1" dirty="0"/>
              <a:t>H</a:t>
            </a:r>
            <a:r>
              <a:rPr lang="en-US" altLang="en-US" sz="2800" b="1" baseline="-25000" dirty="0"/>
              <a:t>2</a:t>
            </a:r>
            <a:r>
              <a:rPr lang="en-US" altLang="en-US" sz="2800" b="1" dirty="0"/>
              <a:t>O		Cl</a:t>
            </a:r>
            <a:r>
              <a:rPr lang="en-US" altLang="en-US" sz="2800" b="1" baseline="-25000" dirty="0"/>
              <a:t>2</a:t>
            </a:r>
            <a:r>
              <a:rPr lang="en-US" altLang="en-US" sz="2800" b="1" dirty="0"/>
              <a:t>		Al</a:t>
            </a:r>
            <a:r>
              <a:rPr lang="en-US" altLang="en-US" sz="2800" b="1" baseline="-25000" dirty="0"/>
              <a:t>2</a:t>
            </a:r>
            <a:r>
              <a:rPr lang="en-US" altLang="en-US" sz="2800" b="1" dirty="0"/>
              <a:t>O</a:t>
            </a:r>
            <a:r>
              <a:rPr lang="en-US" altLang="en-US" sz="2800" b="1" baseline="-25000" dirty="0"/>
              <a:t>3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103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1007447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8. Determine the ions forms by representative elements</a:t>
            </a:r>
            <a:r>
              <a:rPr lang="en-US" sz="2400" b="1" i="1" dirty="0"/>
              <a:t>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485" y="3442993"/>
            <a:ext cx="7969518" cy="33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98227"/>
            <a:ext cx="8825659" cy="34163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i="1" dirty="0"/>
              <a:t>9. Write the names and formulas for ionic compounds.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357" y="3134248"/>
            <a:ext cx="8261325" cy="351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62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98227"/>
            <a:ext cx="8825659" cy="34163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i="1" dirty="0"/>
              <a:t>9. Write the names and formulas for ionic compounds.</a:t>
            </a:r>
          </a:p>
          <a:p>
            <a:pPr marL="0" lvl="0" indent="0">
              <a:buNone/>
            </a:pPr>
            <a:r>
              <a:rPr lang="en-US" sz="2400" dirty="0"/>
              <a:t>Potassium fluoride						</a:t>
            </a:r>
            <a:r>
              <a:rPr lang="en-US" sz="2400" dirty="0" err="1"/>
              <a:t>CaS</a:t>
            </a: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Nickel (II) phosphide					K</a:t>
            </a:r>
            <a:r>
              <a:rPr lang="en-US" sz="2400" baseline="-25000" dirty="0"/>
              <a:t>2</a:t>
            </a:r>
            <a:r>
              <a:rPr lang="en-US" sz="2400" dirty="0"/>
              <a:t>S</a:t>
            </a:r>
          </a:p>
          <a:p>
            <a:pPr marL="0" lvl="0" indent="0">
              <a:buNone/>
            </a:pPr>
            <a:r>
              <a:rPr lang="en-US" sz="2400" dirty="0"/>
              <a:t>Aluminum chloride					Na</a:t>
            </a:r>
            <a:r>
              <a:rPr lang="en-US" sz="2400" baseline="-25000" dirty="0"/>
              <a:t>3</a:t>
            </a:r>
            <a:r>
              <a:rPr lang="en-US" sz="2400" dirty="0"/>
              <a:t>P</a:t>
            </a:r>
          </a:p>
          <a:p>
            <a:pPr marL="0" lvl="0" indent="0">
              <a:buNone/>
            </a:pPr>
            <a:r>
              <a:rPr lang="en-US" sz="2400" dirty="0"/>
              <a:t>Iron (III) oxide							BaI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6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400" b="1" i="1" dirty="0"/>
              <a:t>10. Be able to use some representative polyatomic ions in nomenclature.</a:t>
            </a:r>
          </a:p>
          <a:p>
            <a:pPr marL="0" lvl="0" indent="0">
              <a:buNone/>
            </a:pPr>
            <a:endParaRPr lang="en-US" sz="2400" b="1" i="1" dirty="0"/>
          </a:p>
          <a:p>
            <a:pPr marL="0" lvl="0" indent="0">
              <a:buNone/>
            </a:pPr>
            <a:r>
              <a:rPr lang="en-US" sz="2400" dirty="0"/>
              <a:t>Nickel (II) nitrate 						CaSO</a:t>
            </a:r>
            <a:r>
              <a:rPr lang="en-US" sz="2400" baseline="-25000" dirty="0"/>
              <a:t>4</a:t>
            </a: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Aluminum carbonate					NaHCO</a:t>
            </a:r>
            <a:r>
              <a:rPr lang="en-US" sz="2400" baseline="-25000" dirty="0"/>
              <a:t>3</a:t>
            </a: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Magnesium hydroxide				NH</a:t>
            </a:r>
            <a:r>
              <a:rPr lang="en-US" sz="2400" baseline="-25000" dirty="0"/>
              <a:t>4</a:t>
            </a:r>
            <a:r>
              <a:rPr lang="en-US" sz="2400" dirty="0"/>
              <a:t>Cl</a:t>
            </a:r>
          </a:p>
          <a:p>
            <a:pPr marL="0" lvl="0" indent="0">
              <a:buNone/>
            </a:pPr>
            <a:r>
              <a:rPr lang="en-US" sz="2400" dirty="0"/>
              <a:t>						</a:t>
            </a:r>
            <a:endParaRPr lang="en-US" sz="24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66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400" b="1" i="1" dirty="0"/>
              <a:t>12. Write the names and formulas for covalent compounds.</a:t>
            </a:r>
          </a:p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3536300"/>
            <a:ext cx="5019869" cy="2304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552450">
              <a:buFont typeface="Wingdings" panose="05000000000000000000" pitchFamily="2" charset="2"/>
              <a:buNone/>
            </a:pPr>
            <a:r>
              <a:rPr lang="en-US" altLang="en-US" b="1" dirty="0"/>
              <a:t>Rules:</a:t>
            </a:r>
            <a:r>
              <a:rPr lang="en-US" altLang="en-US" dirty="0"/>
              <a:t>	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dirty="0"/>
              <a:t>Use </a:t>
            </a:r>
            <a:r>
              <a:rPr lang="en-US" altLang="en-US" b="1" dirty="0">
                <a:solidFill>
                  <a:srgbClr val="FF0000"/>
                </a:solidFill>
              </a:rPr>
              <a:t>prefixes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to identify the number of atoms present.  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dirty="0"/>
              <a:t>If only one of the first atom (nonmetal), then </a:t>
            </a:r>
            <a:r>
              <a:rPr lang="en-US" altLang="en-US" b="1" u="sng" dirty="0">
                <a:solidFill>
                  <a:srgbClr val="FF0000"/>
                </a:solidFill>
              </a:rPr>
              <a:t>NO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prefix is used.  </a:t>
            </a:r>
          </a:p>
          <a:p>
            <a:pPr marL="552450" indent="-552450">
              <a:buFont typeface="Wingdings" panose="05000000000000000000" pitchFamily="2" charset="2"/>
              <a:buAutoNum type="arabicPeriod"/>
            </a:pPr>
            <a:r>
              <a:rPr lang="en-US" altLang="en-US" dirty="0"/>
              <a:t>Last element ends in </a:t>
            </a:r>
            <a:r>
              <a:rPr lang="en-US" altLang="en-US" b="1" dirty="0">
                <a:solidFill>
                  <a:srgbClr val="FF0000"/>
                </a:solidFill>
              </a:rPr>
              <a:t>“ide”.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029631" y="3632746"/>
            <a:ext cx="4275895" cy="24057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>
              <a:buFont typeface="Wingdings 3" charset="2"/>
              <a:buNone/>
            </a:pPr>
            <a:r>
              <a:rPr lang="en-US"/>
              <a:t>1. Write the symbol of the </a:t>
            </a:r>
            <a:r>
              <a:rPr lang="en-US" b="1">
                <a:solidFill>
                  <a:srgbClr val="FF0000"/>
                </a:solidFill>
              </a:rPr>
              <a:t>first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element adding a </a:t>
            </a:r>
            <a:r>
              <a:rPr lang="en-US" b="1">
                <a:solidFill>
                  <a:srgbClr val="FF0000"/>
                </a:solidFill>
              </a:rPr>
              <a:t>subscript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of the number of atoms present.  If only one of the first atom (nonmetal), then </a:t>
            </a:r>
            <a:r>
              <a:rPr lang="en-US" b="1" u="sng">
                <a:solidFill>
                  <a:srgbClr val="FF0000"/>
                </a:solidFill>
              </a:rPr>
              <a:t>NO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number is used.  </a:t>
            </a:r>
          </a:p>
          <a:p>
            <a:pPr marL="463550" indent="-463550">
              <a:buFont typeface="Wingdings 3" charset="2"/>
              <a:buNone/>
            </a:pPr>
            <a:r>
              <a:rPr lang="en-US"/>
              <a:t>2. Write the symbol of the </a:t>
            </a:r>
            <a:r>
              <a:rPr lang="en-US" b="1">
                <a:solidFill>
                  <a:srgbClr val="FF0000"/>
                </a:solidFill>
              </a:rPr>
              <a:t>second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element adding a </a:t>
            </a:r>
            <a:r>
              <a:rPr lang="en-US" b="1">
                <a:solidFill>
                  <a:srgbClr val="FF0000"/>
                </a:solidFill>
              </a:rPr>
              <a:t>subscript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of the number of atoms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04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400" b="1" i="1" dirty="0"/>
              <a:t>12. Write the names and formulas for covalent compounds.</a:t>
            </a:r>
          </a:p>
          <a:p>
            <a:pPr marL="0" lvl="0" indent="0">
              <a:buNone/>
            </a:pPr>
            <a:endParaRPr lang="en-US" sz="2400" b="1" i="1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/>
              <a:t>P</a:t>
            </a:r>
            <a:r>
              <a:rPr lang="en-US" sz="2400" baseline="-25000" dirty="0"/>
              <a:t>4</a:t>
            </a:r>
            <a:r>
              <a:rPr lang="en-US" sz="2400" dirty="0"/>
              <a:t>S</a:t>
            </a:r>
            <a:r>
              <a:rPr lang="en-US" sz="2400" baseline="-25000" dirty="0"/>
              <a:t>6</a:t>
            </a:r>
            <a:r>
              <a:rPr lang="en-US" sz="2400" dirty="0"/>
              <a:t>							</a:t>
            </a:r>
            <a:r>
              <a:rPr lang="en-US" sz="2400" dirty="0" err="1"/>
              <a:t>tricarbon</a:t>
            </a:r>
            <a:r>
              <a:rPr lang="en-US" sz="2400" dirty="0"/>
              <a:t> dioxide			</a:t>
            </a:r>
          </a:p>
          <a:p>
            <a:pPr marL="0" indent="0">
              <a:buNone/>
            </a:pPr>
            <a:r>
              <a:rPr lang="en-US" sz="2400" dirty="0"/>
              <a:t>NO</a:t>
            </a:r>
            <a:r>
              <a:rPr lang="en-US" sz="2400" baseline="-25000" dirty="0"/>
              <a:t>2							</a:t>
            </a:r>
            <a:r>
              <a:rPr lang="en-US" sz="2400" dirty="0"/>
              <a:t>dinitrogen tetroxide</a:t>
            </a:r>
          </a:p>
          <a:p>
            <a:pPr marL="0" indent="0">
              <a:buNone/>
            </a:pPr>
            <a:r>
              <a:rPr lang="en-US" sz="2400" dirty="0"/>
              <a:t> SCl</a:t>
            </a:r>
            <a:r>
              <a:rPr lang="en-US" sz="2400" baseline="-25000" dirty="0"/>
              <a:t>6</a:t>
            </a:r>
            <a:r>
              <a:rPr lang="en-US" sz="2400" dirty="0"/>
              <a:t>							carbon </a:t>
            </a:r>
            <a:r>
              <a:rPr lang="en-US" sz="2400" dirty="0" err="1"/>
              <a:t>diselenide</a:t>
            </a:r>
            <a:r>
              <a:rPr lang="en-US" sz="2400" dirty="0"/>
              <a:t>	</a:t>
            </a:r>
          </a:p>
          <a:p>
            <a:pPr marL="0" indent="0">
              <a:buNone/>
            </a:pPr>
            <a:r>
              <a:rPr lang="en-US" sz="2400" dirty="0"/>
              <a:t>PCl</a:t>
            </a:r>
            <a:r>
              <a:rPr lang="en-US" sz="2400" baseline="-25000" dirty="0"/>
              <a:t>5		</a:t>
            </a:r>
            <a:r>
              <a:rPr lang="en-US" sz="2400" dirty="0"/>
              <a:t>					</a:t>
            </a:r>
            <a:r>
              <a:rPr lang="en-US" sz="2400" dirty="0" err="1"/>
              <a:t>tetraphosphorus</a:t>
            </a:r>
            <a:r>
              <a:rPr lang="en-US" sz="2400" dirty="0"/>
              <a:t> </a:t>
            </a:r>
            <a:r>
              <a:rPr lang="en-US" sz="2400" dirty="0" err="1"/>
              <a:t>heptasulfide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sz="24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730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sz="2400" b="1" i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6FF43-162C-4283-A811-1E306C93093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781175"/>
            <a:ext cx="8201025" cy="4831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88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sz="2400" b="1" i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AF108-11CF-4A75-B53B-1AFC9FAB4A7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1795462"/>
            <a:ext cx="7534275" cy="4859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90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834622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i="1" dirty="0"/>
              <a:t>11. Write the names and formulas for hydrates.</a:t>
            </a:r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sz="2400" dirty="0"/>
              <a:t>Example: CuSO</a:t>
            </a:r>
            <a:r>
              <a:rPr lang="en-US" sz="2400" baseline="-25000" dirty="0"/>
              <a:t>4</a:t>
            </a:r>
            <a:r>
              <a:rPr lang="en-US" sz="2400" dirty="0"/>
              <a:t> </a:t>
            </a:r>
            <a:r>
              <a:rPr lang="en-US" sz="2400" dirty="0">
                <a:sym typeface="Symbol"/>
              </a:rPr>
              <a:t></a:t>
            </a:r>
            <a:r>
              <a:rPr lang="en-US" sz="2400" dirty="0"/>
              <a:t> 5H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0" indent="0">
              <a:buNone/>
            </a:pPr>
            <a:r>
              <a:rPr lang="en-US" sz="2400" dirty="0"/>
              <a:t>					ionic compound		</a:t>
            </a:r>
            <a:r>
              <a:rPr lang="en-US" sz="2400" dirty="0" err="1"/>
              <a:t>prefix+hydrate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copper (II) sulfate pentahydrate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CaCl</a:t>
            </a:r>
            <a:r>
              <a:rPr lang="en-US" sz="2400" baseline="-25000" dirty="0"/>
              <a:t>2</a:t>
            </a:r>
            <a:r>
              <a:rPr lang="en-US" sz="2400" dirty="0"/>
              <a:t> ∙ 2H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Iron (II) sulfate hexahydrate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053944" y="3349690"/>
            <a:ext cx="849085" cy="2799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397831" y="3331029"/>
            <a:ext cx="547394" cy="4043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64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05076"/>
            <a:ext cx="11125200" cy="4114800"/>
          </a:xfrm>
        </p:spPr>
        <p:txBody>
          <a:bodyPr/>
          <a:lstStyle/>
          <a:p>
            <a:r>
              <a:rPr lang="en-US" sz="2800" dirty="0"/>
              <a:t>Go to my website: </a:t>
            </a:r>
            <a:r>
              <a:rPr lang="en-US" sz="2800" dirty="0">
                <a:hlinkClick r:id="rId2"/>
              </a:rPr>
              <a:t>nancybrim.me/physical-science/</a:t>
            </a:r>
            <a:endParaRPr lang="en-US" sz="2800" dirty="0"/>
          </a:p>
          <a:p>
            <a:pPr marL="457200" indent="-4763">
              <a:buNone/>
            </a:pPr>
            <a:r>
              <a:rPr lang="en-US" sz="2800" dirty="0"/>
              <a:t>Or google Nancy Brim physical science</a:t>
            </a:r>
          </a:p>
          <a:p>
            <a:r>
              <a:rPr lang="en-US" sz="2800" dirty="0"/>
              <a:t>Have your notes and periodic table.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735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112</TotalTime>
  <Words>217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Symbol</vt:lpstr>
      <vt:lpstr>Wingdings</vt:lpstr>
      <vt:lpstr>Wingdings 3</vt:lpstr>
      <vt:lpstr>Ion Boardroom</vt:lpstr>
      <vt:lpstr>NOMENCLATURE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Nancy</dc:creator>
  <cp:lastModifiedBy>Nancy Brim</cp:lastModifiedBy>
  <cp:revision>14</cp:revision>
  <dcterms:created xsi:type="dcterms:W3CDTF">2016-02-19T01:55:23Z</dcterms:created>
  <dcterms:modified xsi:type="dcterms:W3CDTF">2017-10-14T20:37:33Z</dcterms:modified>
</cp:coreProperties>
</file>