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23"/>
  </p:handoutMasterIdLst>
  <p:sldIdLst>
    <p:sldId id="364" r:id="rId2"/>
    <p:sldId id="371" r:id="rId3"/>
    <p:sldId id="372" r:id="rId4"/>
    <p:sldId id="365" r:id="rId5"/>
    <p:sldId id="366" r:id="rId6"/>
    <p:sldId id="349" r:id="rId7"/>
    <p:sldId id="367" r:id="rId8"/>
    <p:sldId id="356" r:id="rId9"/>
    <p:sldId id="373" r:id="rId10"/>
    <p:sldId id="374" r:id="rId11"/>
    <p:sldId id="368" r:id="rId12"/>
    <p:sldId id="350" r:id="rId13"/>
    <p:sldId id="369" r:id="rId14"/>
    <p:sldId id="370" r:id="rId15"/>
    <p:sldId id="351" r:id="rId16"/>
    <p:sldId id="375" r:id="rId17"/>
    <p:sldId id="379" r:id="rId18"/>
    <p:sldId id="342" r:id="rId19"/>
    <p:sldId id="268" r:id="rId20"/>
    <p:sldId id="357" r:id="rId21"/>
    <p:sldId id="34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66"/>
    <a:srgbClr val="FFFF66"/>
    <a:srgbClr val="FFFF00"/>
    <a:srgbClr val="3366FF"/>
    <a:srgbClr val="006600"/>
    <a:srgbClr val="3D703C"/>
    <a:srgbClr val="07080F"/>
    <a:srgbClr val="FE1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55" autoAdjust="0"/>
    <p:restoredTop sz="94731" autoAdjust="0"/>
  </p:normalViewPr>
  <p:slideViewPr>
    <p:cSldViewPr>
      <p:cViewPr varScale="1">
        <p:scale>
          <a:sx n="66" d="100"/>
          <a:sy n="66" d="100"/>
        </p:scale>
        <p:origin x="-15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7B767655-7874-4544-ACA6-DCB36B1E0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80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4A598-6505-4778-9BFB-B00696165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9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9AF9B-0FE5-40AB-9213-F75D3E7A4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41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9845D-4632-464B-954B-5AADB13AC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26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45D9A-A90E-437A-B947-7B172B07B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91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217C50-9FB8-4BE3-99C0-A07BF176E7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78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59F8B-4D32-4A58-A43B-D54C653972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1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92CB06-978B-40C7-8668-B0BF96A97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37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EE337-6429-4913-AE7F-A01857002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61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ADF54-693C-45EE-9FBC-F779A61789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09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6A45E-BC6B-416D-86E2-0353924DD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6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55CE5-6775-4F62-97B9-1EC2B36DA9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707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896A50-02B5-497D-8522-5B27056A8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8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66"/>
            </a:gs>
            <a:gs pos="10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F00BF-8D36-4C94-8A5D-8F7172C9F3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None/>
            </a:pPr>
            <a:r>
              <a:rPr lang="en-US" sz="2400" dirty="0"/>
              <a:t>1.  Be able to identify the steps involved in the scientific method.</a:t>
            </a:r>
          </a:p>
          <a:p>
            <a:pPr marL="804863"/>
            <a:r>
              <a:rPr lang="en-US" sz="2400" dirty="0"/>
              <a:t>State the problem		</a:t>
            </a:r>
          </a:p>
          <a:p>
            <a:pPr marL="804863"/>
            <a:r>
              <a:rPr lang="en-US" sz="2400" dirty="0"/>
              <a:t>Gather information		</a:t>
            </a:r>
          </a:p>
          <a:p>
            <a:pPr marL="804863"/>
            <a:r>
              <a:rPr lang="en-US" sz="2400" dirty="0"/>
              <a:t>State a hypothesis</a:t>
            </a:r>
          </a:p>
          <a:p>
            <a:pPr marL="804863"/>
            <a:r>
              <a:rPr lang="en-US" sz="2400" dirty="0"/>
              <a:t>Test the hypothesis </a:t>
            </a:r>
          </a:p>
          <a:p>
            <a:pPr marL="804863"/>
            <a:r>
              <a:rPr lang="en-US" sz="2400" dirty="0"/>
              <a:t>Record and analyze data 		</a:t>
            </a:r>
          </a:p>
          <a:p>
            <a:pPr marL="804863"/>
            <a:r>
              <a:rPr lang="en-US" sz="2400" dirty="0"/>
              <a:t>Form a conclusion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271042C-B15B-4E8E-930D-09ECF5171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17" y="2438400"/>
            <a:ext cx="37242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1280" y="15649"/>
            <a:ext cx="8041440" cy="1442674"/>
          </a:xfrm>
        </p:spPr>
        <p:txBody>
          <a:bodyPr/>
          <a:lstStyle/>
          <a:p>
            <a:r>
              <a:rPr lang="en-US" altLang="en-US" sz="4800" b="1" dirty="0"/>
              <a:t>TEST REVIEW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2771" y="1631988"/>
            <a:ext cx="3893457" cy="3951337"/>
          </a:xfrm>
        </p:spPr>
        <p:txBody>
          <a:bodyPr>
            <a:no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Independent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variable is the one factor you </a:t>
            </a:r>
            <a:r>
              <a:rPr lang="en-US" altLang="en-US" sz="2800" b="1" dirty="0">
                <a:solidFill>
                  <a:srgbClr val="FF0000"/>
                </a:solidFill>
              </a:rPr>
              <a:t>change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in the experiment.</a:t>
            </a:r>
          </a:p>
          <a:p>
            <a:endParaRPr lang="en-US" altLang="en-US" sz="2800" dirty="0">
              <a:solidFill>
                <a:schemeClr val="tx1"/>
              </a:solidFill>
            </a:endParaRPr>
          </a:p>
          <a:p>
            <a:r>
              <a:rPr lang="en-US" altLang="en-US" sz="2800" b="1" dirty="0">
                <a:solidFill>
                  <a:srgbClr val="FF0000"/>
                </a:solidFill>
              </a:rPr>
              <a:t>Dependent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variable is the one factor that </a:t>
            </a:r>
            <a:r>
              <a:rPr lang="en-US" altLang="en-US" sz="2800" b="1" dirty="0">
                <a:solidFill>
                  <a:srgbClr val="FF0000"/>
                </a:solidFill>
              </a:rPr>
              <a:t>changes as a result </a:t>
            </a:r>
            <a:r>
              <a:rPr lang="en-US" altLang="en-US" sz="2800" dirty="0">
                <a:solidFill>
                  <a:schemeClr val="tx1"/>
                </a:solidFill>
              </a:rPr>
              <a:t>of your independent variable.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34" y="2230117"/>
            <a:ext cx="4247843" cy="312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63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8" y="250722"/>
            <a:ext cx="7313612" cy="1143000"/>
          </a:xfrm>
        </p:spPr>
        <p:txBody>
          <a:bodyPr/>
          <a:lstStyle/>
          <a:p>
            <a:r>
              <a:rPr lang="en-US" sz="4400" b="1" dirty="0"/>
              <a:t>TEST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6143"/>
            <a:ext cx="7467600" cy="395133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Control Group is the group you make </a:t>
            </a:r>
            <a:r>
              <a:rPr lang="en-US" sz="2800" b="1" dirty="0">
                <a:solidFill>
                  <a:srgbClr val="FF0000"/>
                </a:solidFill>
              </a:rPr>
              <a:t>no changes </a:t>
            </a:r>
            <a:r>
              <a:rPr lang="en-US" sz="2800" dirty="0">
                <a:solidFill>
                  <a:schemeClr val="tx1"/>
                </a:solidFill>
              </a:rPr>
              <a:t>to.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 Experimental Group is the group that has the </a:t>
            </a:r>
            <a:r>
              <a:rPr lang="en-US" sz="2800" b="1" dirty="0">
                <a:solidFill>
                  <a:srgbClr val="FF0000"/>
                </a:solidFill>
              </a:rPr>
              <a:t>independent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variable </a:t>
            </a:r>
            <a:r>
              <a:rPr lang="en-US" sz="2800" b="1" dirty="0">
                <a:solidFill>
                  <a:srgbClr val="FF0000"/>
                </a:solidFill>
              </a:rPr>
              <a:t>changed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09" y="3860800"/>
            <a:ext cx="5198844" cy="26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41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None/>
            </a:pPr>
            <a:r>
              <a:rPr lang="en-US" sz="2400" dirty="0"/>
              <a:t>2.  Be able to identify the steps if given an experiment to read through.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CAFAEDA4-DBD9-47FA-9AAD-316871262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2" y="2590800"/>
            <a:ext cx="68484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6EC4FE58-38B1-4E88-B3E4-D19CF3EAF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1" y="4219575"/>
            <a:ext cx="6886576" cy="397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49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None/>
            </a:pPr>
            <a:r>
              <a:rPr lang="en-US" sz="2400" dirty="0"/>
              <a:t>3.  Identify the basic parts of the metric system. Know the definition, unit, and how each is measured:</a:t>
            </a:r>
          </a:p>
          <a:p>
            <a:pPr marL="0" indent="0">
              <a:buNone/>
            </a:pPr>
            <a:r>
              <a:rPr lang="en-US" sz="2400" dirty="0"/>
              <a:t>	MASS				VOLUME 	</a:t>
            </a:r>
            <a:r>
              <a:rPr lang="en-US" sz="2400" b="1" dirty="0"/>
              <a:t>	</a:t>
            </a:r>
          </a:p>
          <a:p>
            <a:pPr marL="0" indent="0">
              <a:buNone/>
            </a:pPr>
            <a:r>
              <a:rPr lang="en-US" sz="2400" dirty="0"/>
              <a:t>	LENGTH			TEMPERATURE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28042E-EA5A-4E88-AFE8-334A19758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3319180"/>
            <a:ext cx="7239000" cy="35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6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METRIC MEASUREMENTS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093896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38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None/>
            </a:pPr>
            <a:r>
              <a:rPr lang="en-US" sz="2400" dirty="0"/>
              <a:t>4.  Know how to measure mass, volume of a liquid, volume of a regular and irregular solid, and read a thermometer.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92E434D-34CB-4AA0-A0C1-635AC4E75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514600"/>
            <a:ext cx="5528153" cy="41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92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READING LAB EQUIPMENT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95400"/>
            <a:ext cx="607695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381" y="316366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6200" y="2685365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Final Reading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99026"/>
            <a:ext cx="1600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difference between the two is the volume of the object.</a:t>
            </a:r>
          </a:p>
        </p:txBody>
      </p:sp>
    </p:spTree>
    <p:extLst>
      <p:ext uri="{BB962C8B-B14F-4D97-AF65-F5344CB8AC3E}">
        <p14:creationId xmlns:p14="http://schemas.microsoft.com/office/powerpoint/2010/main" val="254839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READING LAB EQUIPMENT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86C276F-A554-4424-BEBE-A5276F442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417638"/>
            <a:ext cx="65532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3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4F5A0B-16D6-4DAF-ABCA-527D61636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READING LAB EQUIPMENT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83D873AD-50C0-43C8-BB2C-814F4C7A9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828800"/>
            <a:ext cx="6759407" cy="409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4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5.  Know accepted safety practices.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013D505-D105-419F-B4E9-293A2C620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133600"/>
            <a:ext cx="5381625" cy="1647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F643F0B-5870-40CB-9210-12916009B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812" y="3733800"/>
            <a:ext cx="4724400" cy="29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1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TEST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2000"/>
          </a:xfrm>
        </p:spPr>
        <p:txBody>
          <a:bodyPr/>
          <a:lstStyle/>
          <a:p>
            <a:r>
              <a:rPr lang="en-US" dirty="0"/>
              <a:t>Look at your safety contract and notes.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5956324" cy="454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386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6</a:t>
            </a:r>
            <a:r>
              <a:rPr lang="en-US" sz="2400" dirty="0"/>
              <a:t>.  Know the steps to performing a lab experiment.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5938724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81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6400" indent="-406400">
              <a:buNone/>
            </a:pPr>
            <a:r>
              <a:rPr lang="en-US" sz="2400" dirty="0" smtClean="0"/>
              <a:t>7</a:t>
            </a:r>
            <a:r>
              <a:rPr lang="en-US" sz="2400" dirty="0"/>
              <a:t>.  Be able to perform metric conversions using the prefixes kilo-, hecto-, deka-, deci-, centi-, and milli-.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098726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02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METRIC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	</a:t>
            </a:r>
            <a:r>
              <a:rPr lang="en-US" altLang="en-US" dirty="0" smtClean="0">
                <a:latin typeface="Comic Sans MS" panose="030F0702030302020204" pitchFamily="66" charset="0"/>
              </a:rPr>
              <a:t>110kL </a:t>
            </a:r>
            <a:r>
              <a:rPr lang="en-US" altLang="en-US" dirty="0">
                <a:latin typeface="Comic Sans MS" panose="030F0702030302020204" pitchFamily="66" charset="0"/>
              </a:rPr>
              <a:t>= _____________ </a:t>
            </a:r>
            <a:r>
              <a:rPr lang="en-US" altLang="en-US" dirty="0" smtClean="0">
                <a:latin typeface="Comic Sans MS" panose="030F0702030302020204" pitchFamily="66" charset="0"/>
              </a:rPr>
              <a:t>DL</a:t>
            </a:r>
            <a:endParaRPr lang="en-US" altLang="en-US" dirty="0">
              <a:latin typeface="Comic Sans MS" panose="030F0702030302020204" pitchFamily="66" charset="0"/>
            </a:endParaRPr>
          </a:p>
          <a:p>
            <a:pPr marL="465138" indent="-465138"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 </a:t>
            </a:r>
            <a:r>
              <a:rPr lang="en-US" altLang="en-US" dirty="0">
                <a:latin typeface="Comic Sans MS" panose="030F0702030302020204" pitchFamily="66" charset="0"/>
              </a:rPr>
              <a:t>	</a:t>
            </a:r>
            <a:r>
              <a:rPr lang="en-US" altLang="en-US" dirty="0" smtClean="0">
                <a:latin typeface="Comic Sans MS" panose="030F0702030302020204" pitchFamily="66" charset="0"/>
              </a:rPr>
              <a:t>	</a:t>
            </a:r>
          </a:p>
          <a:p>
            <a:pPr marL="465138" indent="-465138"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	</a:t>
            </a:r>
            <a:r>
              <a:rPr lang="en-US" altLang="en-US" dirty="0" smtClean="0">
                <a:latin typeface="Comic Sans MS" panose="030F0702030302020204" pitchFamily="66" charset="0"/>
              </a:rPr>
              <a:t>    270mg </a:t>
            </a:r>
            <a:r>
              <a:rPr lang="en-US" altLang="en-US" dirty="0">
                <a:latin typeface="Comic Sans MS" panose="030F0702030302020204" pitchFamily="66" charset="0"/>
              </a:rPr>
              <a:t>= ___________ </a:t>
            </a:r>
            <a:r>
              <a:rPr lang="en-US" altLang="en-US" dirty="0" smtClean="0">
                <a:latin typeface="Comic Sans MS" panose="030F0702030302020204" pitchFamily="66" charset="0"/>
              </a:rPr>
              <a:t>g</a:t>
            </a:r>
          </a:p>
          <a:p>
            <a:pPr marL="465138" indent="-465138">
              <a:buNone/>
            </a:pPr>
            <a:endParaRPr lang="en-US" altLang="en-US" dirty="0">
              <a:latin typeface="Comic Sans MS" panose="030F0702030302020204" pitchFamily="66" charset="0"/>
            </a:endParaRPr>
          </a:p>
          <a:p>
            <a:pPr marL="465138" indent="-465138"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		45dm = ___________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hm</a:t>
            </a:r>
            <a:endParaRPr lang="en-US" altLang="en-US" dirty="0" smtClean="0">
              <a:latin typeface="Comic Sans MS" panose="030F0702030302020204" pitchFamily="66" charset="0"/>
            </a:endParaRPr>
          </a:p>
          <a:p>
            <a:pPr marL="465138" indent="-465138">
              <a:buNone/>
            </a:pPr>
            <a:endParaRPr lang="en-US" altLang="en-US" dirty="0">
              <a:latin typeface="Comic Sans MS" panose="030F0702030302020204" pitchFamily="66" charset="0"/>
            </a:endParaRPr>
          </a:p>
          <a:p>
            <a:pPr marL="465138" indent="-465138"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		1000cg = __________ g</a:t>
            </a:r>
            <a:endParaRPr lang="en-US" alt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8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406400" indent="-406400">
              <a:buNone/>
            </a:pPr>
            <a:r>
              <a:rPr lang="en-US" sz="2400" dirty="0" smtClean="0"/>
              <a:t>8</a:t>
            </a:r>
            <a:r>
              <a:rPr lang="en-US" sz="2400" dirty="0"/>
              <a:t>.  Be able to write number in scientific notation and take number out of scientific notation.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3600"/>
            <a:ext cx="6092371" cy="4488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6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E89A9-731C-46E9-A2B2-36A153B1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4800" b="1" dirty="0"/>
              <a:t>TEST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7F058-3564-4209-8A20-602DCD227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406400" indent="-406400">
              <a:buNone/>
            </a:pPr>
            <a:r>
              <a:rPr lang="en-US" sz="2400" dirty="0" smtClean="0"/>
              <a:t>8</a:t>
            </a:r>
            <a:r>
              <a:rPr lang="en-US" sz="2400" dirty="0"/>
              <a:t>.  Be able to write number in scientific notation and take number out of scientific notation.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6212114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04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SCIENTIFIC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able to change a number into scientific notation.</a:t>
            </a:r>
          </a:p>
          <a:p>
            <a:pPr marL="0" indent="0">
              <a:buNone/>
            </a:pPr>
            <a:r>
              <a:rPr lang="en-US" dirty="0"/>
              <a:t>	4000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>
                <a:sym typeface="Wingdings" panose="05000000000000000000" pitchFamily="2" charset="2"/>
              </a:rPr>
              <a:t>________________</a:t>
            </a:r>
            <a:endParaRPr lang="en-US" baseline="30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aseline="30000" dirty="0">
                <a:sym typeface="Wingdings" panose="05000000000000000000" pitchFamily="2" charset="2"/>
              </a:rPr>
              <a:t>	</a:t>
            </a:r>
            <a:r>
              <a:rPr lang="en-US" dirty="0">
                <a:sym typeface="Wingdings" panose="05000000000000000000" pitchFamily="2" charset="2"/>
              </a:rPr>
              <a:t>0.004  _______________</a:t>
            </a:r>
            <a:endParaRPr lang="en-US" dirty="0"/>
          </a:p>
          <a:p>
            <a:r>
              <a:rPr lang="en-US" dirty="0"/>
              <a:t>Be able to change a number out of scientific notation.</a:t>
            </a:r>
          </a:p>
          <a:p>
            <a:pPr marL="0" indent="0">
              <a:buNone/>
            </a:pPr>
            <a:r>
              <a:rPr lang="en-US" dirty="0"/>
              <a:t>	4.662 x 10</a:t>
            </a:r>
            <a:r>
              <a:rPr lang="en-US" baseline="30000" dirty="0"/>
              <a:t>4</a:t>
            </a:r>
            <a:r>
              <a:rPr lang="en-US" baseline="30000" dirty="0">
                <a:solidFill>
                  <a:srgbClr val="FFFF00"/>
                </a:solidFill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 </a:t>
            </a:r>
            <a:r>
              <a:rPr lang="en-US" dirty="0">
                <a:sym typeface="Wingdings" panose="05000000000000000000" pitchFamily="2" charset="2"/>
              </a:rPr>
              <a:t>____________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5.25 x 10</a:t>
            </a:r>
            <a:r>
              <a:rPr lang="en-US" baseline="30000" dirty="0">
                <a:sym typeface="Wingdings" panose="05000000000000000000" pitchFamily="2" charset="2"/>
              </a:rPr>
              <a:t>-3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smtClean="0">
                <a:sym typeface="Wingdings" panose="05000000000000000000" pitchFamily="2" charset="2"/>
              </a:rPr>
              <a:t>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6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h2nocus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280988"/>
            <a:ext cx="5600700" cy="629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362200" y="2438400"/>
            <a:ext cx="1752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2286000" y="3276600"/>
            <a:ext cx="1752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286000" y="4114800"/>
            <a:ext cx="2057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5181600" y="2362200"/>
            <a:ext cx="1752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5181600" y="3352800"/>
            <a:ext cx="1752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5181600" y="4267200"/>
            <a:ext cx="18288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REVIEW PACKET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7030A0"/>
                </a:solidFill>
              </a:rPr>
              <a:t>Completion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of the review packet </a:t>
            </a:r>
            <a:r>
              <a:rPr lang="en-US" dirty="0" smtClean="0"/>
              <a:t>will </a:t>
            </a:r>
            <a:r>
              <a:rPr lang="en-US" dirty="0"/>
              <a:t>be for a test redo point. </a:t>
            </a:r>
            <a:endParaRPr lang="en-US" dirty="0" smtClean="0"/>
          </a:p>
          <a:p>
            <a:r>
              <a:rPr lang="en-US" dirty="0" smtClean="0"/>
              <a:t>Must be turned </a:t>
            </a:r>
            <a:r>
              <a:rPr lang="en-US" dirty="0"/>
              <a:t>in </a:t>
            </a:r>
            <a:r>
              <a:rPr lang="en-US" b="1" u="sng" dirty="0">
                <a:solidFill>
                  <a:srgbClr val="7030A0"/>
                </a:solidFill>
              </a:rPr>
              <a:t>on the day of the test only </a:t>
            </a:r>
            <a:r>
              <a:rPr lang="en-US" dirty="0" smtClean="0"/>
              <a:t>– complete</a:t>
            </a:r>
            <a:endParaRPr lang="en-US" dirty="0"/>
          </a:p>
          <a:p>
            <a:r>
              <a:rPr lang="en-US" dirty="0"/>
              <a:t>After </a:t>
            </a:r>
            <a:r>
              <a:rPr lang="en-US" b="1" u="sng" dirty="0">
                <a:solidFill>
                  <a:srgbClr val="7030A0"/>
                </a:solidFill>
              </a:rPr>
              <a:t>four</a:t>
            </a:r>
            <a:r>
              <a:rPr lang="en-US" dirty="0"/>
              <a:t> such review points, you will be given the chance to redo a test of your choice.</a:t>
            </a:r>
          </a:p>
        </p:txBody>
      </p:sp>
    </p:spTree>
    <p:extLst>
      <p:ext uri="{BB962C8B-B14F-4D97-AF65-F5344CB8AC3E}">
        <p14:creationId xmlns:p14="http://schemas.microsoft.com/office/powerpoint/2010/main" val="163245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TEST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/>
              <a:t>5 MC questions</a:t>
            </a:r>
          </a:p>
          <a:p>
            <a:r>
              <a:rPr lang="en-US" dirty="0"/>
              <a:t>Table on metric measurements</a:t>
            </a:r>
          </a:p>
          <a:p>
            <a:r>
              <a:rPr lang="en-US" dirty="0"/>
              <a:t>2 questions on lab safety</a:t>
            </a:r>
          </a:p>
          <a:p>
            <a:r>
              <a:rPr lang="en-US" dirty="0"/>
              <a:t>4 metric conversions</a:t>
            </a:r>
          </a:p>
          <a:p>
            <a:r>
              <a:rPr lang="en-US" dirty="0"/>
              <a:t>4 scientific notation to regular or vice versa conversions</a:t>
            </a:r>
          </a:p>
          <a:p>
            <a:r>
              <a:rPr lang="en-US" dirty="0"/>
              <a:t>2 density problems</a:t>
            </a:r>
          </a:p>
          <a:p>
            <a:r>
              <a:rPr lang="en-US" dirty="0"/>
              <a:t>6 questions on the scientific method</a:t>
            </a:r>
          </a:p>
          <a:p>
            <a:r>
              <a:rPr lang="en-US" dirty="0"/>
              <a:t>2 questions on reading lab equipment</a:t>
            </a:r>
          </a:p>
        </p:txBody>
      </p:sp>
    </p:spTree>
    <p:extLst>
      <p:ext uri="{BB962C8B-B14F-4D97-AF65-F5344CB8AC3E}">
        <p14:creationId xmlns:p14="http://schemas.microsoft.com/office/powerpoint/2010/main" val="83940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13127</TotalTime>
  <Words>375</Words>
  <Application>Microsoft Office PowerPoint</Application>
  <PresentationFormat>On-screen Show (4:3)</PresentationFormat>
  <Paragraphs>70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TEST REVIEW</vt:lpstr>
      <vt:lpstr>TEST REVIEW</vt:lpstr>
      <vt:lpstr>TEST REVIEW</vt:lpstr>
      <vt:lpstr>TEST REVIEW</vt:lpstr>
      <vt:lpstr>TEST REVIEW</vt:lpstr>
      <vt:lpstr>METRIC MEASUREMENTS</vt:lpstr>
      <vt:lpstr>TEST REVIEW</vt:lpstr>
      <vt:lpstr>READING LAB EQUIPMENT</vt:lpstr>
      <vt:lpstr>READING LAB EQUIPMENT</vt:lpstr>
      <vt:lpstr>READING LAB EQUIPMENT</vt:lpstr>
      <vt:lpstr>TEST REVIEW</vt:lpstr>
      <vt:lpstr>TEST REVIEW</vt:lpstr>
      <vt:lpstr>TEST REVIEW</vt:lpstr>
      <vt:lpstr>TEST REVIEW</vt:lpstr>
      <vt:lpstr>METRIC CONVERSIONS</vt:lpstr>
      <vt:lpstr>TEST REVIEW</vt:lpstr>
      <vt:lpstr>TEST REVIEW</vt:lpstr>
      <vt:lpstr>SCIENTIFIC NOTATION</vt:lpstr>
      <vt:lpstr>PowerPoint Presentation</vt:lpstr>
      <vt:lpstr>REVIEW PACKET</vt:lpstr>
      <vt:lpstr>TEST FORMAT</vt:lpstr>
    </vt:vector>
  </TitlesOfParts>
  <Company>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System</dc:title>
  <dc:creator>a</dc:creator>
  <cp:lastModifiedBy>JCBOE</cp:lastModifiedBy>
  <cp:revision>150</cp:revision>
  <dcterms:created xsi:type="dcterms:W3CDTF">2002-07-31T12:48:05Z</dcterms:created>
  <dcterms:modified xsi:type="dcterms:W3CDTF">2017-08-17T12:40:11Z</dcterms:modified>
</cp:coreProperties>
</file>