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5" r:id="rId1"/>
  </p:sldMasterIdLst>
  <p:notesMasterIdLst>
    <p:notesMasterId r:id="rId17"/>
  </p:notesMasterIdLst>
  <p:sldIdLst>
    <p:sldId id="434" r:id="rId2"/>
    <p:sldId id="431" r:id="rId3"/>
    <p:sldId id="432" r:id="rId4"/>
    <p:sldId id="330" r:id="rId5"/>
    <p:sldId id="435" r:id="rId6"/>
    <p:sldId id="505" r:id="rId7"/>
    <p:sldId id="506" r:id="rId8"/>
    <p:sldId id="507" r:id="rId9"/>
    <p:sldId id="510" r:id="rId10"/>
    <p:sldId id="508" r:id="rId11"/>
    <p:sldId id="509" r:id="rId12"/>
    <p:sldId id="511" r:id="rId13"/>
    <p:sldId id="516" r:id="rId14"/>
    <p:sldId id="513" r:id="rId15"/>
    <p:sldId id="512" r:id="rId1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omic Sans MS" panose="030F0702030302020204" pitchFamily="66" charset="0"/>
        <a:ea typeface="+mn-ea"/>
        <a:cs typeface="+mn-cs"/>
      </a:defRPr>
    </a:lvl1pPr>
    <a:lvl2pPr marL="457200" algn="l" rtl="0" fontAlgn="base">
      <a:spcBef>
        <a:spcPct val="0"/>
      </a:spcBef>
      <a:spcAft>
        <a:spcPct val="0"/>
      </a:spcAft>
      <a:defRPr kern="1200">
        <a:solidFill>
          <a:schemeClr val="tx1"/>
        </a:solidFill>
        <a:latin typeface="Comic Sans MS" panose="030F0702030302020204" pitchFamily="66" charset="0"/>
        <a:ea typeface="+mn-ea"/>
        <a:cs typeface="+mn-cs"/>
      </a:defRPr>
    </a:lvl2pPr>
    <a:lvl3pPr marL="914400" algn="l" rtl="0" fontAlgn="base">
      <a:spcBef>
        <a:spcPct val="0"/>
      </a:spcBef>
      <a:spcAft>
        <a:spcPct val="0"/>
      </a:spcAft>
      <a:defRPr kern="1200">
        <a:solidFill>
          <a:schemeClr val="tx1"/>
        </a:solidFill>
        <a:latin typeface="Comic Sans MS" panose="030F0702030302020204" pitchFamily="66" charset="0"/>
        <a:ea typeface="+mn-ea"/>
        <a:cs typeface="+mn-cs"/>
      </a:defRPr>
    </a:lvl3pPr>
    <a:lvl4pPr marL="1371600" algn="l" rtl="0" fontAlgn="base">
      <a:spcBef>
        <a:spcPct val="0"/>
      </a:spcBef>
      <a:spcAft>
        <a:spcPct val="0"/>
      </a:spcAft>
      <a:defRPr kern="1200">
        <a:solidFill>
          <a:schemeClr val="tx1"/>
        </a:solidFill>
        <a:latin typeface="Comic Sans MS" panose="030F0702030302020204" pitchFamily="66" charset="0"/>
        <a:ea typeface="+mn-ea"/>
        <a:cs typeface="+mn-cs"/>
      </a:defRPr>
    </a:lvl4pPr>
    <a:lvl5pPr marL="1828800" algn="l" rtl="0" fontAlgn="base">
      <a:spcBef>
        <a:spcPct val="0"/>
      </a:spcBef>
      <a:spcAft>
        <a:spcPct val="0"/>
      </a:spcAft>
      <a:defRPr kern="1200">
        <a:solidFill>
          <a:schemeClr val="tx1"/>
        </a:solidFill>
        <a:latin typeface="Comic Sans MS" panose="030F0702030302020204" pitchFamily="66" charset="0"/>
        <a:ea typeface="+mn-ea"/>
        <a:cs typeface="+mn-cs"/>
      </a:defRPr>
    </a:lvl5pPr>
    <a:lvl6pPr marL="2286000" algn="l" defTabSz="914400" rtl="0" eaLnBrk="1" latinLnBrk="0" hangingPunct="1">
      <a:defRPr kern="1200">
        <a:solidFill>
          <a:schemeClr val="tx1"/>
        </a:solidFill>
        <a:latin typeface="Comic Sans MS" panose="030F0702030302020204" pitchFamily="66" charset="0"/>
        <a:ea typeface="+mn-ea"/>
        <a:cs typeface="+mn-cs"/>
      </a:defRPr>
    </a:lvl6pPr>
    <a:lvl7pPr marL="2743200" algn="l" defTabSz="914400" rtl="0" eaLnBrk="1" latinLnBrk="0" hangingPunct="1">
      <a:defRPr kern="1200">
        <a:solidFill>
          <a:schemeClr val="tx1"/>
        </a:solidFill>
        <a:latin typeface="Comic Sans MS" panose="030F0702030302020204" pitchFamily="66" charset="0"/>
        <a:ea typeface="+mn-ea"/>
        <a:cs typeface="+mn-cs"/>
      </a:defRPr>
    </a:lvl7pPr>
    <a:lvl8pPr marL="3200400" algn="l" defTabSz="914400" rtl="0" eaLnBrk="1" latinLnBrk="0" hangingPunct="1">
      <a:defRPr kern="1200">
        <a:solidFill>
          <a:schemeClr val="tx1"/>
        </a:solidFill>
        <a:latin typeface="Comic Sans MS" panose="030F0702030302020204" pitchFamily="66" charset="0"/>
        <a:ea typeface="+mn-ea"/>
        <a:cs typeface="+mn-cs"/>
      </a:defRPr>
    </a:lvl8pPr>
    <a:lvl9pPr marL="3657600" algn="l" defTabSz="914400" rtl="0" eaLnBrk="1" latinLnBrk="0" hangingPunct="1">
      <a:defRPr kern="1200">
        <a:solidFill>
          <a:schemeClr val="tx1"/>
        </a:solidFill>
        <a:latin typeface="Comic Sans MS" panose="030F0702030302020204" pitchFamily="6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996600"/>
    <a:srgbClr val="8000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1446" autoAdjust="0"/>
    <p:restoredTop sz="86410" autoAdjust="0"/>
  </p:normalViewPr>
  <p:slideViewPr>
    <p:cSldViewPr>
      <p:cViewPr varScale="1">
        <p:scale>
          <a:sx n="92" d="100"/>
          <a:sy n="92" d="100"/>
        </p:scale>
        <p:origin x="1176" y="90"/>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_rels/viewProps.xml.rels><?xml version="1.0" encoding="UTF-8" standalone="yes"?>
<Relationships xmlns="http://schemas.openxmlformats.org/package/2006/relationships"><Relationship Id="rId1"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anose="02020603050405020304" pitchFamily="18" charset="0"/>
              </a:defRPr>
            </a:lvl1pPr>
          </a:lstStyle>
          <a:p>
            <a:endParaRPr lang="en-US" altLang="en-US"/>
          </a:p>
        </p:txBody>
      </p:sp>
      <p:sp>
        <p:nvSpPr>
          <p:cNvPr id="3075"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anose="02020603050405020304" pitchFamily="18" charset="0"/>
              </a:defRPr>
            </a:lvl1pPr>
          </a:lstStyle>
          <a:p>
            <a:endParaRPr lang="en-US" alt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078"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anose="02020603050405020304" pitchFamily="18" charset="0"/>
              </a:defRPr>
            </a:lvl1pPr>
          </a:lstStyle>
          <a:p>
            <a:endParaRPr lang="en-US" altLang="en-US"/>
          </a:p>
        </p:txBody>
      </p:sp>
      <p:sp>
        <p:nvSpPr>
          <p:cNvPr id="3079"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defRPr>
            </a:lvl1pPr>
          </a:lstStyle>
          <a:p>
            <a:fld id="{B2A4C19B-74D6-4D28-9531-E50C62B414C3}" type="slidenum">
              <a:rPr lang="en-US" altLang="en-US"/>
              <a:pPr/>
              <a:t>‹#›</a:t>
            </a:fld>
            <a:endParaRPr lang="en-US" altLang="en-US"/>
          </a:p>
        </p:txBody>
      </p:sp>
    </p:spTree>
    <p:extLst>
      <p:ext uri="{BB962C8B-B14F-4D97-AF65-F5344CB8AC3E}">
        <p14:creationId xmlns:p14="http://schemas.microsoft.com/office/powerpoint/2010/main" val="380948202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FD653D-C19E-44DA-8FF7-DE96D76A50D6}" type="slidenum">
              <a:rPr lang="en-US" altLang="en-US"/>
              <a:pPr/>
              <a:t>4</a:t>
            </a:fld>
            <a:endParaRPr lang="en-US" altLang="en-US"/>
          </a:p>
        </p:txBody>
      </p:sp>
      <p:sp>
        <p:nvSpPr>
          <p:cNvPr id="624642" name="Rectangle 2"/>
          <p:cNvSpPr>
            <a:spLocks noGrp="1" noRot="1" noChangeAspect="1" noChangeArrowheads="1" noTextEdit="1"/>
          </p:cNvSpPr>
          <p:nvPr>
            <p:ph type="sldImg"/>
          </p:nvPr>
        </p:nvSpPr>
        <p:spPr>
          <a:ln/>
        </p:spPr>
      </p:sp>
      <p:sp>
        <p:nvSpPr>
          <p:cNvPr id="62464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468558-1229-42B8-BF0F-8C41616AE315}" type="slidenum">
              <a:rPr lang="en-US" altLang="en-US"/>
              <a:pPr/>
              <a:t>9</a:t>
            </a:fld>
            <a:endParaRPr lang="en-US" altLang="en-US"/>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93922" name="Rectangle 2"/>
          <p:cNvSpPr>
            <a:spLocks noGrp="1" noChangeArrowheads="1"/>
          </p:cNvSpPr>
          <p:nvPr>
            <p:ph type="ctrTitle"/>
          </p:nvPr>
        </p:nvSpPr>
        <p:spPr>
          <a:xfrm>
            <a:off x="3505200" y="4495800"/>
            <a:ext cx="5562600" cy="552450"/>
          </a:xfrm>
        </p:spPr>
        <p:txBody>
          <a:bodyPr/>
          <a:lstStyle>
            <a:lvl1pPr>
              <a:defRPr sz="5400"/>
            </a:lvl1pPr>
          </a:lstStyle>
          <a:p>
            <a:pPr lvl="0"/>
            <a:r>
              <a:rPr lang="en-US" altLang="en-US" noProof="0" smtClean="0"/>
              <a:t>Click to edit Master title style</a:t>
            </a:r>
          </a:p>
        </p:txBody>
      </p:sp>
      <p:sp>
        <p:nvSpPr>
          <p:cNvPr id="593923" name="Rectangle 3"/>
          <p:cNvSpPr>
            <a:spLocks noGrp="1" noChangeArrowheads="1"/>
          </p:cNvSpPr>
          <p:nvPr>
            <p:ph type="subTitle" idx="1"/>
          </p:nvPr>
        </p:nvSpPr>
        <p:spPr>
          <a:xfrm>
            <a:off x="3505200" y="5105400"/>
            <a:ext cx="5562600" cy="381000"/>
          </a:xfrm>
        </p:spPr>
        <p:txBody>
          <a:bodyPr/>
          <a:lstStyle>
            <a:lvl1pPr marL="0" indent="0">
              <a:defRPr/>
            </a:lvl1pPr>
          </a:lstStyle>
          <a:p>
            <a:pPr lvl="0"/>
            <a:r>
              <a:rPr lang="en-US" altLang="en-US" noProof="0" smtClean="0"/>
              <a:t>Click to edit Master subtitle style</a:t>
            </a:r>
          </a:p>
        </p:txBody>
      </p:sp>
      <p:sp>
        <p:nvSpPr>
          <p:cNvPr id="593924" name="Rectangle 4"/>
          <p:cNvSpPr>
            <a:spLocks noGrp="1" noChangeArrowheads="1"/>
          </p:cNvSpPr>
          <p:nvPr>
            <p:ph type="dt" sz="half" idx="2"/>
          </p:nvPr>
        </p:nvSpPr>
        <p:spPr>
          <a:xfrm>
            <a:off x="0" y="6689725"/>
            <a:ext cx="2133600" cy="168275"/>
          </a:xfrm>
        </p:spPr>
        <p:txBody>
          <a:bodyPr/>
          <a:lstStyle>
            <a:lvl1pPr>
              <a:defRPr/>
            </a:lvl1pPr>
          </a:lstStyle>
          <a:p>
            <a:endParaRPr lang="en-US" altLang="en-US"/>
          </a:p>
        </p:txBody>
      </p:sp>
      <p:sp>
        <p:nvSpPr>
          <p:cNvPr id="593925" name="Rectangle 5"/>
          <p:cNvSpPr>
            <a:spLocks noGrp="1" noChangeArrowheads="1"/>
          </p:cNvSpPr>
          <p:nvPr>
            <p:ph type="ftr" sz="quarter" idx="3"/>
          </p:nvPr>
        </p:nvSpPr>
        <p:spPr/>
        <p:txBody>
          <a:bodyPr/>
          <a:lstStyle>
            <a:lvl1pPr>
              <a:defRPr/>
            </a:lvl1pPr>
          </a:lstStyle>
          <a:p>
            <a:endParaRPr lang="en-US" altLang="en-US"/>
          </a:p>
        </p:txBody>
      </p:sp>
      <p:sp>
        <p:nvSpPr>
          <p:cNvPr id="593926" name="Rectangle 6"/>
          <p:cNvSpPr>
            <a:spLocks noGrp="1" noChangeArrowheads="1"/>
          </p:cNvSpPr>
          <p:nvPr>
            <p:ph type="sldNum" sz="quarter" idx="4"/>
          </p:nvPr>
        </p:nvSpPr>
        <p:spPr>
          <a:xfrm>
            <a:off x="7010400" y="6689725"/>
            <a:ext cx="2133600" cy="168275"/>
          </a:xfrm>
        </p:spPr>
        <p:txBody>
          <a:bodyPr/>
          <a:lstStyle>
            <a:lvl1pPr>
              <a:defRPr/>
            </a:lvl1pPr>
          </a:lstStyle>
          <a:p>
            <a:fld id="{EF8E8FFE-B44E-412D-BCC9-70411B7D8292}" type="slidenum">
              <a:rPr lang="en-US" altLang="en-US"/>
              <a:pPr/>
              <a:t>‹#›</a:t>
            </a:fld>
            <a:endParaRPr lang="en-US" altLang="en-US"/>
          </a:p>
        </p:txBody>
      </p:sp>
      <p:sp>
        <p:nvSpPr>
          <p:cNvPr id="593927" name="Rectangle 7"/>
          <p:cNvSpPr>
            <a:spLocks noChangeArrowheads="1"/>
          </p:cNvSpPr>
          <p:nvPr userDrawn="1"/>
        </p:nvSpPr>
        <p:spPr bwMode="auto">
          <a:xfrm>
            <a:off x="8753475" y="6400800"/>
            <a:ext cx="3905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fld id="{16C91BBE-4CB1-49BB-A11A-3A221CC96741}" type="slidenum">
              <a:rPr lang="en-US" altLang="en-US" sz="1400">
                <a:solidFill>
                  <a:srgbClr val="FFFF00"/>
                </a:solidFill>
                <a:latin typeface="Times New Roman" panose="02020603050405020304" pitchFamily="18" charset="0"/>
              </a:rPr>
              <a:pPr/>
              <a:t>‹#›</a:t>
            </a:fld>
            <a:endParaRPr lang="en-US" altLang="en-US" sz="1400">
              <a:solidFill>
                <a:srgbClr val="FFFF00"/>
              </a:solidFill>
              <a:latin typeface="Times New Roman" panose="02020603050405020304" pitchFamily="18" charset="0"/>
            </a:endParaRPr>
          </a:p>
        </p:txBody>
      </p:sp>
    </p:spTree>
  </p:cSld>
  <p:clrMapOvr>
    <a:masterClrMapping/>
  </p:clrMapOvr>
  <p:transition spd="med">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71B96CC1-B6B9-487F-96F2-0B4D7CF265CB}" type="slidenum">
              <a:rPr lang="en-US" altLang="en-US"/>
              <a:pPr/>
              <a:t>‹#›</a:t>
            </a:fld>
            <a:endParaRPr lang="en-US" altLang="en-US"/>
          </a:p>
        </p:txBody>
      </p:sp>
    </p:spTree>
    <p:extLst>
      <p:ext uri="{BB962C8B-B14F-4D97-AF65-F5344CB8AC3E}">
        <p14:creationId xmlns:p14="http://schemas.microsoft.com/office/powerpoint/2010/main" val="1230008262"/>
      </p:ext>
    </p:extLst>
  </p:cSld>
  <p:clrMapOvr>
    <a:masterClrMapping/>
  </p:clrMapOvr>
  <p:transition spd="med">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79F8F8E-BDED-42BF-B3FB-56FE5508845D}" type="slidenum">
              <a:rPr lang="en-US" altLang="en-US"/>
              <a:pPr/>
              <a:t>‹#›</a:t>
            </a:fld>
            <a:endParaRPr lang="en-US" altLang="en-US"/>
          </a:p>
        </p:txBody>
      </p:sp>
    </p:spTree>
    <p:extLst>
      <p:ext uri="{BB962C8B-B14F-4D97-AF65-F5344CB8AC3E}">
        <p14:creationId xmlns:p14="http://schemas.microsoft.com/office/powerpoint/2010/main" val="3208018297"/>
      </p:ext>
    </p:extLst>
  </p:cSld>
  <p:clrMapOvr>
    <a:masterClrMapping/>
  </p:clrMapOvr>
  <p:transition spd="med">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066800"/>
            <a:ext cx="4267200" cy="49530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066800"/>
            <a:ext cx="4267200" cy="49530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40F0CFC9-E21A-4288-B3EE-AE472DE97603}" type="slidenum">
              <a:rPr lang="en-US" altLang="en-US"/>
              <a:pPr/>
              <a:t>‹#›</a:t>
            </a:fld>
            <a:endParaRPr lang="en-US" altLang="en-US"/>
          </a:p>
        </p:txBody>
      </p:sp>
    </p:spTree>
    <p:extLst>
      <p:ext uri="{BB962C8B-B14F-4D97-AF65-F5344CB8AC3E}">
        <p14:creationId xmlns:p14="http://schemas.microsoft.com/office/powerpoint/2010/main" val="414602653"/>
      </p:ext>
    </p:extLst>
  </p:cSld>
  <p:clrMapOvr>
    <a:masterClrMapping/>
  </p:clrMapOvr>
  <p:transition spd="med">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A9318A8A-0BCA-4F63-936E-07E16C28FEC9}" type="slidenum">
              <a:rPr lang="en-US" altLang="en-US"/>
              <a:pPr/>
              <a:t>‹#›</a:t>
            </a:fld>
            <a:endParaRPr lang="en-US" altLang="en-US"/>
          </a:p>
        </p:txBody>
      </p:sp>
    </p:spTree>
    <p:extLst>
      <p:ext uri="{BB962C8B-B14F-4D97-AF65-F5344CB8AC3E}">
        <p14:creationId xmlns:p14="http://schemas.microsoft.com/office/powerpoint/2010/main" val="1151764116"/>
      </p:ext>
    </p:extLst>
  </p:cSld>
  <p:clrMapOvr>
    <a:masterClrMapping/>
  </p:clrMapOvr>
  <p:transition spd="med">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19C3DFF9-8467-4D5F-A47F-FC08AD17BD0D}" type="slidenum">
              <a:rPr lang="en-US" altLang="en-US"/>
              <a:pPr/>
              <a:t>‹#›</a:t>
            </a:fld>
            <a:endParaRPr lang="en-US" altLang="en-US"/>
          </a:p>
        </p:txBody>
      </p:sp>
    </p:spTree>
    <p:extLst>
      <p:ext uri="{BB962C8B-B14F-4D97-AF65-F5344CB8AC3E}">
        <p14:creationId xmlns:p14="http://schemas.microsoft.com/office/powerpoint/2010/main" val="3545993198"/>
      </p:ext>
    </p:extLst>
  </p:cSld>
  <p:clrMapOvr>
    <a:masterClrMapping/>
  </p:clrMapOvr>
  <p:transition spd="med">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90F395A7-6126-4D9B-AFE2-3F66C4B0800E}" type="slidenum">
              <a:rPr lang="en-US" altLang="en-US"/>
              <a:pPr/>
              <a:t>‹#›</a:t>
            </a:fld>
            <a:endParaRPr lang="en-US" altLang="en-US"/>
          </a:p>
        </p:txBody>
      </p:sp>
    </p:spTree>
    <p:extLst>
      <p:ext uri="{BB962C8B-B14F-4D97-AF65-F5344CB8AC3E}">
        <p14:creationId xmlns:p14="http://schemas.microsoft.com/office/powerpoint/2010/main" val="3308306977"/>
      </p:ext>
    </p:extLst>
  </p:cSld>
  <p:clrMapOvr>
    <a:masterClrMapping/>
  </p:clrMapOvr>
  <p:transition spd="med">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3A04E261-6149-4325-A4AA-4279B68E69BA}" type="slidenum">
              <a:rPr lang="en-US" altLang="en-US"/>
              <a:pPr/>
              <a:t>‹#›</a:t>
            </a:fld>
            <a:endParaRPr lang="en-US" altLang="en-US"/>
          </a:p>
        </p:txBody>
      </p:sp>
    </p:spTree>
    <p:extLst>
      <p:ext uri="{BB962C8B-B14F-4D97-AF65-F5344CB8AC3E}">
        <p14:creationId xmlns:p14="http://schemas.microsoft.com/office/powerpoint/2010/main" val="15277745"/>
      </p:ext>
    </p:extLst>
  </p:cSld>
  <p:clrMapOvr>
    <a:masterClrMapping/>
  </p:clrMapOvr>
  <p:transition spd="med">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6EF35606-1F5E-4438-B399-FC1FBC3B4EA5}" type="slidenum">
              <a:rPr lang="en-US" altLang="en-US"/>
              <a:pPr/>
              <a:t>‹#›</a:t>
            </a:fld>
            <a:endParaRPr lang="en-US" altLang="en-US"/>
          </a:p>
        </p:txBody>
      </p:sp>
    </p:spTree>
    <p:extLst>
      <p:ext uri="{BB962C8B-B14F-4D97-AF65-F5344CB8AC3E}">
        <p14:creationId xmlns:p14="http://schemas.microsoft.com/office/powerpoint/2010/main" val="1989941524"/>
      </p:ext>
    </p:extLst>
  </p:cSld>
  <p:clrMapOvr>
    <a:masterClrMapping/>
  </p:clrMapOvr>
  <p:transition spd="med">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DD6F0E93-F070-4DD6-ACA3-C35CB711527F}" type="slidenum">
              <a:rPr lang="en-US" altLang="en-US"/>
              <a:pPr/>
              <a:t>‹#›</a:t>
            </a:fld>
            <a:endParaRPr lang="en-US" altLang="en-US"/>
          </a:p>
        </p:txBody>
      </p:sp>
    </p:spTree>
    <p:extLst>
      <p:ext uri="{BB962C8B-B14F-4D97-AF65-F5344CB8AC3E}">
        <p14:creationId xmlns:p14="http://schemas.microsoft.com/office/powerpoint/2010/main" val="2974150430"/>
      </p:ext>
    </p:extLst>
  </p:cSld>
  <p:clrMapOvr>
    <a:masterClrMapping/>
  </p:clrMapOvr>
  <p:transition spd="med">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019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5600" cy="6019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99C77792-72DB-4B58-A512-C31E5A59C006}" type="slidenum">
              <a:rPr lang="en-US" altLang="en-US"/>
              <a:pPr/>
              <a:t>‹#›</a:t>
            </a:fld>
            <a:endParaRPr lang="en-US" altLang="en-US"/>
          </a:p>
        </p:txBody>
      </p:sp>
    </p:spTree>
    <p:extLst>
      <p:ext uri="{BB962C8B-B14F-4D97-AF65-F5344CB8AC3E}">
        <p14:creationId xmlns:p14="http://schemas.microsoft.com/office/powerpoint/2010/main" val="2311148696"/>
      </p:ext>
    </p:extLst>
  </p:cSld>
  <p:clrMapOvr>
    <a:masterClrMapping/>
  </p:clrMapOvr>
  <p:transition spd="med">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28600" y="1066800"/>
            <a:ext cx="4267200" cy="49530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Online Image Placeholder 3"/>
          <p:cNvSpPr>
            <a:spLocks noGrp="1"/>
          </p:cNvSpPr>
          <p:nvPr>
            <p:ph type="clipArt" sz="half" idx="2"/>
          </p:nvPr>
        </p:nvSpPr>
        <p:spPr>
          <a:xfrm>
            <a:off x="4648200" y="1066800"/>
            <a:ext cx="4267200" cy="4953000"/>
          </a:xfrm>
        </p:spPr>
        <p:txBody>
          <a:bodyPr/>
          <a:lstStyle/>
          <a:p>
            <a:endParaRPr lang="en-US"/>
          </a:p>
        </p:txBody>
      </p:sp>
      <p:sp>
        <p:nvSpPr>
          <p:cNvPr id="5" name="Date Placeholder 4"/>
          <p:cNvSpPr>
            <a:spLocks noGrp="1"/>
          </p:cNvSpPr>
          <p:nvPr>
            <p:ph type="dt" sz="half" idx="10"/>
          </p:nvPr>
        </p:nvSpPr>
        <p:spPr>
          <a:xfrm>
            <a:off x="0" y="6689725"/>
            <a:ext cx="2133600" cy="136525"/>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689725"/>
            <a:ext cx="2895600" cy="168275"/>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7010400" y="6689725"/>
            <a:ext cx="2133600" cy="136525"/>
          </a:xfrm>
        </p:spPr>
        <p:txBody>
          <a:bodyPr/>
          <a:lstStyle>
            <a:lvl1pPr>
              <a:defRPr/>
            </a:lvl1pPr>
          </a:lstStyle>
          <a:p>
            <a:fld id="{3D0ABA97-CD7F-4DDC-99CD-4054B497D275}" type="slidenum">
              <a:rPr lang="en-US" altLang="en-US"/>
              <a:pPr/>
              <a:t>‹#›</a:t>
            </a:fld>
            <a:endParaRPr lang="en-US" altLang="en-US"/>
          </a:p>
        </p:txBody>
      </p:sp>
    </p:spTree>
    <p:extLst>
      <p:ext uri="{BB962C8B-B14F-4D97-AF65-F5344CB8AC3E}">
        <p14:creationId xmlns:p14="http://schemas.microsoft.com/office/powerpoint/2010/main" val="1361266530"/>
      </p:ext>
    </p:extLst>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592898" name="Rectangle 2"/>
          <p:cNvSpPr>
            <a:spLocks noGrp="1" noChangeArrowheads="1"/>
          </p:cNvSpPr>
          <p:nvPr>
            <p:ph type="title"/>
          </p:nvPr>
        </p:nvSpPr>
        <p:spPr bwMode="auto">
          <a:xfrm>
            <a:off x="0" y="0"/>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592899" name="Rectangle 3"/>
          <p:cNvSpPr>
            <a:spLocks noGrp="1" noChangeArrowheads="1"/>
          </p:cNvSpPr>
          <p:nvPr>
            <p:ph type="body" idx="1"/>
          </p:nvPr>
        </p:nvSpPr>
        <p:spPr bwMode="auto">
          <a:xfrm>
            <a:off x="228600" y="1066800"/>
            <a:ext cx="86868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592900" name="Rectangle 4"/>
          <p:cNvSpPr>
            <a:spLocks noGrp="1" noChangeArrowheads="1"/>
          </p:cNvSpPr>
          <p:nvPr>
            <p:ph type="dt" sz="half" idx="2"/>
          </p:nvPr>
        </p:nvSpPr>
        <p:spPr bwMode="auto">
          <a:xfrm>
            <a:off x="0" y="6689725"/>
            <a:ext cx="2133600" cy="13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atin typeface="Arial Black" panose="020B0A04020102020204" pitchFamily="34" charset="0"/>
              </a:defRPr>
            </a:lvl1pPr>
          </a:lstStyle>
          <a:p>
            <a:endParaRPr lang="en-US" altLang="en-US"/>
          </a:p>
        </p:txBody>
      </p:sp>
      <p:sp>
        <p:nvSpPr>
          <p:cNvPr id="592901" name="Rectangle 5"/>
          <p:cNvSpPr>
            <a:spLocks noGrp="1" noChangeArrowheads="1"/>
          </p:cNvSpPr>
          <p:nvPr>
            <p:ph type="ftr" sz="quarter" idx="3"/>
          </p:nvPr>
        </p:nvSpPr>
        <p:spPr bwMode="auto">
          <a:xfrm>
            <a:off x="3124200" y="6689725"/>
            <a:ext cx="28956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atin typeface="Arial Black" panose="020B0A04020102020204" pitchFamily="34" charset="0"/>
              </a:defRPr>
            </a:lvl1pPr>
          </a:lstStyle>
          <a:p>
            <a:endParaRPr lang="en-US" altLang="en-US"/>
          </a:p>
        </p:txBody>
      </p:sp>
      <p:sp>
        <p:nvSpPr>
          <p:cNvPr id="592902" name="Rectangle 6"/>
          <p:cNvSpPr>
            <a:spLocks noGrp="1" noChangeArrowheads="1"/>
          </p:cNvSpPr>
          <p:nvPr>
            <p:ph type="sldNum" sz="quarter" idx="4"/>
          </p:nvPr>
        </p:nvSpPr>
        <p:spPr bwMode="auto">
          <a:xfrm>
            <a:off x="7010400" y="6689725"/>
            <a:ext cx="2133600" cy="13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atin typeface="Arial Black" panose="020B0A04020102020204" pitchFamily="34" charset="0"/>
              </a:defRPr>
            </a:lvl1pPr>
          </a:lstStyle>
          <a:p>
            <a:fld id="{4CD46D7D-446F-4BAF-81BD-494173D9195C}" type="slidenum">
              <a:rPr lang="en-US" altLang="en-US"/>
              <a:pPr/>
              <a:t>‹#›</a:t>
            </a:fld>
            <a:endParaRPr lang="en-US" altLang="en-US"/>
          </a:p>
        </p:txBody>
      </p:sp>
      <p:sp>
        <p:nvSpPr>
          <p:cNvPr id="592903" name="Rectangle 7"/>
          <p:cNvSpPr>
            <a:spLocks noChangeArrowheads="1"/>
          </p:cNvSpPr>
          <p:nvPr userDrawn="1"/>
        </p:nvSpPr>
        <p:spPr bwMode="auto">
          <a:xfrm>
            <a:off x="8753475" y="6400800"/>
            <a:ext cx="3905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fld id="{E7AFAE94-2700-44D9-A6FD-276BDDA452E1}" type="slidenum">
              <a:rPr lang="en-US" altLang="en-US" sz="1400">
                <a:solidFill>
                  <a:srgbClr val="FFFF00"/>
                </a:solidFill>
                <a:latin typeface="Times New Roman" panose="02020603050405020304" pitchFamily="18" charset="0"/>
              </a:rPr>
              <a:pPr/>
              <a:t>‹#›</a:t>
            </a:fld>
            <a:endParaRPr lang="en-US" altLang="en-US" sz="1400">
              <a:solidFill>
                <a:srgbClr val="FFFF00"/>
              </a:solidFill>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transition spd="med">
    <p:fade thruBlk="1"/>
  </p:transition>
  <p:hf hdr="0" ftr="0" dt="0"/>
  <p:txStyles>
    <p:titleStyle>
      <a:lvl1pPr algn="l" rtl="0" fontAlgn="base">
        <a:spcBef>
          <a:spcPct val="0"/>
        </a:spcBef>
        <a:spcAft>
          <a:spcPct val="0"/>
        </a:spcAft>
        <a:defRPr sz="3600" b="1" i="1" kern="1200">
          <a:solidFill>
            <a:schemeClr val="bg1"/>
          </a:solidFill>
          <a:latin typeface="+mj-lt"/>
          <a:ea typeface="+mj-ea"/>
          <a:cs typeface="+mj-cs"/>
        </a:defRPr>
      </a:lvl1pPr>
      <a:lvl2pPr algn="l" rtl="0" fontAlgn="base">
        <a:spcBef>
          <a:spcPct val="0"/>
        </a:spcBef>
        <a:spcAft>
          <a:spcPct val="0"/>
        </a:spcAft>
        <a:defRPr sz="3600" b="1" i="1">
          <a:solidFill>
            <a:schemeClr val="bg1"/>
          </a:solidFill>
          <a:latin typeface="Comic Sans MS" panose="030F0702030302020204" pitchFamily="66" charset="0"/>
        </a:defRPr>
      </a:lvl2pPr>
      <a:lvl3pPr algn="l" rtl="0" fontAlgn="base">
        <a:spcBef>
          <a:spcPct val="0"/>
        </a:spcBef>
        <a:spcAft>
          <a:spcPct val="0"/>
        </a:spcAft>
        <a:defRPr sz="3600" b="1" i="1">
          <a:solidFill>
            <a:schemeClr val="bg1"/>
          </a:solidFill>
          <a:latin typeface="Comic Sans MS" panose="030F0702030302020204" pitchFamily="66" charset="0"/>
        </a:defRPr>
      </a:lvl3pPr>
      <a:lvl4pPr algn="l" rtl="0" fontAlgn="base">
        <a:spcBef>
          <a:spcPct val="0"/>
        </a:spcBef>
        <a:spcAft>
          <a:spcPct val="0"/>
        </a:spcAft>
        <a:defRPr sz="3600" b="1" i="1">
          <a:solidFill>
            <a:schemeClr val="bg1"/>
          </a:solidFill>
          <a:latin typeface="Comic Sans MS" panose="030F0702030302020204" pitchFamily="66" charset="0"/>
        </a:defRPr>
      </a:lvl4pPr>
      <a:lvl5pPr algn="l" rtl="0" fontAlgn="base">
        <a:spcBef>
          <a:spcPct val="0"/>
        </a:spcBef>
        <a:spcAft>
          <a:spcPct val="0"/>
        </a:spcAft>
        <a:defRPr sz="3600" b="1" i="1">
          <a:solidFill>
            <a:schemeClr val="bg1"/>
          </a:solidFill>
          <a:latin typeface="Comic Sans MS" panose="030F0702030302020204" pitchFamily="66" charset="0"/>
        </a:defRPr>
      </a:lvl5pPr>
      <a:lvl6pPr marL="457200" algn="l" rtl="0" fontAlgn="base">
        <a:spcBef>
          <a:spcPct val="0"/>
        </a:spcBef>
        <a:spcAft>
          <a:spcPct val="0"/>
        </a:spcAft>
        <a:defRPr sz="3600" b="1" i="1">
          <a:solidFill>
            <a:schemeClr val="bg1"/>
          </a:solidFill>
          <a:latin typeface="Comic Sans MS" panose="030F0702030302020204" pitchFamily="66" charset="0"/>
        </a:defRPr>
      </a:lvl6pPr>
      <a:lvl7pPr marL="914400" algn="l" rtl="0" fontAlgn="base">
        <a:spcBef>
          <a:spcPct val="0"/>
        </a:spcBef>
        <a:spcAft>
          <a:spcPct val="0"/>
        </a:spcAft>
        <a:defRPr sz="3600" b="1" i="1">
          <a:solidFill>
            <a:schemeClr val="bg1"/>
          </a:solidFill>
          <a:latin typeface="Comic Sans MS" panose="030F0702030302020204" pitchFamily="66" charset="0"/>
        </a:defRPr>
      </a:lvl7pPr>
      <a:lvl8pPr marL="1371600" algn="l" rtl="0" fontAlgn="base">
        <a:spcBef>
          <a:spcPct val="0"/>
        </a:spcBef>
        <a:spcAft>
          <a:spcPct val="0"/>
        </a:spcAft>
        <a:defRPr sz="3600" b="1" i="1">
          <a:solidFill>
            <a:schemeClr val="bg1"/>
          </a:solidFill>
          <a:latin typeface="Comic Sans MS" panose="030F0702030302020204" pitchFamily="66" charset="0"/>
        </a:defRPr>
      </a:lvl8pPr>
      <a:lvl9pPr marL="1828800" algn="l" rtl="0" fontAlgn="base">
        <a:spcBef>
          <a:spcPct val="0"/>
        </a:spcBef>
        <a:spcAft>
          <a:spcPct val="0"/>
        </a:spcAft>
        <a:defRPr sz="3600" b="1" i="1">
          <a:solidFill>
            <a:schemeClr val="bg1"/>
          </a:solidFill>
          <a:latin typeface="Comic Sans MS" panose="030F0702030302020204" pitchFamily="66" charset="0"/>
        </a:defRPr>
      </a:lvl9pPr>
    </p:titleStyle>
    <p:bodyStyle>
      <a:lvl1pPr marL="342900" indent="-342900" algn="l" rtl="0" fontAlgn="base">
        <a:spcBef>
          <a:spcPct val="20000"/>
        </a:spcBef>
        <a:spcAft>
          <a:spcPct val="0"/>
        </a:spcAft>
        <a:buSzPct val="200000"/>
        <a:defRPr sz="2400" b="1" kern="1200">
          <a:solidFill>
            <a:schemeClr val="tx1"/>
          </a:solidFill>
          <a:latin typeface="+mn-lt"/>
          <a:ea typeface="+mn-ea"/>
          <a:cs typeface="+mn-cs"/>
        </a:defRPr>
      </a:lvl1pPr>
      <a:lvl2pPr marL="742950" indent="-285750" algn="l" rtl="0" fontAlgn="base">
        <a:spcBef>
          <a:spcPct val="20000"/>
        </a:spcBef>
        <a:spcAft>
          <a:spcPct val="0"/>
        </a:spcAft>
        <a:buSzPct val="200000"/>
        <a:defRPr sz="2000" b="1" kern="1200">
          <a:solidFill>
            <a:schemeClr val="tx1"/>
          </a:solidFill>
          <a:latin typeface="+mn-lt"/>
          <a:ea typeface="+mn-ea"/>
          <a:cs typeface="+mn-cs"/>
        </a:defRPr>
      </a:lvl2pPr>
      <a:lvl3pPr marL="1143000" indent="-228600" algn="l" rtl="0" fontAlgn="base">
        <a:spcBef>
          <a:spcPct val="20000"/>
        </a:spcBef>
        <a:spcAft>
          <a:spcPct val="0"/>
        </a:spcAft>
        <a:buSzPct val="200000"/>
        <a:defRPr b="1" kern="1200">
          <a:solidFill>
            <a:schemeClr val="tx1"/>
          </a:solidFill>
          <a:latin typeface="+mn-lt"/>
          <a:ea typeface="+mn-ea"/>
          <a:cs typeface="+mn-cs"/>
        </a:defRPr>
      </a:lvl3pPr>
      <a:lvl4pPr marL="1600200" indent="-228600" algn="l" rtl="0" fontAlgn="base">
        <a:spcBef>
          <a:spcPct val="20000"/>
        </a:spcBef>
        <a:spcAft>
          <a:spcPct val="0"/>
        </a:spcAft>
        <a:buSzPct val="200000"/>
        <a:defRPr sz="1600" b="1" kern="1200">
          <a:solidFill>
            <a:schemeClr val="tx1"/>
          </a:solidFill>
          <a:latin typeface="+mn-lt"/>
          <a:ea typeface="+mn-ea"/>
          <a:cs typeface="+mn-cs"/>
        </a:defRPr>
      </a:lvl4pPr>
      <a:lvl5pPr marL="2057400" indent="-228600" algn="l" rtl="0" fontAlgn="base">
        <a:spcBef>
          <a:spcPct val="20000"/>
        </a:spcBef>
        <a:spcAft>
          <a:spcPct val="0"/>
        </a:spcAft>
        <a:buSzPct val="200000"/>
        <a:defRPr sz="16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en.wikipedia.org/wiki/Bufo_fowleri" TargetMode="External"/><Relationship Id="rId2" Type="http://schemas.openxmlformats.org/officeDocument/2006/relationships/hyperlink" Target="https://en.wikipedia.org/wiki/Bufo_americanus"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927"/>
            <a:ext cx="7024744" cy="1143000"/>
          </a:xfrm>
        </p:spPr>
        <p:txBody>
          <a:bodyPr/>
          <a:lstStyle/>
          <a:p>
            <a:r>
              <a:rPr lang="en-US" sz="4400" b="1" dirty="0" smtClean="0"/>
              <a:t>DO NOW</a:t>
            </a:r>
            <a:endParaRPr lang="en-US" sz="4400" dirty="0"/>
          </a:p>
        </p:txBody>
      </p:sp>
      <p:sp>
        <p:nvSpPr>
          <p:cNvPr id="3" name="Content Placeholder 2"/>
          <p:cNvSpPr>
            <a:spLocks noGrp="1"/>
          </p:cNvSpPr>
          <p:nvPr>
            <p:ph idx="1"/>
          </p:nvPr>
        </p:nvSpPr>
        <p:spPr>
          <a:xfrm>
            <a:off x="657113" y="1600200"/>
            <a:ext cx="6777317" cy="3315147"/>
          </a:xfrm>
        </p:spPr>
        <p:txBody>
          <a:bodyPr>
            <a:normAutofit/>
          </a:bodyPr>
          <a:lstStyle/>
          <a:p>
            <a:pPr marL="68580" indent="0">
              <a:buNone/>
            </a:pPr>
            <a:r>
              <a:rPr lang="en-US" sz="2800" dirty="0" smtClean="0"/>
              <a:t>Pick up worksheet packet.</a:t>
            </a:r>
          </a:p>
          <a:p>
            <a:pPr marL="68580" indent="0">
              <a:buNone/>
            </a:pPr>
            <a:r>
              <a:rPr lang="en-US" sz="2800" dirty="0" smtClean="0"/>
              <a:t>Get out notes….last three pages go with this unit.</a:t>
            </a:r>
          </a:p>
          <a:p>
            <a:pPr marL="68580" indent="0">
              <a:buNone/>
            </a:pPr>
            <a:r>
              <a:rPr lang="en-US" sz="2800" dirty="0" smtClean="0"/>
              <a:t>Get out a new EOC daily sheet.</a:t>
            </a:r>
          </a:p>
        </p:txBody>
      </p:sp>
    </p:spTree>
    <p:extLst>
      <p:ext uri="{BB962C8B-B14F-4D97-AF65-F5344CB8AC3E}">
        <p14:creationId xmlns:p14="http://schemas.microsoft.com/office/powerpoint/2010/main" val="647932744"/>
      </p:ext>
    </p:extLst>
  </p:cSld>
  <p:clrMapOvr>
    <a:masterClrMapping/>
  </p:clrMapOvr>
  <p:transition spd="med">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024744" cy="1143000"/>
          </a:xfrm>
        </p:spPr>
        <p:txBody>
          <a:bodyPr/>
          <a:lstStyle/>
          <a:p>
            <a:r>
              <a:rPr lang="en-US" b="1" dirty="0" err="1"/>
              <a:t>EOC</a:t>
            </a:r>
            <a:r>
              <a:rPr lang="en-US" b="1" dirty="0"/>
              <a:t> BIOLOGY </a:t>
            </a:r>
            <a:r>
              <a:rPr lang="en-US" b="1" dirty="0" smtClean="0"/>
              <a:t>BIO13</a:t>
            </a:r>
            <a:endParaRPr lang="en-US" dirty="0"/>
          </a:p>
        </p:txBody>
      </p:sp>
      <p:sp>
        <p:nvSpPr>
          <p:cNvPr id="3" name="Content Placeholder 2"/>
          <p:cNvSpPr>
            <a:spLocks noGrp="1"/>
          </p:cNvSpPr>
          <p:nvPr>
            <p:ph idx="1"/>
          </p:nvPr>
        </p:nvSpPr>
        <p:spPr>
          <a:xfrm>
            <a:off x="609600" y="1143000"/>
            <a:ext cx="3962401" cy="4689629"/>
          </a:xfrm>
        </p:spPr>
        <p:txBody>
          <a:bodyPr>
            <a:normAutofit/>
          </a:bodyPr>
          <a:lstStyle/>
          <a:p>
            <a:pPr marL="68580" indent="0">
              <a:buNone/>
            </a:pPr>
            <a:r>
              <a:rPr lang="en-US" dirty="0" smtClean="0"/>
              <a:t>Based on the DNA fingerprints, which hair sample came from the same organism as the blood sample.</a:t>
            </a:r>
          </a:p>
          <a:p>
            <a:pPr marL="525780" indent="-457200">
              <a:lnSpc>
                <a:spcPct val="150000"/>
              </a:lnSpc>
              <a:buAutoNum type="alphaUcPeriod"/>
            </a:pPr>
            <a:r>
              <a:rPr lang="en-US" dirty="0" smtClean="0"/>
              <a:t>Hair Sample 1	</a:t>
            </a:r>
          </a:p>
          <a:p>
            <a:pPr marL="525780" indent="-457200">
              <a:lnSpc>
                <a:spcPct val="150000"/>
              </a:lnSpc>
              <a:buAutoNum type="alphaUcPeriod"/>
            </a:pPr>
            <a:r>
              <a:rPr lang="en-US" dirty="0" smtClean="0"/>
              <a:t>Hair Sample 2	</a:t>
            </a:r>
          </a:p>
          <a:p>
            <a:pPr marL="525780" indent="-457200">
              <a:lnSpc>
                <a:spcPct val="150000"/>
              </a:lnSpc>
              <a:buFont typeface="Wingdings 2" pitchFamily="18" charset="2"/>
              <a:buAutoNum type="alphaUcPeriod"/>
            </a:pPr>
            <a:r>
              <a:rPr lang="en-US" dirty="0" smtClean="0"/>
              <a:t>Hair </a:t>
            </a:r>
            <a:r>
              <a:rPr lang="en-US" dirty="0"/>
              <a:t>Sample 3</a:t>
            </a:r>
          </a:p>
          <a:p>
            <a:pPr marL="525780" indent="-457200">
              <a:lnSpc>
                <a:spcPct val="150000"/>
              </a:lnSpc>
              <a:buAutoNum type="alphaUcPeriod"/>
            </a:pPr>
            <a:r>
              <a:rPr lang="en-US" dirty="0" smtClean="0"/>
              <a:t>Hair Sample 4</a:t>
            </a:r>
            <a:endParaRPr 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524000"/>
            <a:ext cx="3288182" cy="44091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86598826"/>
      </p:ext>
    </p:extLst>
  </p:cSld>
  <p:clrMapOvr>
    <a:masterClrMapping/>
  </p:clrMapOvr>
  <p:transition spd="med">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7024744" cy="1143000"/>
          </a:xfrm>
        </p:spPr>
        <p:txBody>
          <a:bodyPr/>
          <a:lstStyle/>
          <a:p>
            <a:r>
              <a:rPr lang="en-US" b="1" dirty="0" err="1"/>
              <a:t>EOC</a:t>
            </a:r>
            <a:r>
              <a:rPr lang="en-US" b="1" dirty="0"/>
              <a:t> BIOLOGY </a:t>
            </a:r>
            <a:r>
              <a:rPr lang="en-US" b="1" dirty="0" smtClean="0"/>
              <a:t>BIO13</a:t>
            </a:r>
            <a:endParaRPr lang="en-US" dirty="0"/>
          </a:p>
        </p:txBody>
      </p:sp>
      <p:sp>
        <p:nvSpPr>
          <p:cNvPr id="3" name="Content Placeholder 2"/>
          <p:cNvSpPr>
            <a:spLocks noGrp="1"/>
          </p:cNvSpPr>
          <p:nvPr>
            <p:ph idx="1"/>
          </p:nvPr>
        </p:nvSpPr>
        <p:spPr>
          <a:xfrm>
            <a:off x="533400" y="1676400"/>
            <a:ext cx="7287409" cy="3962399"/>
          </a:xfrm>
        </p:spPr>
        <p:txBody>
          <a:bodyPr>
            <a:normAutofit/>
          </a:bodyPr>
          <a:lstStyle/>
          <a:p>
            <a:pPr marL="68580" indent="0">
              <a:buNone/>
            </a:pPr>
            <a:r>
              <a:rPr lang="en-US" dirty="0" smtClean="0"/>
              <a:t>C. Hair Sample 3.  The pattern of dark and light bands in this hair sample exactly matched the pattern in the blood sample.</a:t>
            </a:r>
          </a:p>
          <a:p>
            <a:pPr marL="68580" indent="0">
              <a:buNone/>
            </a:pPr>
            <a:r>
              <a:rPr lang="en-US" dirty="0" smtClean="0"/>
              <a:t> </a:t>
            </a:r>
          </a:p>
          <a:p>
            <a:pPr marL="68580" indent="0">
              <a:buNone/>
            </a:pPr>
            <a:r>
              <a:rPr lang="en-US" dirty="0" smtClean="0"/>
              <a:t>Choices A, B, and D are incorrect because each of these hair samples has a different patterns of dark and light bands that does not match the pattern in the hair sample.</a:t>
            </a:r>
          </a:p>
        </p:txBody>
      </p:sp>
    </p:spTree>
    <p:extLst>
      <p:ext uri="{BB962C8B-B14F-4D97-AF65-F5344CB8AC3E}">
        <p14:creationId xmlns:p14="http://schemas.microsoft.com/office/powerpoint/2010/main" val="1618229973"/>
      </p:ext>
    </p:extLst>
  </p:cSld>
  <p:clrMapOvr>
    <a:masterClrMapping/>
  </p:clrMapOvr>
  <p:transition spd="med">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E2C7E0A4-16F3-4E52-97BA-4FEDD926B101}" type="slidenum">
              <a:rPr lang="en-US" altLang="en-US"/>
              <a:pPr/>
              <a:t>4</a:t>
            </a:fld>
            <a:endParaRPr lang="en-US" altLang="en-US"/>
          </a:p>
        </p:txBody>
      </p:sp>
      <p:pic>
        <p:nvPicPr>
          <p:cNvPr id="444418" name="Picture 2" descr="23-00-Shel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44420" name="Rectangle 4"/>
          <p:cNvSpPr>
            <a:spLocks noGrp="1" noChangeArrowheads="1"/>
          </p:cNvSpPr>
          <p:nvPr>
            <p:ph type="title"/>
          </p:nvPr>
        </p:nvSpPr>
        <p:spPr>
          <a:xfrm rot="21557007">
            <a:off x="1070392" y="1751893"/>
            <a:ext cx="6627928" cy="2668043"/>
          </a:xfrm>
          <a:solidFill>
            <a:srgbClr val="FFFF99">
              <a:alpha val="50000"/>
            </a:srgbClr>
          </a:solidFill>
        </p:spPr>
        <p:txBody>
          <a:bodyPr/>
          <a:lstStyle/>
          <a:p>
            <a:pPr algn="ctr"/>
            <a:r>
              <a:rPr lang="en-US" altLang="en-US" sz="6600" i="0" dirty="0" smtClean="0">
                <a:solidFill>
                  <a:srgbClr val="800000"/>
                </a:solidFill>
              </a:rPr>
              <a:t>PROCESS OF EVOLUTION</a:t>
            </a:r>
            <a:endParaRPr lang="en-US" altLang="en-US" sz="6600" i="0" dirty="0">
              <a:solidFill>
                <a:srgbClr val="800000"/>
              </a:solidFill>
            </a:endParaRPr>
          </a:p>
        </p:txBody>
      </p:sp>
    </p:spTree>
  </p:cSld>
  <p:clrMapOvr>
    <a:masterClrMapping/>
  </p:clrMapOvr>
  <p:transition spd="med">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a:t>
            </a:r>
            <a:endParaRPr lang="en-US" dirty="0"/>
          </a:p>
        </p:txBody>
      </p:sp>
      <p:sp>
        <p:nvSpPr>
          <p:cNvPr id="4" name="Content Placeholder 3"/>
          <p:cNvSpPr>
            <a:spLocks noGrp="1"/>
          </p:cNvSpPr>
          <p:nvPr>
            <p:ph idx="1"/>
          </p:nvPr>
        </p:nvSpPr>
        <p:spPr/>
        <p:txBody>
          <a:bodyPr/>
          <a:lstStyle/>
          <a:p>
            <a:r>
              <a:rPr lang="en-US" sz="2800" dirty="0" smtClean="0"/>
              <a:t>We are going to look at the processes of evolution:</a:t>
            </a:r>
          </a:p>
          <a:p>
            <a:endParaRPr lang="en-US" sz="2800" dirty="0"/>
          </a:p>
          <a:p>
            <a:pPr algn="ctr"/>
            <a:r>
              <a:rPr lang="en-US" sz="2800" dirty="0" smtClean="0">
                <a:solidFill>
                  <a:srgbClr val="0070C0"/>
                </a:solidFill>
              </a:rPr>
              <a:t>MACROEVOLUTION</a:t>
            </a:r>
          </a:p>
          <a:p>
            <a:pPr algn="ctr"/>
            <a:r>
              <a:rPr lang="en-US" sz="2800" dirty="0" smtClean="0"/>
              <a:t>large scale evolutionary change</a:t>
            </a:r>
          </a:p>
          <a:p>
            <a:endParaRPr lang="en-US" sz="1400" dirty="0"/>
          </a:p>
          <a:p>
            <a:pPr algn="ctr"/>
            <a:r>
              <a:rPr lang="en-US" sz="2800" dirty="0" smtClean="0"/>
              <a:t>AND</a:t>
            </a:r>
          </a:p>
          <a:p>
            <a:endParaRPr lang="en-US" sz="1400" dirty="0"/>
          </a:p>
          <a:p>
            <a:pPr algn="ctr"/>
            <a:r>
              <a:rPr lang="en-US" sz="2800" dirty="0" smtClean="0">
                <a:solidFill>
                  <a:srgbClr val="0070C0"/>
                </a:solidFill>
              </a:rPr>
              <a:t>MICROEVOLUTION</a:t>
            </a:r>
          </a:p>
          <a:p>
            <a:pPr algn="ctr"/>
            <a:r>
              <a:rPr lang="en-US" sz="2800" dirty="0" smtClean="0"/>
              <a:t>evolution that occurs within a population.</a:t>
            </a:r>
            <a:endParaRPr lang="en-US" sz="2800" dirty="0"/>
          </a:p>
        </p:txBody>
      </p:sp>
      <p:sp>
        <p:nvSpPr>
          <p:cNvPr id="3" name="Slide Number Placeholder 2"/>
          <p:cNvSpPr>
            <a:spLocks noGrp="1"/>
          </p:cNvSpPr>
          <p:nvPr>
            <p:ph type="sldNum" sz="quarter" idx="12"/>
          </p:nvPr>
        </p:nvSpPr>
        <p:spPr/>
        <p:txBody>
          <a:bodyPr/>
          <a:lstStyle/>
          <a:p>
            <a:fld id="{19C3DFF9-8467-4D5F-A47F-FC08AD17BD0D}" type="slidenum">
              <a:rPr lang="en-US" altLang="en-US" smtClean="0"/>
              <a:pPr/>
              <a:t>5</a:t>
            </a:fld>
            <a:endParaRPr lang="en-US" altLang="en-US"/>
          </a:p>
        </p:txBody>
      </p:sp>
    </p:spTree>
    <p:extLst>
      <p:ext uri="{BB962C8B-B14F-4D97-AF65-F5344CB8AC3E}">
        <p14:creationId xmlns:p14="http://schemas.microsoft.com/office/powerpoint/2010/main" val="881824332"/>
      </p:ext>
    </p:extLst>
  </p:cSld>
  <p:clrMapOvr>
    <a:masterClrMapping/>
  </p:clrMapOvr>
  <p:transition spd="med">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0" dirty="0" smtClean="0"/>
              <a:t>MACROEVOLUTION</a:t>
            </a:r>
            <a:endParaRPr lang="en-US" i="0" dirty="0"/>
          </a:p>
        </p:txBody>
      </p:sp>
      <p:sp>
        <p:nvSpPr>
          <p:cNvPr id="3" name="Content Placeholder 2"/>
          <p:cNvSpPr>
            <a:spLocks noGrp="1"/>
          </p:cNvSpPr>
          <p:nvPr>
            <p:ph idx="1"/>
          </p:nvPr>
        </p:nvSpPr>
        <p:spPr/>
        <p:txBody>
          <a:bodyPr/>
          <a:lstStyle/>
          <a:p>
            <a:r>
              <a:rPr lang="en-US" sz="2800" dirty="0"/>
              <a:t>Macroevolution</a:t>
            </a:r>
            <a:r>
              <a:rPr lang="en-US" sz="2800" b="0" dirty="0"/>
              <a:t> is evolution on a scale of separated gene pools. </a:t>
            </a:r>
            <a:endParaRPr lang="en-US" sz="2800" b="0" dirty="0" smtClean="0"/>
          </a:p>
          <a:p>
            <a:r>
              <a:rPr lang="en-US" sz="2800" b="0" dirty="0" smtClean="0"/>
              <a:t>Is it large scales evolutionary change.</a:t>
            </a:r>
          </a:p>
          <a:p>
            <a:r>
              <a:rPr lang="en-US" sz="2800" b="0" dirty="0" err="1" smtClean="0"/>
              <a:t>Macroevolutionary</a:t>
            </a:r>
            <a:r>
              <a:rPr lang="en-US" sz="2800" b="0" dirty="0" smtClean="0"/>
              <a:t> </a:t>
            </a:r>
            <a:r>
              <a:rPr lang="en-US" sz="2800" b="0" dirty="0"/>
              <a:t>studies focus on change that occurs at or above the level of species, in contrast with microevolution, which refers to smaller evolutionary changes (typically described as changes in allele frequencies) within a species or population.</a:t>
            </a:r>
            <a:endParaRPr lang="en-US" sz="2800" dirty="0"/>
          </a:p>
        </p:txBody>
      </p:sp>
      <p:sp>
        <p:nvSpPr>
          <p:cNvPr id="4" name="Slide Number Placeholder 3"/>
          <p:cNvSpPr>
            <a:spLocks noGrp="1"/>
          </p:cNvSpPr>
          <p:nvPr>
            <p:ph type="sldNum" sz="quarter" idx="12"/>
          </p:nvPr>
        </p:nvSpPr>
        <p:spPr/>
        <p:txBody>
          <a:bodyPr/>
          <a:lstStyle/>
          <a:p>
            <a:fld id="{71B96CC1-B6B9-487F-96F2-0B4D7CF265CB}" type="slidenum">
              <a:rPr lang="en-US" altLang="en-US" smtClean="0"/>
              <a:pPr/>
              <a:t>6</a:t>
            </a:fld>
            <a:endParaRPr lang="en-US" altLang="en-US"/>
          </a:p>
        </p:txBody>
      </p:sp>
      <p:pic>
        <p:nvPicPr>
          <p:cNvPr id="4098" name="Picture 2" descr="macroequ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3980" y="5143500"/>
            <a:ext cx="678942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8438678"/>
      </p:ext>
    </p:extLst>
  </p:cSld>
  <p:clrMapOvr>
    <a:masterClrMapping/>
  </p:clrMapOvr>
  <p:transition spd="med">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0" dirty="0" smtClean="0"/>
              <a:t>MACROEVOLUTION</a:t>
            </a:r>
            <a:endParaRPr lang="en-US" i="0" dirty="0"/>
          </a:p>
        </p:txBody>
      </p:sp>
      <p:sp>
        <p:nvSpPr>
          <p:cNvPr id="3" name="Content Placeholder 2"/>
          <p:cNvSpPr>
            <a:spLocks noGrp="1"/>
          </p:cNvSpPr>
          <p:nvPr>
            <p:ph idx="1"/>
          </p:nvPr>
        </p:nvSpPr>
        <p:spPr>
          <a:xfrm>
            <a:off x="228600" y="1981200"/>
            <a:ext cx="8458200" cy="533400"/>
          </a:xfrm>
        </p:spPr>
        <p:txBody>
          <a:bodyPr/>
          <a:lstStyle/>
          <a:p>
            <a:r>
              <a:rPr lang="en-US" sz="2800" dirty="0" smtClean="0"/>
              <a:t>Microevolution		Macroevolution</a:t>
            </a:r>
            <a:r>
              <a:rPr lang="en-US" dirty="0" smtClean="0"/>
              <a:t>	</a:t>
            </a:r>
            <a:endParaRPr lang="en-US" dirty="0"/>
          </a:p>
        </p:txBody>
      </p:sp>
      <p:sp>
        <p:nvSpPr>
          <p:cNvPr id="4" name="Slide Number Placeholder 3"/>
          <p:cNvSpPr>
            <a:spLocks noGrp="1"/>
          </p:cNvSpPr>
          <p:nvPr>
            <p:ph type="sldNum" sz="quarter" idx="12"/>
          </p:nvPr>
        </p:nvSpPr>
        <p:spPr/>
        <p:txBody>
          <a:bodyPr/>
          <a:lstStyle/>
          <a:p>
            <a:fld id="{71B96CC1-B6B9-487F-96F2-0B4D7CF265CB}" type="slidenum">
              <a:rPr lang="en-US" altLang="en-US" smtClean="0"/>
              <a:pPr/>
              <a:t>7</a:t>
            </a:fld>
            <a:endParaRPr lang="en-US" alt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3200400"/>
            <a:ext cx="6346415" cy="2914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Down Arrow 4"/>
          <p:cNvSpPr/>
          <p:nvPr/>
        </p:nvSpPr>
        <p:spPr>
          <a:xfrm>
            <a:off x="1752600" y="2438400"/>
            <a:ext cx="426719" cy="12192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wn Arrow 6"/>
          <p:cNvSpPr/>
          <p:nvPr/>
        </p:nvSpPr>
        <p:spPr>
          <a:xfrm>
            <a:off x="3984171" y="2430379"/>
            <a:ext cx="415567" cy="15240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3536008"/>
      </p:ext>
    </p:extLst>
  </p:cSld>
  <p:clrMapOvr>
    <a:masterClrMapping/>
  </p:clrMapOvr>
  <p:transition spd="med">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0" dirty="0" smtClean="0"/>
              <a:t>MACROEVOLUTION</a:t>
            </a:r>
            <a:endParaRPr lang="en-US" i="0" dirty="0"/>
          </a:p>
        </p:txBody>
      </p:sp>
      <p:sp>
        <p:nvSpPr>
          <p:cNvPr id="3" name="Content Placeholder 2"/>
          <p:cNvSpPr>
            <a:spLocks noGrp="1"/>
          </p:cNvSpPr>
          <p:nvPr>
            <p:ph idx="1"/>
          </p:nvPr>
        </p:nvSpPr>
        <p:spPr/>
        <p:txBody>
          <a:bodyPr/>
          <a:lstStyle/>
          <a:p>
            <a:r>
              <a:rPr lang="en-US" dirty="0" smtClean="0"/>
              <a:t>	</a:t>
            </a:r>
            <a:endParaRPr lang="en-US" dirty="0"/>
          </a:p>
        </p:txBody>
      </p:sp>
      <p:sp>
        <p:nvSpPr>
          <p:cNvPr id="4" name="Slide Number Placeholder 3"/>
          <p:cNvSpPr>
            <a:spLocks noGrp="1"/>
          </p:cNvSpPr>
          <p:nvPr>
            <p:ph type="sldNum" sz="quarter" idx="12"/>
          </p:nvPr>
        </p:nvSpPr>
        <p:spPr/>
        <p:txBody>
          <a:bodyPr/>
          <a:lstStyle/>
          <a:p>
            <a:fld id="{71B96CC1-B6B9-487F-96F2-0B4D7CF265CB}" type="slidenum">
              <a:rPr lang="en-US" altLang="en-US" smtClean="0"/>
              <a:pPr/>
              <a:t>8</a:t>
            </a:fld>
            <a:endParaRPr lang="en-US" altLang="en-US"/>
          </a:p>
        </p:txBody>
      </p:sp>
      <p:sp>
        <p:nvSpPr>
          <p:cNvPr id="6" name="Rectangle 5"/>
          <p:cNvSpPr/>
          <p:nvPr/>
        </p:nvSpPr>
        <p:spPr>
          <a:xfrm>
            <a:off x="232611" y="1129593"/>
            <a:ext cx="8610600" cy="5262979"/>
          </a:xfrm>
          <a:prstGeom prst="rect">
            <a:avLst/>
          </a:prstGeom>
        </p:spPr>
        <p:txBody>
          <a:bodyPr wrap="square">
            <a:spAutoFit/>
          </a:bodyPr>
          <a:lstStyle/>
          <a:p>
            <a:pPr marL="457200" indent="-457200">
              <a:buFont typeface="Wingdings" panose="05000000000000000000" pitchFamily="2" charset="2"/>
              <a:buChar char="ü"/>
            </a:pPr>
            <a:r>
              <a:rPr lang="en-US" sz="2800" dirty="0"/>
              <a:t>Macroevolution encompasses the grandest trends and transformations in evolution, such as the origin of mammals and the radiation of flowering plants. </a:t>
            </a:r>
            <a:endParaRPr lang="en-US" sz="2800" dirty="0" smtClean="0"/>
          </a:p>
          <a:p>
            <a:pPr marL="457200" indent="-457200">
              <a:buFont typeface="Wingdings" panose="05000000000000000000" pitchFamily="2" charset="2"/>
              <a:buChar char="ü"/>
            </a:pPr>
            <a:r>
              <a:rPr lang="en-US" sz="2800" dirty="0" err="1" smtClean="0"/>
              <a:t>Macroevolutionary</a:t>
            </a:r>
            <a:r>
              <a:rPr lang="en-US" sz="2800" dirty="0" smtClean="0"/>
              <a:t> </a:t>
            </a:r>
            <a:r>
              <a:rPr lang="en-US" sz="2800" dirty="0"/>
              <a:t>patterns are generally what we see when we look at the large-scale history of life</a:t>
            </a:r>
            <a:r>
              <a:rPr lang="en-US" sz="2800" dirty="0" smtClean="0"/>
              <a:t>.</a:t>
            </a:r>
          </a:p>
          <a:p>
            <a:pPr marL="457200" indent="-457200">
              <a:buFont typeface="Wingdings" panose="05000000000000000000" pitchFamily="2" charset="2"/>
              <a:buChar char="ü"/>
            </a:pPr>
            <a:r>
              <a:rPr lang="en-US" sz="2800" dirty="0"/>
              <a:t>It is not necessarily easy to "see" </a:t>
            </a:r>
            <a:r>
              <a:rPr lang="en-US" sz="2800" dirty="0" smtClean="0"/>
              <a:t>this </a:t>
            </a:r>
            <a:r>
              <a:rPr lang="en-US" sz="2800" dirty="0"/>
              <a:t>history; there are no firsthand accounts to be </a:t>
            </a:r>
            <a:r>
              <a:rPr lang="en-US" sz="2800" dirty="0" smtClean="0"/>
              <a:t>read.</a:t>
            </a:r>
          </a:p>
          <a:p>
            <a:pPr marL="457200" indent="-457200">
              <a:buFont typeface="Wingdings" panose="05000000000000000000" pitchFamily="2" charset="2"/>
              <a:buChar char="ü"/>
            </a:pPr>
            <a:r>
              <a:rPr lang="en-US" sz="2800" dirty="0" smtClean="0"/>
              <a:t>Instead</a:t>
            </a:r>
            <a:r>
              <a:rPr lang="en-US" sz="2800" dirty="0"/>
              <a:t>, we reconstruct the history of life using all available evidence: geology, fossils, and living organisms.</a:t>
            </a:r>
          </a:p>
        </p:txBody>
      </p:sp>
    </p:spTree>
    <p:extLst>
      <p:ext uri="{BB962C8B-B14F-4D97-AF65-F5344CB8AC3E}">
        <p14:creationId xmlns:p14="http://schemas.microsoft.com/office/powerpoint/2010/main" val="144151899"/>
      </p:ext>
    </p:extLst>
  </p:cSld>
  <p:clrMapOvr>
    <a:masterClrMapping/>
  </p:clrMapOvr>
  <p:transition spd="med">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rrowheads="1"/>
          </p:cNvSpPr>
          <p:nvPr>
            <p:ph type="title"/>
          </p:nvPr>
        </p:nvSpPr>
        <p:spPr>
          <a:xfrm>
            <a:off x="152400" y="0"/>
            <a:ext cx="8305800" cy="1143000"/>
          </a:xfrm>
        </p:spPr>
        <p:txBody>
          <a:bodyPr/>
          <a:lstStyle/>
          <a:p>
            <a:r>
              <a:rPr lang="en-US" altLang="en-US" sz="4000" i="0" dirty="0" smtClean="0"/>
              <a:t>SPECIATION</a:t>
            </a:r>
            <a:endParaRPr lang="en-US" altLang="en-US" sz="4000" i="0" dirty="0"/>
          </a:p>
        </p:txBody>
      </p:sp>
      <p:sp>
        <p:nvSpPr>
          <p:cNvPr id="39939" name="Rectangle 3"/>
          <p:cNvSpPr>
            <a:spLocks noGrp="1" noRot="1" noChangeArrowheads="1"/>
          </p:cNvSpPr>
          <p:nvPr>
            <p:ph type="body" sz="half" idx="1"/>
          </p:nvPr>
        </p:nvSpPr>
        <p:spPr>
          <a:xfrm>
            <a:off x="228600" y="1066800"/>
            <a:ext cx="8915400" cy="3048000"/>
          </a:xfrm>
        </p:spPr>
        <p:txBody>
          <a:bodyPr/>
          <a:lstStyle/>
          <a:p>
            <a:pPr>
              <a:buFont typeface="Wingdings" panose="05000000000000000000" pitchFamily="2" charset="2"/>
              <a:buNone/>
            </a:pPr>
            <a:r>
              <a:rPr lang="en-US" altLang="en-US" sz="3200" b="0" dirty="0"/>
              <a:t>Formation of a new species (group of organisms that can reproduce fertile offspring) needs:</a:t>
            </a:r>
          </a:p>
          <a:p>
            <a:r>
              <a:rPr lang="en-US" altLang="en-US" sz="3200" b="0" dirty="0"/>
              <a:t>1. Available niche</a:t>
            </a:r>
          </a:p>
          <a:p>
            <a:r>
              <a:rPr lang="en-US" altLang="en-US" sz="3200" b="0" dirty="0"/>
              <a:t>2. Genetic Isolation</a:t>
            </a:r>
          </a:p>
          <a:p>
            <a:r>
              <a:rPr lang="en-US" altLang="en-US" sz="3200" b="0" dirty="0"/>
              <a:t>3. Time</a:t>
            </a:r>
          </a:p>
        </p:txBody>
      </p:sp>
      <p:sp>
        <p:nvSpPr>
          <p:cNvPr id="39941" name="Rectangle 5"/>
          <p:cNvSpPr>
            <a:spLocks noChangeArrowheads="1"/>
          </p:cNvSpPr>
          <p:nvPr/>
        </p:nvSpPr>
        <p:spPr bwMode="auto">
          <a:xfrm>
            <a:off x="0" y="-79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39943" name="Picture 7" descr="stepsal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5071481" y="1527756"/>
            <a:ext cx="3101717" cy="5075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5499206"/>
      </p:ext>
    </p:extLst>
  </p:cSld>
  <p:clrMapOvr>
    <a:masterClrMapping/>
  </p:clrMapOvr>
  <p:transition spd="med">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0" dirty="0" smtClean="0"/>
              <a:t>MACROEVOLUTION</a:t>
            </a:r>
            <a:endParaRPr lang="en-US" i="0" dirty="0"/>
          </a:p>
        </p:txBody>
      </p:sp>
      <p:sp>
        <p:nvSpPr>
          <p:cNvPr id="3" name="Content Placeholder 2"/>
          <p:cNvSpPr>
            <a:spLocks noGrp="1"/>
          </p:cNvSpPr>
          <p:nvPr>
            <p:ph idx="1"/>
          </p:nvPr>
        </p:nvSpPr>
        <p:spPr/>
        <p:txBody>
          <a:bodyPr/>
          <a:lstStyle/>
          <a:p>
            <a:r>
              <a:rPr lang="en-US" dirty="0" smtClean="0"/>
              <a:t>	</a:t>
            </a:r>
            <a:endParaRPr lang="en-US" dirty="0"/>
          </a:p>
        </p:txBody>
      </p:sp>
      <p:sp>
        <p:nvSpPr>
          <p:cNvPr id="4" name="Slide Number Placeholder 3"/>
          <p:cNvSpPr>
            <a:spLocks noGrp="1"/>
          </p:cNvSpPr>
          <p:nvPr>
            <p:ph type="sldNum" sz="quarter" idx="12"/>
          </p:nvPr>
        </p:nvSpPr>
        <p:spPr/>
        <p:txBody>
          <a:bodyPr/>
          <a:lstStyle/>
          <a:p>
            <a:fld id="{71B96CC1-B6B9-487F-96F2-0B4D7CF265CB}" type="slidenum">
              <a:rPr lang="en-US" altLang="en-US" smtClean="0"/>
              <a:pPr/>
              <a:t>10</a:t>
            </a:fld>
            <a:endParaRPr lang="en-US" altLang="en-US"/>
          </a:p>
        </p:txBody>
      </p:sp>
      <p:sp>
        <p:nvSpPr>
          <p:cNvPr id="5" name="Rectangle 4"/>
          <p:cNvSpPr/>
          <p:nvPr/>
        </p:nvSpPr>
        <p:spPr>
          <a:xfrm>
            <a:off x="304800" y="1066800"/>
            <a:ext cx="8610600" cy="3539430"/>
          </a:xfrm>
          <a:prstGeom prst="rect">
            <a:avLst/>
          </a:prstGeom>
        </p:spPr>
        <p:txBody>
          <a:bodyPr wrap="square">
            <a:spAutoFit/>
          </a:bodyPr>
          <a:lstStyle/>
          <a:p>
            <a:r>
              <a:rPr lang="en-US" sz="2800" b="1" dirty="0"/>
              <a:t>SPECIATION</a:t>
            </a:r>
            <a:r>
              <a:rPr lang="en-US" sz="2800" dirty="0"/>
              <a:t> - produces a </a:t>
            </a:r>
            <a:r>
              <a:rPr lang="en-US" sz="2800" b="1" dirty="0"/>
              <a:t>NEW </a:t>
            </a:r>
            <a:r>
              <a:rPr lang="en-US" sz="2800" dirty="0"/>
              <a:t>species </a:t>
            </a:r>
            <a:endParaRPr lang="en-US" sz="2800" dirty="0" smtClean="0"/>
          </a:p>
          <a:p>
            <a:endParaRPr lang="en-US" sz="2800" dirty="0"/>
          </a:p>
          <a:p>
            <a:pPr marL="457200" lvl="0" indent="-457200">
              <a:buFont typeface="Wingdings" panose="05000000000000000000" pitchFamily="2" charset="2"/>
              <a:buChar char="§"/>
            </a:pPr>
            <a:r>
              <a:rPr lang="en-US" sz="2800" b="1" dirty="0">
                <a:solidFill>
                  <a:srgbClr val="FF0000"/>
                </a:solidFill>
              </a:rPr>
              <a:t>gene flow </a:t>
            </a:r>
            <a:r>
              <a:rPr lang="en-US" sz="2800" dirty="0"/>
              <a:t>between two population is interrupted </a:t>
            </a:r>
          </a:p>
          <a:p>
            <a:pPr marL="457200" lvl="0" indent="-457200">
              <a:buFont typeface="Wingdings" panose="05000000000000000000" pitchFamily="2" charset="2"/>
              <a:buChar char="§"/>
            </a:pPr>
            <a:r>
              <a:rPr lang="en-US" sz="2800" dirty="0"/>
              <a:t>genetic differences gradually accumulate between the two populations </a:t>
            </a:r>
          </a:p>
          <a:p>
            <a:pPr marL="457200" lvl="0" indent="-457200">
              <a:buFont typeface="Wingdings" panose="05000000000000000000" pitchFamily="2" charset="2"/>
              <a:buChar char="§"/>
            </a:pPr>
            <a:r>
              <a:rPr lang="en-US" sz="2800" dirty="0"/>
              <a:t>reproductive </a:t>
            </a:r>
            <a:r>
              <a:rPr lang="en-US" sz="2800" b="1" dirty="0">
                <a:solidFill>
                  <a:srgbClr val="FF0000"/>
                </a:solidFill>
              </a:rPr>
              <a:t>isolation</a:t>
            </a:r>
            <a:r>
              <a:rPr lang="en-US" sz="2800" dirty="0"/>
              <a:t> evolves as a consequence of this divergence </a:t>
            </a:r>
          </a:p>
        </p:txBody>
      </p:sp>
    </p:spTree>
    <p:extLst>
      <p:ext uri="{BB962C8B-B14F-4D97-AF65-F5344CB8AC3E}">
        <p14:creationId xmlns:p14="http://schemas.microsoft.com/office/powerpoint/2010/main" val="3934483785"/>
      </p:ext>
    </p:extLst>
  </p:cSld>
  <p:clrMapOvr>
    <a:masterClrMapping/>
  </p:clrMapOvr>
  <p:transition spd="med">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0" dirty="0" smtClean="0"/>
              <a:t>MACROEVOLUTION</a:t>
            </a:r>
            <a:endParaRPr lang="en-US" i="0" dirty="0"/>
          </a:p>
        </p:txBody>
      </p:sp>
      <p:sp>
        <p:nvSpPr>
          <p:cNvPr id="3" name="Content Placeholder 2"/>
          <p:cNvSpPr>
            <a:spLocks noGrp="1"/>
          </p:cNvSpPr>
          <p:nvPr>
            <p:ph idx="1"/>
          </p:nvPr>
        </p:nvSpPr>
        <p:spPr/>
        <p:txBody>
          <a:bodyPr/>
          <a:lstStyle/>
          <a:p>
            <a:r>
              <a:rPr lang="en-US" dirty="0" smtClean="0"/>
              <a:t>	</a:t>
            </a:r>
            <a:endParaRPr lang="en-US" dirty="0"/>
          </a:p>
        </p:txBody>
      </p:sp>
      <p:sp>
        <p:nvSpPr>
          <p:cNvPr id="4" name="Slide Number Placeholder 3"/>
          <p:cNvSpPr>
            <a:spLocks noGrp="1"/>
          </p:cNvSpPr>
          <p:nvPr>
            <p:ph type="sldNum" sz="quarter" idx="12"/>
          </p:nvPr>
        </p:nvSpPr>
        <p:spPr/>
        <p:txBody>
          <a:bodyPr/>
          <a:lstStyle/>
          <a:p>
            <a:fld id="{71B96CC1-B6B9-487F-96F2-0B4D7CF265CB}" type="slidenum">
              <a:rPr lang="en-US" altLang="en-US" smtClean="0"/>
              <a:pPr/>
              <a:t>11</a:t>
            </a:fld>
            <a:endParaRPr lang="en-US" alt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3352800"/>
            <a:ext cx="6216047" cy="3100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33400" y="1371600"/>
            <a:ext cx="8077200" cy="1569660"/>
          </a:xfrm>
          <a:prstGeom prst="rect">
            <a:avLst/>
          </a:prstGeom>
          <a:noFill/>
        </p:spPr>
        <p:txBody>
          <a:bodyPr wrap="square" rtlCol="0">
            <a:spAutoFit/>
          </a:bodyPr>
          <a:lstStyle/>
          <a:p>
            <a:pPr marL="465138" indent="-465138">
              <a:buAutoNum type="alphaUcPeriod"/>
            </a:pPr>
            <a:r>
              <a:rPr lang="en-US" sz="3200" dirty="0" smtClean="0"/>
              <a:t>Lots f splitting along the way</a:t>
            </a:r>
          </a:p>
          <a:p>
            <a:pPr marL="465138" indent="-465138">
              <a:buAutoNum type="alphaUcPeriod"/>
            </a:pPr>
            <a:r>
              <a:rPr lang="en-US" sz="3200" dirty="0" smtClean="0"/>
              <a:t>Only one split</a:t>
            </a:r>
          </a:p>
          <a:p>
            <a:pPr marL="465138" indent="-465138">
              <a:buAutoNum type="alphaUcPeriod"/>
            </a:pPr>
            <a:r>
              <a:rPr lang="en-US" sz="3200" dirty="0" smtClean="0"/>
              <a:t>Lots of splitting at the same time</a:t>
            </a:r>
            <a:r>
              <a:rPr lang="en-US" dirty="0" smtClean="0"/>
              <a:t>.</a:t>
            </a:r>
            <a:endParaRPr lang="en-US" dirty="0"/>
          </a:p>
        </p:txBody>
      </p:sp>
    </p:spTree>
    <p:extLst>
      <p:ext uri="{BB962C8B-B14F-4D97-AF65-F5344CB8AC3E}">
        <p14:creationId xmlns:p14="http://schemas.microsoft.com/office/powerpoint/2010/main" val="3934483785"/>
      </p:ext>
    </p:extLst>
  </p:cSld>
  <p:clrMapOvr>
    <a:masterClrMapping/>
  </p:clrMapOvr>
  <p:transition spd="med">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0" dirty="0" smtClean="0"/>
              <a:t>MACROEVOLUTION</a:t>
            </a:r>
            <a:endParaRPr lang="en-US" i="0" dirty="0"/>
          </a:p>
        </p:txBody>
      </p:sp>
      <p:sp>
        <p:nvSpPr>
          <p:cNvPr id="3" name="Content Placeholder 2"/>
          <p:cNvSpPr>
            <a:spLocks noGrp="1"/>
          </p:cNvSpPr>
          <p:nvPr>
            <p:ph idx="1"/>
          </p:nvPr>
        </p:nvSpPr>
        <p:spPr>
          <a:xfrm>
            <a:off x="228600" y="1219200"/>
            <a:ext cx="8458200" cy="4953000"/>
          </a:xfrm>
        </p:spPr>
        <p:txBody>
          <a:bodyPr/>
          <a:lstStyle/>
          <a:p>
            <a:r>
              <a:rPr lang="en-US" dirty="0" smtClean="0"/>
              <a:t>	</a:t>
            </a:r>
            <a:endParaRPr lang="en-US" dirty="0"/>
          </a:p>
        </p:txBody>
      </p:sp>
      <p:sp>
        <p:nvSpPr>
          <p:cNvPr id="4" name="Slide Number Placeholder 3"/>
          <p:cNvSpPr>
            <a:spLocks noGrp="1"/>
          </p:cNvSpPr>
          <p:nvPr>
            <p:ph type="sldNum" sz="quarter" idx="12"/>
          </p:nvPr>
        </p:nvSpPr>
        <p:spPr/>
        <p:txBody>
          <a:bodyPr/>
          <a:lstStyle/>
          <a:p>
            <a:fld id="{71B96CC1-B6B9-487F-96F2-0B4D7CF265CB}" type="slidenum">
              <a:rPr lang="en-US" altLang="en-US" smtClean="0"/>
              <a:pPr/>
              <a:t>12</a:t>
            </a:fld>
            <a:endParaRPr lang="en-US" altLang="en-US"/>
          </a:p>
        </p:txBody>
      </p:sp>
      <p:sp>
        <p:nvSpPr>
          <p:cNvPr id="5" name="Rectangle 4"/>
          <p:cNvSpPr/>
          <p:nvPr/>
        </p:nvSpPr>
        <p:spPr>
          <a:xfrm>
            <a:off x="304800" y="1143000"/>
            <a:ext cx="8458200" cy="4832092"/>
          </a:xfrm>
          <a:prstGeom prst="rect">
            <a:avLst/>
          </a:prstGeom>
        </p:spPr>
        <p:txBody>
          <a:bodyPr wrap="square">
            <a:spAutoFit/>
          </a:bodyPr>
          <a:lstStyle/>
          <a:p>
            <a:r>
              <a:rPr lang="en-US" sz="2800" dirty="0"/>
              <a:t>MECHANISMS</a:t>
            </a:r>
            <a:r>
              <a:rPr lang="en-US" sz="2800" b="1" dirty="0"/>
              <a:t> leading to speciation</a:t>
            </a:r>
            <a:r>
              <a:rPr lang="en-US" sz="2800" b="1" dirty="0" smtClean="0"/>
              <a:t>:</a:t>
            </a:r>
          </a:p>
          <a:p>
            <a:endParaRPr lang="en-US" sz="2800" dirty="0"/>
          </a:p>
          <a:p>
            <a:r>
              <a:rPr lang="en-US" sz="2800" b="1" u="sng" dirty="0"/>
              <a:t>Geographic Isolation</a:t>
            </a:r>
            <a:endParaRPr lang="en-US" sz="2800" dirty="0"/>
          </a:p>
          <a:p>
            <a:pPr lvl="0"/>
            <a:r>
              <a:rPr lang="en-US" sz="2800" dirty="0" smtClean="0"/>
              <a:t>- Separated </a:t>
            </a:r>
            <a:r>
              <a:rPr lang="en-US" sz="2800" dirty="0"/>
              <a:t>by bodies of water or mountains</a:t>
            </a:r>
            <a:r>
              <a:rPr lang="en-US" sz="2800" dirty="0" smtClean="0"/>
              <a:t>.</a:t>
            </a:r>
            <a:endParaRPr lang="en-US" sz="2800" dirty="0"/>
          </a:p>
          <a:p>
            <a:r>
              <a:rPr lang="en-US" sz="2800" b="1" u="sng" dirty="0"/>
              <a:t>Temporal Isolation</a:t>
            </a:r>
            <a:endParaRPr lang="en-US" sz="2800" dirty="0"/>
          </a:p>
          <a:p>
            <a:pPr marL="223838" lvl="0" indent="-223838"/>
            <a:r>
              <a:rPr lang="en-US" sz="2800" dirty="0" smtClean="0"/>
              <a:t>- Reproduction </a:t>
            </a:r>
            <a:r>
              <a:rPr lang="en-US" sz="2800" dirty="0"/>
              <a:t>takes place at different times of the year</a:t>
            </a:r>
          </a:p>
          <a:p>
            <a:r>
              <a:rPr lang="en-US" sz="2800" b="1" u="sng" dirty="0"/>
              <a:t>Behavioral </a:t>
            </a:r>
            <a:r>
              <a:rPr lang="en-US" sz="2800" b="1" u="sng" dirty="0" smtClean="0"/>
              <a:t>Isolation</a:t>
            </a:r>
            <a:endParaRPr lang="en-US" sz="2800" dirty="0"/>
          </a:p>
          <a:p>
            <a:pPr marL="176213" lvl="0" indent="-176213"/>
            <a:r>
              <a:rPr lang="en-US" sz="2800" dirty="0" smtClean="0"/>
              <a:t>- Populations </a:t>
            </a:r>
            <a:r>
              <a:rPr lang="en-US" sz="2800" dirty="0"/>
              <a:t>are capable of interbreeding, but have different courtship rituals or other type of behavior.</a:t>
            </a:r>
          </a:p>
        </p:txBody>
      </p:sp>
    </p:spTree>
    <p:extLst>
      <p:ext uri="{BB962C8B-B14F-4D97-AF65-F5344CB8AC3E}">
        <p14:creationId xmlns:p14="http://schemas.microsoft.com/office/powerpoint/2010/main" val="178813904"/>
      </p:ext>
    </p:extLst>
  </p:cSld>
  <p:clrMapOvr>
    <a:masterClrMapping/>
  </p:clrMapOvr>
  <p:transition spd="med">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0" dirty="0" smtClean="0"/>
              <a:t>MACROEVOLUTION</a:t>
            </a:r>
            <a:endParaRPr lang="en-US" i="0" dirty="0"/>
          </a:p>
        </p:txBody>
      </p:sp>
      <p:sp>
        <p:nvSpPr>
          <p:cNvPr id="3" name="Content Placeholder 2"/>
          <p:cNvSpPr>
            <a:spLocks noGrp="1"/>
          </p:cNvSpPr>
          <p:nvPr>
            <p:ph idx="1"/>
          </p:nvPr>
        </p:nvSpPr>
        <p:spPr>
          <a:xfrm>
            <a:off x="228600" y="1219200"/>
            <a:ext cx="8458200" cy="4953000"/>
          </a:xfrm>
        </p:spPr>
        <p:txBody>
          <a:bodyPr/>
          <a:lstStyle/>
          <a:p>
            <a:r>
              <a:rPr lang="en-US" dirty="0" smtClean="0"/>
              <a:t>	</a:t>
            </a:r>
            <a:endParaRPr lang="en-US" dirty="0"/>
          </a:p>
        </p:txBody>
      </p:sp>
      <p:sp>
        <p:nvSpPr>
          <p:cNvPr id="4" name="Slide Number Placeholder 3"/>
          <p:cNvSpPr>
            <a:spLocks noGrp="1"/>
          </p:cNvSpPr>
          <p:nvPr>
            <p:ph type="sldNum" sz="quarter" idx="12"/>
          </p:nvPr>
        </p:nvSpPr>
        <p:spPr/>
        <p:txBody>
          <a:bodyPr/>
          <a:lstStyle/>
          <a:p>
            <a:fld id="{71B96CC1-B6B9-487F-96F2-0B4D7CF265CB}" type="slidenum">
              <a:rPr lang="en-US" altLang="en-US" smtClean="0"/>
              <a:pPr/>
              <a:t>13</a:t>
            </a:fld>
            <a:endParaRPr lang="en-US" altLang="en-US"/>
          </a:p>
        </p:txBody>
      </p:sp>
      <p:sp>
        <p:nvSpPr>
          <p:cNvPr id="5" name="Rectangle 4"/>
          <p:cNvSpPr/>
          <p:nvPr/>
        </p:nvSpPr>
        <p:spPr>
          <a:xfrm>
            <a:off x="228600" y="1066801"/>
            <a:ext cx="8610600" cy="5262979"/>
          </a:xfrm>
          <a:prstGeom prst="rect">
            <a:avLst/>
          </a:prstGeom>
        </p:spPr>
        <p:txBody>
          <a:bodyPr wrap="square">
            <a:spAutoFit/>
          </a:bodyPr>
          <a:lstStyle/>
          <a:p>
            <a:pPr marL="457200" indent="-457200">
              <a:buFont typeface="Wingdings" panose="05000000000000000000" pitchFamily="2" charset="2"/>
              <a:buChar char="ü"/>
            </a:pPr>
            <a:r>
              <a:rPr lang="en-US" sz="2800" b="1" dirty="0"/>
              <a:t>Geographic I</a:t>
            </a:r>
            <a:r>
              <a:rPr lang="en-US" sz="2800" b="1" dirty="0" smtClean="0"/>
              <a:t>solation example</a:t>
            </a:r>
            <a:r>
              <a:rPr lang="en-US" sz="2800" dirty="0"/>
              <a:t/>
            </a:r>
            <a:br>
              <a:rPr lang="en-US" sz="2800" dirty="0"/>
            </a:br>
            <a:r>
              <a:rPr lang="en-US" sz="2800" dirty="0"/>
              <a:t>S</a:t>
            </a:r>
            <a:r>
              <a:rPr lang="en-US" sz="2800" dirty="0" smtClean="0"/>
              <a:t>ome </a:t>
            </a:r>
            <a:r>
              <a:rPr lang="en-US" sz="2800" dirty="0"/>
              <a:t>fruit fly larvae were washed up on an island, and speciation </a:t>
            </a:r>
            <a:r>
              <a:rPr lang="en-US" sz="2800" dirty="0" smtClean="0"/>
              <a:t>starts </a:t>
            </a:r>
            <a:r>
              <a:rPr lang="en-US" sz="2800" dirty="0"/>
              <a:t>because populations were prevented from interbreeding by geographic isolation. </a:t>
            </a:r>
            <a:endParaRPr lang="en-US" sz="2800" dirty="0" smtClean="0"/>
          </a:p>
          <a:p>
            <a:pPr marL="457200" indent="-457200">
              <a:buFont typeface="Wingdings" panose="05000000000000000000" pitchFamily="2" charset="2"/>
              <a:buChar char="ü"/>
            </a:pPr>
            <a:endParaRPr lang="en-US" sz="2800" dirty="0" smtClean="0"/>
          </a:p>
          <a:p>
            <a:pPr marL="457200" indent="-457200">
              <a:buFont typeface="Wingdings" panose="05000000000000000000" pitchFamily="2" charset="2"/>
              <a:buChar char="ü"/>
            </a:pPr>
            <a:r>
              <a:rPr lang="en-US" sz="2800" dirty="0" smtClean="0"/>
              <a:t>Scientists </a:t>
            </a:r>
            <a:r>
              <a:rPr lang="en-US" sz="2800" dirty="0"/>
              <a:t>think that geographic isolation is a common way for the process of speciation to begin: rivers change course, mountains rise, continents drift, organisms migrate, and what was once a continuous population is divided into two or more smaller populations. </a:t>
            </a:r>
          </a:p>
        </p:txBody>
      </p:sp>
    </p:spTree>
    <p:extLst>
      <p:ext uri="{BB962C8B-B14F-4D97-AF65-F5344CB8AC3E}">
        <p14:creationId xmlns:p14="http://schemas.microsoft.com/office/powerpoint/2010/main" val="2157982111"/>
      </p:ext>
    </p:extLst>
  </p:cSld>
  <p:clrMapOvr>
    <a:masterClrMapping/>
  </p:clrMapOvr>
  <p:transition spd="med">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0" dirty="0" smtClean="0"/>
              <a:t>MACROEVOLUTION</a:t>
            </a:r>
            <a:endParaRPr lang="en-US" i="0" dirty="0"/>
          </a:p>
        </p:txBody>
      </p:sp>
      <p:sp>
        <p:nvSpPr>
          <p:cNvPr id="3" name="Content Placeholder 2"/>
          <p:cNvSpPr>
            <a:spLocks noGrp="1"/>
          </p:cNvSpPr>
          <p:nvPr>
            <p:ph idx="1"/>
          </p:nvPr>
        </p:nvSpPr>
        <p:spPr>
          <a:xfrm>
            <a:off x="228600" y="1219200"/>
            <a:ext cx="8458200" cy="4953000"/>
          </a:xfrm>
        </p:spPr>
        <p:txBody>
          <a:bodyPr/>
          <a:lstStyle/>
          <a:p>
            <a:r>
              <a:rPr lang="en-US" dirty="0" smtClean="0"/>
              <a:t>	</a:t>
            </a:r>
            <a:endParaRPr lang="en-US" dirty="0"/>
          </a:p>
        </p:txBody>
      </p:sp>
      <p:sp>
        <p:nvSpPr>
          <p:cNvPr id="4" name="Slide Number Placeholder 3"/>
          <p:cNvSpPr>
            <a:spLocks noGrp="1"/>
          </p:cNvSpPr>
          <p:nvPr>
            <p:ph type="sldNum" sz="quarter" idx="12"/>
          </p:nvPr>
        </p:nvSpPr>
        <p:spPr/>
        <p:txBody>
          <a:bodyPr/>
          <a:lstStyle/>
          <a:p>
            <a:fld id="{71B96CC1-B6B9-487F-96F2-0B4D7CF265CB}" type="slidenum">
              <a:rPr lang="en-US" altLang="en-US" smtClean="0"/>
              <a:pPr/>
              <a:t>14</a:t>
            </a:fld>
            <a:endParaRPr lang="en-US" altLang="en-US"/>
          </a:p>
        </p:txBody>
      </p:sp>
      <p:sp>
        <p:nvSpPr>
          <p:cNvPr id="5" name="TextBox 4"/>
          <p:cNvSpPr txBox="1"/>
          <p:nvPr/>
        </p:nvSpPr>
        <p:spPr>
          <a:xfrm>
            <a:off x="381000" y="1447800"/>
            <a:ext cx="8382000" cy="4832092"/>
          </a:xfrm>
          <a:prstGeom prst="rect">
            <a:avLst/>
          </a:prstGeom>
          <a:noFill/>
        </p:spPr>
        <p:txBody>
          <a:bodyPr wrap="square" rtlCol="0">
            <a:spAutoFit/>
          </a:bodyPr>
          <a:lstStyle/>
          <a:p>
            <a:r>
              <a:rPr lang="en-US" sz="2800" b="1" dirty="0" smtClean="0"/>
              <a:t>Temporal Isolation example</a:t>
            </a:r>
          </a:p>
          <a:p>
            <a:pPr marL="457200" indent="-457200">
              <a:buFont typeface="Wingdings" panose="05000000000000000000" pitchFamily="2" charset="2"/>
              <a:buChar char="§"/>
            </a:pPr>
            <a:r>
              <a:rPr lang="en-US" sz="2800" dirty="0" smtClean="0"/>
              <a:t>There is reproductive </a:t>
            </a:r>
            <a:r>
              <a:rPr lang="en-US" sz="2800" dirty="0"/>
              <a:t>isolation due to differences in the mating season </a:t>
            </a:r>
            <a:r>
              <a:rPr lang="en-US" sz="2800" dirty="0" smtClean="0"/>
              <a:t>in </a:t>
            </a:r>
            <a:r>
              <a:rPr lang="en-US" sz="2800" dirty="0"/>
              <a:t>the toad species </a:t>
            </a:r>
            <a:r>
              <a:rPr lang="en-US" sz="2800" i="1" dirty="0" err="1">
                <a:hlinkClick r:id="rId2" tooltip="Bufo americanus"/>
              </a:rPr>
              <a:t>Bufo</a:t>
            </a:r>
            <a:r>
              <a:rPr lang="en-US" sz="2800" i="1" dirty="0">
                <a:hlinkClick r:id="rId2" tooltip="Bufo americanus"/>
              </a:rPr>
              <a:t> </a:t>
            </a:r>
            <a:r>
              <a:rPr lang="en-US" sz="2800" i="1" dirty="0" err="1">
                <a:hlinkClick r:id="rId2" tooltip="Bufo americanus"/>
              </a:rPr>
              <a:t>americanus</a:t>
            </a:r>
            <a:r>
              <a:rPr lang="en-US" sz="2800" dirty="0"/>
              <a:t> and </a:t>
            </a:r>
            <a:r>
              <a:rPr lang="en-US" sz="2800" i="1" dirty="0" err="1">
                <a:hlinkClick r:id="rId3" tooltip="Bufo fowleri"/>
              </a:rPr>
              <a:t>Bufo</a:t>
            </a:r>
            <a:r>
              <a:rPr lang="en-US" sz="2800" i="1" dirty="0">
                <a:hlinkClick r:id="rId3" tooltip="Bufo fowleri"/>
              </a:rPr>
              <a:t> </a:t>
            </a:r>
            <a:r>
              <a:rPr lang="en-US" sz="2800" i="1" dirty="0" err="1">
                <a:hlinkClick r:id="rId3" tooltip="Bufo fowleri"/>
              </a:rPr>
              <a:t>fowleri</a:t>
            </a:r>
            <a:r>
              <a:rPr lang="en-US" sz="2800" dirty="0"/>
              <a:t>. </a:t>
            </a:r>
            <a:endParaRPr lang="en-US" sz="2800" dirty="0" smtClean="0"/>
          </a:p>
          <a:p>
            <a:pPr marL="457200" indent="-457200">
              <a:buFont typeface="Wingdings" panose="05000000000000000000" pitchFamily="2" charset="2"/>
              <a:buChar char="§"/>
            </a:pPr>
            <a:r>
              <a:rPr lang="en-US" sz="2800" dirty="0" smtClean="0"/>
              <a:t>The </a:t>
            </a:r>
            <a:r>
              <a:rPr lang="en-US" sz="2800" dirty="0"/>
              <a:t>members of these species can be successfully crossed in the </a:t>
            </a:r>
            <a:r>
              <a:rPr lang="en-US" sz="2800" dirty="0" smtClean="0"/>
              <a:t>laboratory. </a:t>
            </a:r>
          </a:p>
          <a:p>
            <a:pPr marL="457200" indent="-457200">
              <a:buFont typeface="Wingdings" panose="05000000000000000000" pitchFamily="2" charset="2"/>
              <a:buChar char="§"/>
            </a:pPr>
            <a:r>
              <a:rPr lang="en-US" sz="2800" dirty="0" smtClean="0"/>
              <a:t>However</a:t>
            </a:r>
            <a:r>
              <a:rPr lang="en-US" sz="2800" dirty="0"/>
              <a:t>, mating does not occur in the wild even though the geographical distribution of the two species overlaps. </a:t>
            </a:r>
            <a:r>
              <a:rPr lang="en-US" sz="2800" i="1" dirty="0" smtClean="0"/>
              <a:t>B</a:t>
            </a:r>
            <a:r>
              <a:rPr lang="en-US" sz="2800" i="1" dirty="0"/>
              <a:t>. </a:t>
            </a:r>
            <a:r>
              <a:rPr lang="en-US" sz="2800" i="1" dirty="0" err="1"/>
              <a:t>americanus</a:t>
            </a:r>
            <a:r>
              <a:rPr lang="en-US" sz="2800" dirty="0"/>
              <a:t> mates in early summer and </a:t>
            </a:r>
            <a:r>
              <a:rPr lang="en-US" sz="2800" i="1" dirty="0"/>
              <a:t>B. </a:t>
            </a:r>
            <a:r>
              <a:rPr lang="en-US" sz="2800" i="1" dirty="0" err="1"/>
              <a:t>fowleri</a:t>
            </a:r>
            <a:r>
              <a:rPr lang="en-US" sz="2800" dirty="0"/>
              <a:t> in late summer</a:t>
            </a:r>
            <a:r>
              <a:rPr lang="en-US" sz="2800" dirty="0" smtClean="0"/>
              <a:t>.</a:t>
            </a:r>
          </a:p>
          <a:p>
            <a:endParaRPr lang="en-US" sz="2800" dirty="0"/>
          </a:p>
        </p:txBody>
      </p:sp>
    </p:spTree>
    <p:extLst>
      <p:ext uri="{BB962C8B-B14F-4D97-AF65-F5344CB8AC3E}">
        <p14:creationId xmlns:p14="http://schemas.microsoft.com/office/powerpoint/2010/main" val="2157982111"/>
      </p:ext>
    </p:extLst>
  </p:cSld>
  <p:clrMapOvr>
    <a:masterClrMapping/>
  </p:clrMapOvr>
  <p:transition spd="med">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0" dirty="0" smtClean="0"/>
              <a:t>MACROEVOLUTION</a:t>
            </a:r>
            <a:endParaRPr lang="en-US" i="0" dirty="0"/>
          </a:p>
        </p:txBody>
      </p:sp>
      <p:sp>
        <p:nvSpPr>
          <p:cNvPr id="3" name="Content Placeholder 2"/>
          <p:cNvSpPr>
            <a:spLocks noGrp="1"/>
          </p:cNvSpPr>
          <p:nvPr>
            <p:ph idx="1"/>
          </p:nvPr>
        </p:nvSpPr>
        <p:spPr>
          <a:xfrm>
            <a:off x="228600" y="1219200"/>
            <a:ext cx="8458200" cy="4953000"/>
          </a:xfrm>
        </p:spPr>
        <p:txBody>
          <a:bodyPr/>
          <a:lstStyle/>
          <a:p>
            <a:r>
              <a:rPr lang="en-US" dirty="0" smtClean="0"/>
              <a:t>	</a:t>
            </a:r>
            <a:endParaRPr lang="en-US" dirty="0"/>
          </a:p>
        </p:txBody>
      </p:sp>
      <p:sp>
        <p:nvSpPr>
          <p:cNvPr id="4" name="Slide Number Placeholder 3"/>
          <p:cNvSpPr>
            <a:spLocks noGrp="1"/>
          </p:cNvSpPr>
          <p:nvPr>
            <p:ph type="sldNum" sz="quarter" idx="12"/>
          </p:nvPr>
        </p:nvSpPr>
        <p:spPr/>
        <p:txBody>
          <a:bodyPr/>
          <a:lstStyle/>
          <a:p>
            <a:fld id="{71B96CC1-B6B9-487F-96F2-0B4D7CF265CB}" type="slidenum">
              <a:rPr lang="en-US" altLang="en-US" smtClean="0"/>
              <a:pPr/>
              <a:t>15</a:t>
            </a:fld>
            <a:endParaRPr lang="en-US" altLang="en-US"/>
          </a:p>
        </p:txBody>
      </p:sp>
      <p:sp>
        <p:nvSpPr>
          <p:cNvPr id="5" name="TextBox 4"/>
          <p:cNvSpPr txBox="1"/>
          <p:nvPr/>
        </p:nvSpPr>
        <p:spPr>
          <a:xfrm>
            <a:off x="381000" y="1219200"/>
            <a:ext cx="8458200" cy="3539430"/>
          </a:xfrm>
          <a:prstGeom prst="rect">
            <a:avLst/>
          </a:prstGeom>
          <a:noFill/>
        </p:spPr>
        <p:txBody>
          <a:bodyPr wrap="square" rtlCol="0">
            <a:spAutoFit/>
          </a:bodyPr>
          <a:lstStyle/>
          <a:p>
            <a:r>
              <a:rPr lang="en-US" sz="2800" b="1" dirty="0" smtClean="0"/>
              <a:t>Behavioral Isolation example</a:t>
            </a:r>
          </a:p>
          <a:p>
            <a:r>
              <a:rPr lang="en-US" sz="2800" dirty="0" smtClean="0"/>
              <a:t>Bowerbirds construct </a:t>
            </a:r>
            <a:r>
              <a:rPr lang="en-US" sz="2800" dirty="0"/>
              <a:t>elaborate bowers and decorate them with different colors in order to woo females. </a:t>
            </a:r>
            <a:endParaRPr lang="en-US" sz="2800" dirty="0" smtClean="0"/>
          </a:p>
          <a:p>
            <a:r>
              <a:rPr lang="en-US" sz="2800" dirty="0" smtClean="0"/>
              <a:t>If </a:t>
            </a:r>
            <a:r>
              <a:rPr lang="en-US" sz="2800" dirty="0"/>
              <a:t>two </a:t>
            </a:r>
            <a:r>
              <a:rPr lang="en-US" sz="2800" dirty="0" smtClean="0"/>
              <a:t>species in the beginning stages of differentiation evolve </a:t>
            </a:r>
            <a:r>
              <a:rPr lang="en-US" sz="2800" dirty="0"/>
              <a:t>differences in this mating ritual, it might permanently isolate them and complete the process of speciation. </a:t>
            </a:r>
          </a:p>
        </p:txBody>
      </p:sp>
    </p:spTree>
    <p:extLst>
      <p:ext uri="{BB962C8B-B14F-4D97-AF65-F5344CB8AC3E}">
        <p14:creationId xmlns:p14="http://schemas.microsoft.com/office/powerpoint/2010/main" val="178813904"/>
      </p:ext>
    </p:extLst>
  </p:cSld>
  <p:clrMapOvr>
    <a:masterClrMapping/>
  </p:clrMapOvr>
  <p:transition spd="med">
    <p:fade thruBlk="1"/>
  </p:transition>
</p:sld>
</file>

<file path=ppt/theme/theme1.xml><?xml version="1.0" encoding="utf-8"?>
<a:theme xmlns:a="http://schemas.openxmlformats.org/drawingml/2006/main" name="fossilized">
  <a:themeElements>
    <a:clrScheme name="fossiliz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fossilized">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fossiliz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ossilize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ossilize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ossilize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ossilize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ossilize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ossilize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ossilize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ossilize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ossilize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ossilize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ossilize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complete_silence</Template>
  <TotalTime>2181</TotalTime>
  <Words>556</Words>
  <Application>Microsoft Office PowerPoint</Application>
  <PresentationFormat>On-screen Show (4:3)</PresentationFormat>
  <Paragraphs>93</Paragraphs>
  <Slides>15</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Arial Black</vt:lpstr>
      <vt:lpstr>Comic Sans MS</vt:lpstr>
      <vt:lpstr>Times New Roman</vt:lpstr>
      <vt:lpstr>Wingdings</vt:lpstr>
      <vt:lpstr>Wingdings 2</vt:lpstr>
      <vt:lpstr>fossilized</vt:lpstr>
      <vt:lpstr>DO NOW</vt:lpstr>
      <vt:lpstr>EOC BIOLOGY BIO13</vt:lpstr>
      <vt:lpstr>EOC BIOLOGY BIO13</vt:lpstr>
      <vt:lpstr>PROCESS OF EVOLUTION</vt:lpstr>
      <vt:lpstr>EVOLUTION</vt:lpstr>
      <vt:lpstr>MACROEVOLUTION</vt:lpstr>
      <vt:lpstr>MACROEVOLUTION</vt:lpstr>
      <vt:lpstr>MACROEVOLUTION</vt:lpstr>
      <vt:lpstr>SPECIATION</vt:lpstr>
      <vt:lpstr>MACROEVOLUTION</vt:lpstr>
      <vt:lpstr>MACROEVOLUTION</vt:lpstr>
      <vt:lpstr>MACROEVOLUTION</vt:lpstr>
      <vt:lpstr>MACROEVOLUTION</vt:lpstr>
      <vt:lpstr>MACROEVOLUTION</vt:lpstr>
      <vt:lpstr>MACROEVOLUTION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Valued Gateway Client</dc:creator>
  <cp:lastModifiedBy>Nancy</cp:lastModifiedBy>
  <cp:revision>89</cp:revision>
  <dcterms:created xsi:type="dcterms:W3CDTF">2003-09-01T15:30:09Z</dcterms:created>
  <dcterms:modified xsi:type="dcterms:W3CDTF">2016-01-26T01:40:56Z</dcterms:modified>
</cp:coreProperties>
</file>