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5" r:id="rId1"/>
  </p:sldMasterIdLst>
  <p:notesMasterIdLst>
    <p:notesMasterId r:id="rId9"/>
  </p:notesMasterIdLst>
  <p:sldIdLst>
    <p:sldId id="515" r:id="rId2"/>
    <p:sldId id="518" r:id="rId3"/>
    <p:sldId id="519" r:id="rId4"/>
    <p:sldId id="520" r:id="rId5"/>
    <p:sldId id="521" r:id="rId6"/>
    <p:sldId id="522" r:id="rId7"/>
    <p:sldId id="523" r:id="rId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omic Sans MS" panose="030F0702030302020204" pitchFamily="66" charset="0"/>
        <a:ea typeface="+mn-ea"/>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mn-ea"/>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mn-ea"/>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mn-ea"/>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mn-ea"/>
        <a:cs typeface="+mn-cs"/>
      </a:defRPr>
    </a:lvl5pPr>
    <a:lvl6pPr marL="2286000" algn="l" defTabSz="914400" rtl="0" eaLnBrk="1" latinLnBrk="0" hangingPunct="1">
      <a:defRPr kern="1200">
        <a:solidFill>
          <a:schemeClr val="tx1"/>
        </a:solidFill>
        <a:latin typeface="Comic Sans MS" panose="030F0702030302020204" pitchFamily="66" charset="0"/>
        <a:ea typeface="+mn-ea"/>
        <a:cs typeface="+mn-cs"/>
      </a:defRPr>
    </a:lvl6pPr>
    <a:lvl7pPr marL="2743200" algn="l" defTabSz="914400" rtl="0" eaLnBrk="1" latinLnBrk="0" hangingPunct="1">
      <a:defRPr kern="1200">
        <a:solidFill>
          <a:schemeClr val="tx1"/>
        </a:solidFill>
        <a:latin typeface="Comic Sans MS" panose="030F0702030302020204" pitchFamily="66" charset="0"/>
        <a:ea typeface="+mn-ea"/>
        <a:cs typeface="+mn-cs"/>
      </a:defRPr>
    </a:lvl7pPr>
    <a:lvl8pPr marL="3200400" algn="l" defTabSz="914400" rtl="0" eaLnBrk="1" latinLnBrk="0" hangingPunct="1">
      <a:defRPr kern="1200">
        <a:solidFill>
          <a:schemeClr val="tx1"/>
        </a:solidFill>
        <a:latin typeface="Comic Sans MS" panose="030F0702030302020204" pitchFamily="66" charset="0"/>
        <a:ea typeface="+mn-ea"/>
        <a:cs typeface="+mn-cs"/>
      </a:defRPr>
    </a:lvl8pPr>
    <a:lvl9pPr marL="3657600" algn="l" defTabSz="914400" rtl="0" eaLnBrk="1" latinLnBrk="0" hangingPunct="1">
      <a:defRPr kern="1200">
        <a:solidFill>
          <a:schemeClr val="tx1"/>
        </a:solidFill>
        <a:latin typeface="Comic Sans MS" panose="030F0702030302020204" pitchFamily="66"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996600"/>
    <a:srgbClr val="8000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1446" autoAdjust="0"/>
    <p:restoredTop sz="86410" autoAdjust="0"/>
  </p:normalViewPr>
  <p:slideViewPr>
    <p:cSldViewPr>
      <p:cViewPr varScale="1">
        <p:scale>
          <a:sx n="92" d="100"/>
          <a:sy n="92" d="100"/>
        </p:scale>
        <p:origin x="1176"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Times New Roman" panose="02020603050405020304" pitchFamily="18" charset="0"/>
              </a:defRPr>
            </a:lvl1pPr>
          </a:lstStyle>
          <a:p>
            <a:endParaRPr lang="en-US" altLang="en-US"/>
          </a:p>
        </p:txBody>
      </p:sp>
      <p:sp>
        <p:nvSpPr>
          <p:cNvPr id="3075"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Times New Roman" panose="02020603050405020304" pitchFamily="18" charset="0"/>
              </a:defRPr>
            </a:lvl1pPr>
          </a:lstStyle>
          <a:p>
            <a:endParaRPr lang="en-US" altLang="en-US"/>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3078"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Times New Roman" panose="02020603050405020304" pitchFamily="18" charset="0"/>
              </a:defRPr>
            </a:lvl1pPr>
          </a:lstStyle>
          <a:p>
            <a:endParaRPr lang="en-US" altLang="en-US"/>
          </a:p>
        </p:txBody>
      </p:sp>
      <p:sp>
        <p:nvSpPr>
          <p:cNvPr id="3079"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Times New Roman" panose="02020603050405020304" pitchFamily="18" charset="0"/>
              </a:defRPr>
            </a:lvl1pPr>
          </a:lstStyle>
          <a:p>
            <a:fld id="{B2A4C19B-74D6-4D28-9531-E50C62B414C3}" type="slidenum">
              <a:rPr lang="en-US" altLang="en-US"/>
              <a:pPr/>
              <a:t>‹#›</a:t>
            </a:fld>
            <a:endParaRPr lang="en-US" altLang="en-US"/>
          </a:p>
        </p:txBody>
      </p:sp>
    </p:spTree>
    <p:extLst>
      <p:ext uri="{BB962C8B-B14F-4D97-AF65-F5344CB8AC3E}">
        <p14:creationId xmlns:p14="http://schemas.microsoft.com/office/powerpoint/2010/main" val="380948202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93922" name="Rectangle 2"/>
          <p:cNvSpPr>
            <a:spLocks noGrp="1" noChangeArrowheads="1"/>
          </p:cNvSpPr>
          <p:nvPr>
            <p:ph type="ctrTitle"/>
          </p:nvPr>
        </p:nvSpPr>
        <p:spPr>
          <a:xfrm>
            <a:off x="3505200" y="4495800"/>
            <a:ext cx="5562600" cy="552450"/>
          </a:xfrm>
        </p:spPr>
        <p:txBody>
          <a:bodyPr/>
          <a:lstStyle>
            <a:lvl1pPr>
              <a:defRPr sz="5400"/>
            </a:lvl1pPr>
          </a:lstStyle>
          <a:p>
            <a:pPr lvl="0"/>
            <a:r>
              <a:rPr lang="en-US" altLang="en-US" noProof="0" smtClean="0"/>
              <a:t>Click to edit Master title style</a:t>
            </a:r>
          </a:p>
        </p:txBody>
      </p:sp>
      <p:sp>
        <p:nvSpPr>
          <p:cNvPr id="593923" name="Rectangle 3"/>
          <p:cNvSpPr>
            <a:spLocks noGrp="1" noChangeArrowheads="1"/>
          </p:cNvSpPr>
          <p:nvPr>
            <p:ph type="subTitle" idx="1"/>
          </p:nvPr>
        </p:nvSpPr>
        <p:spPr>
          <a:xfrm>
            <a:off x="3505200" y="5105400"/>
            <a:ext cx="5562600" cy="381000"/>
          </a:xfrm>
        </p:spPr>
        <p:txBody>
          <a:bodyPr/>
          <a:lstStyle>
            <a:lvl1pPr marL="0" indent="0">
              <a:defRPr/>
            </a:lvl1pPr>
          </a:lstStyle>
          <a:p>
            <a:pPr lvl="0"/>
            <a:r>
              <a:rPr lang="en-US" altLang="en-US" noProof="0" smtClean="0"/>
              <a:t>Click to edit Master subtitle style</a:t>
            </a:r>
          </a:p>
        </p:txBody>
      </p:sp>
      <p:sp>
        <p:nvSpPr>
          <p:cNvPr id="593924" name="Rectangle 4"/>
          <p:cNvSpPr>
            <a:spLocks noGrp="1" noChangeArrowheads="1"/>
          </p:cNvSpPr>
          <p:nvPr>
            <p:ph type="dt" sz="half" idx="2"/>
          </p:nvPr>
        </p:nvSpPr>
        <p:spPr>
          <a:xfrm>
            <a:off x="0" y="6689725"/>
            <a:ext cx="2133600" cy="168275"/>
          </a:xfrm>
        </p:spPr>
        <p:txBody>
          <a:bodyPr/>
          <a:lstStyle>
            <a:lvl1pPr>
              <a:defRPr/>
            </a:lvl1pPr>
          </a:lstStyle>
          <a:p>
            <a:endParaRPr lang="en-US" altLang="en-US"/>
          </a:p>
        </p:txBody>
      </p:sp>
      <p:sp>
        <p:nvSpPr>
          <p:cNvPr id="593925" name="Rectangle 5"/>
          <p:cNvSpPr>
            <a:spLocks noGrp="1" noChangeArrowheads="1"/>
          </p:cNvSpPr>
          <p:nvPr>
            <p:ph type="ftr" sz="quarter" idx="3"/>
          </p:nvPr>
        </p:nvSpPr>
        <p:spPr/>
        <p:txBody>
          <a:bodyPr/>
          <a:lstStyle>
            <a:lvl1pPr>
              <a:defRPr/>
            </a:lvl1pPr>
          </a:lstStyle>
          <a:p>
            <a:endParaRPr lang="en-US" altLang="en-US"/>
          </a:p>
        </p:txBody>
      </p:sp>
      <p:sp>
        <p:nvSpPr>
          <p:cNvPr id="593926" name="Rectangle 6"/>
          <p:cNvSpPr>
            <a:spLocks noGrp="1" noChangeArrowheads="1"/>
          </p:cNvSpPr>
          <p:nvPr>
            <p:ph type="sldNum" sz="quarter" idx="4"/>
          </p:nvPr>
        </p:nvSpPr>
        <p:spPr>
          <a:xfrm>
            <a:off x="7010400" y="6689725"/>
            <a:ext cx="2133600" cy="168275"/>
          </a:xfrm>
        </p:spPr>
        <p:txBody>
          <a:bodyPr/>
          <a:lstStyle>
            <a:lvl1pPr>
              <a:defRPr/>
            </a:lvl1pPr>
          </a:lstStyle>
          <a:p>
            <a:fld id="{EF8E8FFE-B44E-412D-BCC9-70411B7D8292}" type="slidenum">
              <a:rPr lang="en-US" altLang="en-US"/>
              <a:pPr/>
              <a:t>‹#›</a:t>
            </a:fld>
            <a:endParaRPr lang="en-US" altLang="en-US"/>
          </a:p>
        </p:txBody>
      </p:sp>
      <p:sp>
        <p:nvSpPr>
          <p:cNvPr id="593927" name="Rectangle 7"/>
          <p:cNvSpPr>
            <a:spLocks noChangeArrowheads="1"/>
          </p:cNvSpPr>
          <p:nvPr userDrawn="1"/>
        </p:nvSpPr>
        <p:spPr bwMode="auto">
          <a:xfrm>
            <a:off x="8753475" y="6400800"/>
            <a:ext cx="3905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fld id="{16C91BBE-4CB1-49BB-A11A-3A221CC96741}" type="slidenum">
              <a:rPr lang="en-US" altLang="en-US" sz="1400">
                <a:solidFill>
                  <a:srgbClr val="FFFF00"/>
                </a:solidFill>
                <a:latin typeface="Times New Roman" panose="02020603050405020304" pitchFamily="18" charset="0"/>
              </a:rPr>
              <a:pPr/>
              <a:t>‹#›</a:t>
            </a:fld>
            <a:endParaRPr lang="en-US" altLang="en-US" sz="1400">
              <a:solidFill>
                <a:srgbClr val="FFFF00"/>
              </a:solidFill>
              <a:latin typeface="Times New Roman" panose="02020603050405020304" pitchFamily="18" charset="0"/>
            </a:endParaRPr>
          </a:p>
        </p:txBody>
      </p:sp>
    </p:spTree>
  </p:cSld>
  <p:clrMapOvr>
    <a:masterClrMapping/>
  </p:clrMapOvr>
  <p:transition spd="med">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71B96CC1-B6B9-487F-96F2-0B4D7CF265CB}" type="slidenum">
              <a:rPr lang="en-US" altLang="en-US"/>
              <a:pPr/>
              <a:t>‹#›</a:t>
            </a:fld>
            <a:endParaRPr lang="en-US" altLang="en-US"/>
          </a:p>
        </p:txBody>
      </p:sp>
    </p:spTree>
    <p:extLst>
      <p:ext uri="{BB962C8B-B14F-4D97-AF65-F5344CB8AC3E}">
        <p14:creationId xmlns:p14="http://schemas.microsoft.com/office/powerpoint/2010/main" val="1230008262"/>
      </p:ext>
    </p:extLst>
  </p:cSld>
  <p:clrMapOvr>
    <a:masterClrMapping/>
  </p:clrMapOvr>
  <p:transition spd="med">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479F8F8E-BDED-42BF-B3FB-56FE5508845D}" type="slidenum">
              <a:rPr lang="en-US" altLang="en-US"/>
              <a:pPr/>
              <a:t>‹#›</a:t>
            </a:fld>
            <a:endParaRPr lang="en-US" altLang="en-US"/>
          </a:p>
        </p:txBody>
      </p:sp>
    </p:spTree>
    <p:extLst>
      <p:ext uri="{BB962C8B-B14F-4D97-AF65-F5344CB8AC3E}">
        <p14:creationId xmlns:p14="http://schemas.microsoft.com/office/powerpoint/2010/main" val="3208018297"/>
      </p:ext>
    </p:extLst>
  </p:cSld>
  <p:clrMapOvr>
    <a:masterClrMapping/>
  </p:clrMapOvr>
  <p:transition spd="med">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066800"/>
            <a:ext cx="4267200" cy="49530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066800"/>
            <a:ext cx="4267200" cy="49530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40F0CFC9-E21A-4288-B3EE-AE472DE97603}" type="slidenum">
              <a:rPr lang="en-US" altLang="en-US"/>
              <a:pPr/>
              <a:t>‹#›</a:t>
            </a:fld>
            <a:endParaRPr lang="en-US" altLang="en-US"/>
          </a:p>
        </p:txBody>
      </p:sp>
    </p:spTree>
    <p:extLst>
      <p:ext uri="{BB962C8B-B14F-4D97-AF65-F5344CB8AC3E}">
        <p14:creationId xmlns:p14="http://schemas.microsoft.com/office/powerpoint/2010/main" val="414602653"/>
      </p:ext>
    </p:extLst>
  </p:cSld>
  <p:clrMapOvr>
    <a:masterClrMapping/>
  </p:clrMapOvr>
  <p:transition spd="med">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A9318A8A-0BCA-4F63-936E-07E16C28FEC9}" type="slidenum">
              <a:rPr lang="en-US" altLang="en-US"/>
              <a:pPr/>
              <a:t>‹#›</a:t>
            </a:fld>
            <a:endParaRPr lang="en-US" altLang="en-US"/>
          </a:p>
        </p:txBody>
      </p:sp>
    </p:spTree>
    <p:extLst>
      <p:ext uri="{BB962C8B-B14F-4D97-AF65-F5344CB8AC3E}">
        <p14:creationId xmlns:p14="http://schemas.microsoft.com/office/powerpoint/2010/main" val="1151764116"/>
      </p:ext>
    </p:extLst>
  </p:cSld>
  <p:clrMapOvr>
    <a:masterClrMapping/>
  </p:clrMapOvr>
  <p:transition spd="med">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19C3DFF9-8467-4D5F-A47F-FC08AD17BD0D}" type="slidenum">
              <a:rPr lang="en-US" altLang="en-US"/>
              <a:pPr/>
              <a:t>‹#›</a:t>
            </a:fld>
            <a:endParaRPr lang="en-US" altLang="en-US"/>
          </a:p>
        </p:txBody>
      </p:sp>
    </p:spTree>
    <p:extLst>
      <p:ext uri="{BB962C8B-B14F-4D97-AF65-F5344CB8AC3E}">
        <p14:creationId xmlns:p14="http://schemas.microsoft.com/office/powerpoint/2010/main" val="3545993198"/>
      </p:ext>
    </p:extLst>
  </p:cSld>
  <p:clrMapOvr>
    <a:masterClrMapping/>
  </p:clrMapOvr>
  <p:transition spd="med">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90F395A7-6126-4D9B-AFE2-3F66C4B0800E}" type="slidenum">
              <a:rPr lang="en-US" altLang="en-US"/>
              <a:pPr/>
              <a:t>‹#›</a:t>
            </a:fld>
            <a:endParaRPr lang="en-US" altLang="en-US"/>
          </a:p>
        </p:txBody>
      </p:sp>
    </p:spTree>
    <p:extLst>
      <p:ext uri="{BB962C8B-B14F-4D97-AF65-F5344CB8AC3E}">
        <p14:creationId xmlns:p14="http://schemas.microsoft.com/office/powerpoint/2010/main" val="3308306977"/>
      </p:ext>
    </p:extLst>
  </p:cSld>
  <p:clrMapOvr>
    <a:masterClrMapping/>
  </p:clrMapOvr>
  <p:transition spd="med">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3A04E261-6149-4325-A4AA-4279B68E69BA}" type="slidenum">
              <a:rPr lang="en-US" altLang="en-US"/>
              <a:pPr/>
              <a:t>‹#›</a:t>
            </a:fld>
            <a:endParaRPr lang="en-US" altLang="en-US"/>
          </a:p>
        </p:txBody>
      </p:sp>
    </p:spTree>
    <p:extLst>
      <p:ext uri="{BB962C8B-B14F-4D97-AF65-F5344CB8AC3E}">
        <p14:creationId xmlns:p14="http://schemas.microsoft.com/office/powerpoint/2010/main" val="15277745"/>
      </p:ext>
    </p:extLst>
  </p:cSld>
  <p:clrMapOvr>
    <a:masterClrMapping/>
  </p:clrMapOvr>
  <p:transition spd="med">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6EF35606-1F5E-4438-B399-FC1FBC3B4EA5}" type="slidenum">
              <a:rPr lang="en-US" altLang="en-US"/>
              <a:pPr/>
              <a:t>‹#›</a:t>
            </a:fld>
            <a:endParaRPr lang="en-US" altLang="en-US"/>
          </a:p>
        </p:txBody>
      </p:sp>
    </p:spTree>
    <p:extLst>
      <p:ext uri="{BB962C8B-B14F-4D97-AF65-F5344CB8AC3E}">
        <p14:creationId xmlns:p14="http://schemas.microsoft.com/office/powerpoint/2010/main" val="1989941524"/>
      </p:ext>
    </p:extLst>
  </p:cSld>
  <p:clrMapOvr>
    <a:masterClrMapping/>
  </p:clrMapOvr>
  <p:transition spd="med">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DD6F0E93-F070-4DD6-ACA3-C35CB711527F}" type="slidenum">
              <a:rPr lang="en-US" altLang="en-US"/>
              <a:pPr/>
              <a:t>‹#›</a:t>
            </a:fld>
            <a:endParaRPr lang="en-US" altLang="en-US"/>
          </a:p>
        </p:txBody>
      </p:sp>
    </p:spTree>
    <p:extLst>
      <p:ext uri="{BB962C8B-B14F-4D97-AF65-F5344CB8AC3E}">
        <p14:creationId xmlns:p14="http://schemas.microsoft.com/office/powerpoint/2010/main" val="2974150430"/>
      </p:ext>
    </p:extLst>
  </p:cSld>
  <p:clrMapOvr>
    <a:masterClrMapping/>
  </p:clrMapOvr>
  <p:transition spd="med">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6019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0"/>
            <a:ext cx="6705600" cy="60198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99C77792-72DB-4B58-A512-C31E5A59C006}" type="slidenum">
              <a:rPr lang="en-US" altLang="en-US"/>
              <a:pPr/>
              <a:t>‹#›</a:t>
            </a:fld>
            <a:endParaRPr lang="en-US" altLang="en-US"/>
          </a:p>
        </p:txBody>
      </p:sp>
    </p:spTree>
    <p:extLst>
      <p:ext uri="{BB962C8B-B14F-4D97-AF65-F5344CB8AC3E}">
        <p14:creationId xmlns:p14="http://schemas.microsoft.com/office/powerpoint/2010/main" val="2311148696"/>
      </p:ext>
    </p:extLst>
  </p:cSld>
  <p:clrMapOvr>
    <a:masterClrMapping/>
  </p:clrMapOvr>
  <p:transition spd="med">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28600" y="1066800"/>
            <a:ext cx="4267200" cy="49530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Online Image Placeholder 3"/>
          <p:cNvSpPr>
            <a:spLocks noGrp="1"/>
          </p:cNvSpPr>
          <p:nvPr>
            <p:ph type="clipArt" sz="half" idx="2"/>
          </p:nvPr>
        </p:nvSpPr>
        <p:spPr>
          <a:xfrm>
            <a:off x="4648200" y="1066800"/>
            <a:ext cx="4267200" cy="4953000"/>
          </a:xfrm>
        </p:spPr>
        <p:txBody>
          <a:bodyPr/>
          <a:lstStyle/>
          <a:p>
            <a:endParaRPr lang="en-US"/>
          </a:p>
        </p:txBody>
      </p:sp>
      <p:sp>
        <p:nvSpPr>
          <p:cNvPr id="5" name="Date Placeholder 4"/>
          <p:cNvSpPr>
            <a:spLocks noGrp="1"/>
          </p:cNvSpPr>
          <p:nvPr>
            <p:ph type="dt" sz="half" idx="10"/>
          </p:nvPr>
        </p:nvSpPr>
        <p:spPr>
          <a:xfrm>
            <a:off x="0" y="6689725"/>
            <a:ext cx="2133600" cy="136525"/>
          </a:xfrm>
        </p:spPr>
        <p:txBody>
          <a:bodyPr/>
          <a:lstStyle>
            <a:lvl1pPr>
              <a:defRPr/>
            </a:lvl1pPr>
          </a:lstStyle>
          <a:p>
            <a:endParaRPr lang="en-US" altLang="en-US"/>
          </a:p>
        </p:txBody>
      </p:sp>
      <p:sp>
        <p:nvSpPr>
          <p:cNvPr id="6" name="Footer Placeholder 5"/>
          <p:cNvSpPr>
            <a:spLocks noGrp="1"/>
          </p:cNvSpPr>
          <p:nvPr>
            <p:ph type="ftr" sz="quarter" idx="11"/>
          </p:nvPr>
        </p:nvSpPr>
        <p:spPr>
          <a:xfrm>
            <a:off x="3124200" y="6689725"/>
            <a:ext cx="2895600" cy="168275"/>
          </a:xfrm>
        </p:spPr>
        <p:txBody>
          <a:bodyPr/>
          <a:lstStyle>
            <a:lvl1pPr>
              <a:defRPr/>
            </a:lvl1pPr>
          </a:lstStyle>
          <a:p>
            <a:endParaRPr lang="en-US" altLang="en-US"/>
          </a:p>
        </p:txBody>
      </p:sp>
      <p:sp>
        <p:nvSpPr>
          <p:cNvPr id="7" name="Slide Number Placeholder 6"/>
          <p:cNvSpPr>
            <a:spLocks noGrp="1"/>
          </p:cNvSpPr>
          <p:nvPr>
            <p:ph type="sldNum" sz="quarter" idx="12"/>
          </p:nvPr>
        </p:nvSpPr>
        <p:spPr>
          <a:xfrm>
            <a:off x="7010400" y="6689725"/>
            <a:ext cx="2133600" cy="136525"/>
          </a:xfrm>
        </p:spPr>
        <p:txBody>
          <a:bodyPr/>
          <a:lstStyle>
            <a:lvl1pPr>
              <a:defRPr/>
            </a:lvl1pPr>
          </a:lstStyle>
          <a:p>
            <a:fld id="{3D0ABA97-CD7F-4DDC-99CD-4054B497D275}" type="slidenum">
              <a:rPr lang="en-US" altLang="en-US"/>
              <a:pPr/>
              <a:t>‹#›</a:t>
            </a:fld>
            <a:endParaRPr lang="en-US" altLang="en-US"/>
          </a:p>
        </p:txBody>
      </p:sp>
    </p:spTree>
    <p:extLst>
      <p:ext uri="{BB962C8B-B14F-4D97-AF65-F5344CB8AC3E}">
        <p14:creationId xmlns:p14="http://schemas.microsoft.com/office/powerpoint/2010/main" val="1361266530"/>
      </p:ext>
    </p:extLst>
  </p:cSld>
  <p:clrMapOvr>
    <a:masterClrMapping/>
  </p:clrMapOvr>
  <p:transition spd="med">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592898" name="Rectangle 2"/>
          <p:cNvSpPr>
            <a:spLocks noGrp="1" noChangeArrowheads="1"/>
          </p:cNvSpPr>
          <p:nvPr>
            <p:ph type="title"/>
          </p:nvPr>
        </p:nvSpPr>
        <p:spPr bwMode="auto">
          <a:xfrm>
            <a:off x="0" y="0"/>
            <a:ext cx="9144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592899" name="Rectangle 3"/>
          <p:cNvSpPr>
            <a:spLocks noGrp="1" noChangeArrowheads="1"/>
          </p:cNvSpPr>
          <p:nvPr>
            <p:ph type="body" idx="1"/>
          </p:nvPr>
        </p:nvSpPr>
        <p:spPr bwMode="auto">
          <a:xfrm>
            <a:off x="228600" y="1066800"/>
            <a:ext cx="8686800"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592900" name="Rectangle 4"/>
          <p:cNvSpPr>
            <a:spLocks noGrp="1" noChangeArrowheads="1"/>
          </p:cNvSpPr>
          <p:nvPr>
            <p:ph type="dt" sz="half" idx="2"/>
          </p:nvPr>
        </p:nvSpPr>
        <p:spPr bwMode="auto">
          <a:xfrm>
            <a:off x="0" y="6689725"/>
            <a:ext cx="2133600" cy="13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atin typeface="Arial Black" panose="020B0A04020102020204" pitchFamily="34" charset="0"/>
              </a:defRPr>
            </a:lvl1pPr>
          </a:lstStyle>
          <a:p>
            <a:endParaRPr lang="en-US" altLang="en-US"/>
          </a:p>
        </p:txBody>
      </p:sp>
      <p:sp>
        <p:nvSpPr>
          <p:cNvPr id="592901" name="Rectangle 5"/>
          <p:cNvSpPr>
            <a:spLocks noGrp="1" noChangeArrowheads="1"/>
          </p:cNvSpPr>
          <p:nvPr>
            <p:ph type="ftr" sz="quarter" idx="3"/>
          </p:nvPr>
        </p:nvSpPr>
        <p:spPr bwMode="auto">
          <a:xfrm>
            <a:off x="3124200" y="6689725"/>
            <a:ext cx="2895600" cy="16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atin typeface="Arial Black" panose="020B0A04020102020204" pitchFamily="34" charset="0"/>
              </a:defRPr>
            </a:lvl1pPr>
          </a:lstStyle>
          <a:p>
            <a:endParaRPr lang="en-US" altLang="en-US"/>
          </a:p>
        </p:txBody>
      </p:sp>
      <p:sp>
        <p:nvSpPr>
          <p:cNvPr id="592902" name="Rectangle 6"/>
          <p:cNvSpPr>
            <a:spLocks noGrp="1" noChangeArrowheads="1"/>
          </p:cNvSpPr>
          <p:nvPr>
            <p:ph type="sldNum" sz="quarter" idx="4"/>
          </p:nvPr>
        </p:nvSpPr>
        <p:spPr bwMode="auto">
          <a:xfrm>
            <a:off x="7010400" y="6689725"/>
            <a:ext cx="2133600" cy="13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atin typeface="Arial Black" panose="020B0A04020102020204" pitchFamily="34" charset="0"/>
              </a:defRPr>
            </a:lvl1pPr>
          </a:lstStyle>
          <a:p>
            <a:fld id="{4CD46D7D-446F-4BAF-81BD-494173D9195C}" type="slidenum">
              <a:rPr lang="en-US" altLang="en-US"/>
              <a:pPr/>
              <a:t>‹#›</a:t>
            </a:fld>
            <a:endParaRPr lang="en-US" altLang="en-US"/>
          </a:p>
        </p:txBody>
      </p:sp>
      <p:sp>
        <p:nvSpPr>
          <p:cNvPr id="592903" name="Rectangle 7"/>
          <p:cNvSpPr>
            <a:spLocks noChangeArrowheads="1"/>
          </p:cNvSpPr>
          <p:nvPr userDrawn="1"/>
        </p:nvSpPr>
        <p:spPr bwMode="auto">
          <a:xfrm>
            <a:off x="8753475" y="6400800"/>
            <a:ext cx="3905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fld id="{E7AFAE94-2700-44D9-A6FD-276BDDA452E1}" type="slidenum">
              <a:rPr lang="en-US" altLang="en-US" sz="1400">
                <a:solidFill>
                  <a:srgbClr val="FFFF00"/>
                </a:solidFill>
                <a:latin typeface="Times New Roman" panose="02020603050405020304" pitchFamily="18" charset="0"/>
              </a:rPr>
              <a:pPr/>
              <a:t>‹#›</a:t>
            </a:fld>
            <a:endParaRPr lang="en-US" altLang="en-US" sz="1400">
              <a:solidFill>
                <a:srgbClr val="FFFF00"/>
              </a:solidFill>
              <a:latin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Lst>
  <p:transition spd="med">
    <p:fade thruBlk="1"/>
  </p:transition>
  <p:hf hdr="0" ftr="0" dt="0"/>
  <p:txStyles>
    <p:titleStyle>
      <a:lvl1pPr algn="l" rtl="0" fontAlgn="base">
        <a:spcBef>
          <a:spcPct val="0"/>
        </a:spcBef>
        <a:spcAft>
          <a:spcPct val="0"/>
        </a:spcAft>
        <a:defRPr sz="3600" b="1" i="1" kern="1200">
          <a:solidFill>
            <a:schemeClr val="bg1"/>
          </a:solidFill>
          <a:latin typeface="+mj-lt"/>
          <a:ea typeface="+mj-ea"/>
          <a:cs typeface="+mj-cs"/>
        </a:defRPr>
      </a:lvl1pPr>
      <a:lvl2pPr algn="l" rtl="0" fontAlgn="base">
        <a:spcBef>
          <a:spcPct val="0"/>
        </a:spcBef>
        <a:spcAft>
          <a:spcPct val="0"/>
        </a:spcAft>
        <a:defRPr sz="3600" b="1" i="1">
          <a:solidFill>
            <a:schemeClr val="bg1"/>
          </a:solidFill>
          <a:latin typeface="Comic Sans MS" panose="030F0702030302020204" pitchFamily="66" charset="0"/>
        </a:defRPr>
      </a:lvl2pPr>
      <a:lvl3pPr algn="l" rtl="0" fontAlgn="base">
        <a:spcBef>
          <a:spcPct val="0"/>
        </a:spcBef>
        <a:spcAft>
          <a:spcPct val="0"/>
        </a:spcAft>
        <a:defRPr sz="3600" b="1" i="1">
          <a:solidFill>
            <a:schemeClr val="bg1"/>
          </a:solidFill>
          <a:latin typeface="Comic Sans MS" panose="030F0702030302020204" pitchFamily="66" charset="0"/>
        </a:defRPr>
      </a:lvl3pPr>
      <a:lvl4pPr algn="l" rtl="0" fontAlgn="base">
        <a:spcBef>
          <a:spcPct val="0"/>
        </a:spcBef>
        <a:spcAft>
          <a:spcPct val="0"/>
        </a:spcAft>
        <a:defRPr sz="3600" b="1" i="1">
          <a:solidFill>
            <a:schemeClr val="bg1"/>
          </a:solidFill>
          <a:latin typeface="Comic Sans MS" panose="030F0702030302020204" pitchFamily="66" charset="0"/>
        </a:defRPr>
      </a:lvl4pPr>
      <a:lvl5pPr algn="l" rtl="0" fontAlgn="base">
        <a:spcBef>
          <a:spcPct val="0"/>
        </a:spcBef>
        <a:spcAft>
          <a:spcPct val="0"/>
        </a:spcAft>
        <a:defRPr sz="3600" b="1" i="1">
          <a:solidFill>
            <a:schemeClr val="bg1"/>
          </a:solidFill>
          <a:latin typeface="Comic Sans MS" panose="030F0702030302020204" pitchFamily="66" charset="0"/>
        </a:defRPr>
      </a:lvl5pPr>
      <a:lvl6pPr marL="457200" algn="l" rtl="0" fontAlgn="base">
        <a:spcBef>
          <a:spcPct val="0"/>
        </a:spcBef>
        <a:spcAft>
          <a:spcPct val="0"/>
        </a:spcAft>
        <a:defRPr sz="3600" b="1" i="1">
          <a:solidFill>
            <a:schemeClr val="bg1"/>
          </a:solidFill>
          <a:latin typeface="Comic Sans MS" panose="030F0702030302020204" pitchFamily="66" charset="0"/>
        </a:defRPr>
      </a:lvl6pPr>
      <a:lvl7pPr marL="914400" algn="l" rtl="0" fontAlgn="base">
        <a:spcBef>
          <a:spcPct val="0"/>
        </a:spcBef>
        <a:spcAft>
          <a:spcPct val="0"/>
        </a:spcAft>
        <a:defRPr sz="3600" b="1" i="1">
          <a:solidFill>
            <a:schemeClr val="bg1"/>
          </a:solidFill>
          <a:latin typeface="Comic Sans MS" panose="030F0702030302020204" pitchFamily="66" charset="0"/>
        </a:defRPr>
      </a:lvl7pPr>
      <a:lvl8pPr marL="1371600" algn="l" rtl="0" fontAlgn="base">
        <a:spcBef>
          <a:spcPct val="0"/>
        </a:spcBef>
        <a:spcAft>
          <a:spcPct val="0"/>
        </a:spcAft>
        <a:defRPr sz="3600" b="1" i="1">
          <a:solidFill>
            <a:schemeClr val="bg1"/>
          </a:solidFill>
          <a:latin typeface="Comic Sans MS" panose="030F0702030302020204" pitchFamily="66" charset="0"/>
        </a:defRPr>
      </a:lvl8pPr>
      <a:lvl9pPr marL="1828800" algn="l" rtl="0" fontAlgn="base">
        <a:spcBef>
          <a:spcPct val="0"/>
        </a:spcBef>
        <a:spcAft>
          <a:spcPct val="0"/>
        </a:spcAft>
        <a:defRPr sz="3600" b="1" i="1">
          <a:solidFill>
            <a:schemeClr val="bg1"/>
          </a:solidFill>
          <a:latin typeface="Comic Sans MS" panose="030F0702030302020204" pitchFamily="66" charset="0"/>
        </a:defRPr>
      </a:lvl9pPr>
    </p:titleStyle>
    <p:bodyStyle>
      <a:lvl1pPr marL="342900" indent="-342900" algn="l" rtl="0" fontAlgn="base">
        <a:spcBef>
          <a:spcPct val="20000"/>
        </a:spcBef>
        <a:spcAft>
          <a:spcPct val="0"/>
        </a:spcAft>
        <a:buSzPct val="200000"/>
        <a:defRPr sz="2400" b="1" kern="1200">
          <a:solidFill>
            <a:schemeClr val="tx1"/>
          </a:solidFill>
          <a:latin typeface="+mn-lt"/>
          <a:ea typeface="+mn-ea"/>
          <a:cs typeface="+mn-cs"/>
        </a:defRPr>
      </a:lvl1pPr>
      <a:lvl2pPr marL="742950" indent="-285750" algn="l" rtl="0" fontAlgn="base">
        <a:spcBef>
          <a:spcPct val="20000"/>
        </a:spcBef>
        <a:spcAft>
          <a:spcPct val="0"/>
        </a:spcAft>
        <a:buSzPct val="200000"/>
        <a:defRPr sz="2000" b="1" kern="1200">
          <a:solidFill>
            <a:schemeClr val="tx1"/>
          </a:solidFill>
          <a:latin typeface="+mn-lt"/>
          <a:ea typeface="+mn-ea"/>
          <a:cs typeface="+mn-cs"/>
        </a:defRPr>
      </a:lvl2pPr>
      <a:lvl3pPr marL="1143000" indent="-228600" algn="l" rtl="0" fontAlgn="base">
        <a:spcBef>
          <a:spcPct val="20000"/>
        </a:spcBef>
        <a:spcAft>
          <a:spcPct val="0"/>
        </a:spcAft>
        <a:buSzPct val="200000"/>
        <a:defRPr b="1" kern="1200">
          <a:solidFill>
            <a:schemeClr val="tx1"/>
          </a:solidFill>
          <a:latin typeface="+mn-lt"/>
          <a:ea typeface="+mn-ea"/>
          <a:cs typeface="+mn-cs"/>
        </a:defRPr>
      </a:lvl3pPr>
      <a:lvl4pPr marL="1600200" indent="-228600" algn="l" rtl="0" fontAlgn="base">
        <a:spcBef>
          <a:spcPct val="20000"/>
        </a:spcBef>
        <a:spcAft>
          <a:spcPct val="0"/>
        </a:spcAft>
        <a:buSzPct val="200000"/>
        <a:defRPr sz="1600" b="1" kern="1200">
          <a:solidFill>
            <a:schemeClr val="tx1"/>
          </a:solidFill>
          <a:latin typeface="+mn-lt"/>
          <a:ea typeface="+mn-ea"/>
          <a:cs typeface="+mn-cs"/>
        </a:defRPr>
      </a:lvl4pPr>
      <a:lvl5pPr marL="2057400" indent="-228600" algn="l" rtl="0" fontAlgn="base">
        <a:spcBef>
          <a:spcPct val="20000"/>
        </a:spcBef>
        <a:spcAft>
          <a:spcPct val="0"/>
        </a:spcAft>
        <a:buSzPct val="200000"/>
        <a:defRPr sz="16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0" dirty="0" smtClean="0"/>
              <a:t>RATES OF EVOLUTION</a:t>
            </a:r>
            <a:endParaRPr lang="en-US" i="0" dirty="0"/>
          </a:p>
        </p:txBody>
      </p:sp>
      <p:sp>
        <p:nvSpPr>
          <p:cNvPr id="3" name="Content Placeholder 2"/>
          <p:cNvSpPr>
            <a:spLocks noGrp="1"/>
          </p:cNvSpPr>
          <p:nvPr>
            <p:ph idx="1"/>
          </p:nvPr>
        </p:nvSpPr>
        <p:spPr>
          <a:xfrm>
            <a:off x="228600" y="1219200"/>
            <a:ext cx="8458200" cy="4953000"/>
          </a:xfrm>
        </p:spPr>
        <p:txBody>
          <a:bodyPr/>
          <a:lstStyle/>
          <a:p>
            <a:r>
              <a:rPr lang="en-US" dirty="0" smtClean="0"/>
              <a:t>	</a:t>
            </a:r>
            <a:endParaRPr lang="en-US" dirty="0"/>
          </a:p>
        </p:txBody>
      </p:sp>
      <p:sp>
        <p:nvSpPr>
          <p:cNvPr id="4" name="Slide Number Placeholder 3"/>
          <p:cNvSpPr>
            <a:spLocks noGrp="1"/>
          </p:cNvSpPr>
          <p:nvPr>
            <p:ph type="sldNum" sz="quarter" idx="12"/>
          </p:nvPr>
        </p:nvSpPr>
        <p:spPr/>
        <p:txBody>
          <a:bodyPr/>
          <a:lstStyle/>
          <a:p>
            <a:fld id="{71B96CC1-B6B9-487F-96F2-0B4D7CF265CB}" type="slidenum">
              <a:rPr lang="en-US" altLang="en-US" smtClean="0"/>
              <a:pPr/>
              <a:t>1</a:t>
            </a:fld>
            <a:endParaRPr lang="en-US" altLang="en-US"/>
          </a:p>
        </p:txBody>
      </p:sp>
      <p:sp>
        <p:nvSpPr>
          <p:cNvPr id="5" name="Rectangle 4"/>
          <p:cNvSpPr/>
          <p:nvPr/>
        </p:nvSpPr>
        <p:spPr>
          <a:xfrm>
            <a:off x="228600" y="1143001"/>
            <a:ext cx="8610600" cy="3970318"/>
          </a:xfrm>
          <a:prstGeom prst="rect">
            <a:avLst/>
          </a:prstGeom>
        </p:spPr>
        <p:txBody>
          <a:bodyPr wrap="square">
            <a:spAutoFit/>
          </a:bodyPr>
          <a:lstStyle/>
          <a:p>
            <a:pPr marL="457200" indent="-457200">
              <a:buFont typeface="Arial" panose="020B0604020202020204" pitchFamily="34" charset="0"/>
              <a:buChar char="•"/>
            </a:pPr>
            <a:r>
              <a:rPr lang="en-US" sz="2800" dirty="0"/>
              <a:t>Gradualism and punctuated equilibrium are two ways in which the evolution of a species can occur. </a:t>
            </a:r>
            <a:endParaRPr lang="en-US" sz="2800" dirty="0" smtClean="0"/>
          </a:p>
          <a:p>
            <a:pPr marL="457200" indent="-457200">
              <a:buFont typeface="Arial" panose="020B0604020202020204" pitchFamily="34" charset="0"/>
              <a:buChar char="•"/>
            </a:pPr>
            <a:r>
              <a:rPr lang="en-US" sz="2800" dirty="0" smtClean="0"/>
              <a:t>A </a:t>
            </a:r>
            <a:r>
              <a:rPr lang="en-US" sz="2800" dirty="0"/>
              <a:t>species can evolve by only one of these, or by both. </a:t>
            </a:r>
            <a:endParaRPr lang="en-US" sz="2800" dirty="0" smtClean="0"/>
          </a:p>
          <a:p>
            <a:pPr marL="457200" indent="-457200">
              <a:buFont typeface="Arial" panose="020B0604020202020204" pitchFamily="34" charset="0"/>
              <a:buChar char="•"/>
            </a:pPr>
            <a:r>
              <a:rPr lang="en-US" sz="2800" dirty="0" smtClean="0"/>
              <a:t>Scientists </a:t>
            </a:r>
            <a:r>
              <a:rPr lang="en-US" sz="2800" dirty="0"/>
              <a:t>think that species with a shorter evolution evolved mostly by punctuated equilibrium, and those with a longer evolution evolved mostly by gradualism.</a:t>
            </a:r>
          </a:p>
        </p:txBody>
      </p:sp>
    </p:spTree>
    <p:extLst>
      <p:ext uri="{BB962C8B-B14F-4D97-AF65-F5344CB8AC3E}">
        <p14:creationId xmlns:p14="http://schemas.microsoft.com/office/powerpoint/2010/main" val="2157982111"/>
      </p:ext>
    </p:extLst>
  </p:cSld>
  <p:clrMapOvr>
    <a:masterClrMapping/>
  </p:clrMapOvr>
  <p:transition spd="med">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0" dirty="0" smtClean="0"/>
              <a:t>GRADUALISM</a:t>
            </a:r>
            <a:endParaRPr lang="en-US" i="0" dirty="0"/>
          </a:p>
        </p:txBody>
      </p:sp>
      <p:sp>
        <p:nvSpPr>
          <p:cNvPr id="3" name="Content Placeholder 2"/>
          <p:cNvSpPr>
            <a:spLocks noGrp="1"/>
          </p:cNvSpPr>
          <p:nvPr>
            <p:ph idx="1"/>
          </p:nvPr>
        </p:nvSpPr>
        <p:spPr>
          <a:xfrm>
            <a:off x="228600" y="990600"/>
            <a:ext cx="8686800" cy="4953000"/>
          </a:xfrm>
        </p:spPr>
        <p:txBody>
          <a:bodyPr/>
          <a:lstStyle/>
          <a:p>
            <a:r>
              <a:rPr lang="en-US" sz="3200" b="0" dirty="0" smtClean="0"/>
              <a:t>Gradualism </a:t>
            </a:r>
            <a:r>
              <a:rPr lang="en-US" sz="3200" b="0" dirty="0"/>
              <a:t>– organisms descend from a common ancestor slowly over a long period of time</a:t>
            </a:r>
            <a:r>
              <a:rPr lang="en-US" sz="3200" b="0" dirty="0" smtClean="0"/>
              <a:t>.</a:t>
            </a:r>
          </a:p>
          <a:p>
            <a:r>
              <a:rPr lang="en-US" sz="3200" b="0" dirty="0"/>
              <a:t>Over a short period of time it is hard to </a:t>
            </a:r>
            <a:r>
              <a:rPr lang="en-US" sz="3200" b="0" dirty="0" smtClean="0"/>
              <a:t>notice.</a:t>
            </a:r>
          </a:p>
          <a:p>
            <a:r>
              <a:rPr lang="en-US" sz="3200" b="0" dirty="0" smtClean="0"/>
              <a:t>Small </a:t>
            </a:r>
            <a:r>
              <a:rPr lang="en-US" sz="3200" b="0" dirty="0"/>
              <a:t>variations that fit an organism slightly better to its environment are selected for: a few more individuals with more of the helpful trait survive, and a few more with less of the helpful trait die. </a:t>
            </a:r>
            <a:endParaRPr lang="en-US" sz="3200" b="0" dirty="0" smtClean="0"/>
          </a:p>
        </p:txBody>
      </p:sp>
      <p:sp>
        <p:nvSpPr>
          <p:cNvPr id="4" name="Slide Number Placeholder 3"/>
          <p:cNvSpPr>
            <a:spLocks noGrp="1"/>
          </p:cNvSpPr>
          <p:nvPr>
            <p:ph type="sldNum" sz="quarter" idx="12"/>
          </p:nvPr>
        </p:nvSpPr>
        <p:spPr/>
        <p:txBody>
          <a:bodyPr/>
          <a:lstStyle/>
          <a:p>
            <a:fld id="{71B96CC1-B6B9-487F-96F2-0B4D7CF265CB}" type="slidenum">
              <a:rPr lang="en-US" altLang="en-US" smtClean="0"/>
              <a:pPr/>
              <a:t>2</a:t>
            </a:fld>
            <a:endParaRPr lang="en-US" altLang="en-US"/>
          </a:p>
        </p:txBody>
      </p:sp>
    </p:spTree>
    <p:extLst>
      <p:ext uri="{BB962C8B-B14F-4D97-AF65-F5344CB8AC3E}">
        <p14:creationId xmlns:p14="http://schemas.microsoft.com/office/powerpoint/2010/main" val="1550487997"/>
      </p:ext>
    </p:extLst>
  </p:cSld>
  <p:clrMapOvr>
    <a:masterClrMapping/>
  </p:clrMapOvr>
  <p:transition spd="med">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0" dirty="0" smtClean="0"/>
              <a:t>GRADUALISM</a:t>
            </a:r>
            <a:endParaRPr lang="en-US" i="0" dirty="0"/>
          </a:p>
        </p:txBody>
      </p:sp>
      <p:sp>
        <p:nvSpPr>
          <p:cNvPr id="3" name="Content Placeholder 2"/>
          <p:cNvSpPr>
            <a:spLocks noGrp="1"/>
          </p:cNvSpPr>
          <p:nvPr>
            <p:ph idx="1"/>
          </p:nvPr>
        </p:nvSpPr>
        <p:spPr>
          <a:xfrm>
            <a:off x="228600" y="1752600"/>
            <a:ext cx="4953000" cy="4267200"/>
          </a:xfrm>
        </p:spPr>
        <p:txBody>
          <a:bodyPr/>
          <a:lstStyle/>
          <a:p>
            <a:r>
              <a:rPr lang="en-US" sz="3200" b="0" dirty="0" smtClean="0"/>
              <a:t>Very </a:t>
            </a:r>
            <a:r>
              <a:rPr lang="en-US" sz="3200" b="0" dirty="0"/>
              <a:t>gradually, over a long time, the population changes. Change is slow, constant, and consistent.</a:t>
            </a:r>
          </a:p>
        </p:txBody>
      </p:sp>
      <p:sp>
        <p:nvSpPr>
          <p:cNvPr id="4" name="Slide Number Placeholder 3"/>
          <p:cNvSpPr>
            <a:spLocks noGrp="1"/>
          </p:cNvSpPr>
          <p:nvPr>
            <p:ph type="sldNum" sz="quarter" idx="12"/>
          </p:nvPr>
        </p:nvSpPr>
        <p:spPr/>
        <p:txBody>
          <a:bodyPr/>
          <a:lstStyle/>
          <a:p>
            <a:fld id="{71B96CC1-B6B9-487F-96F2-0B4D7CF265CB}" type="slidenum">
              <a:rPr lang="en-US" altLang="en-US" smtClean="0"/>
              <a:pPr/>
              <a:t>3</a:t>
            </a:fld>
            <a:endParaRPr lang="en-US" altLang="en-US"/>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990600"/>
            <a:ext cx="3362325" cy="49352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89882641"/>
      </p:ext>
    </p:extLst>
  </p:cSld>
  <p:clrMapOvr>
    <a:masterClrMapping/>
  </p:clrMapOvr>
  <p:transition spd="med">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0" dirty="0" smtClean="0"/>
              <a:t>PUNCTUATED EQUILIBRIUM</a:t>
            </a:r>
            <a:endParaRPr lang="en-US" i="0" dirty="0"/>
          </a:p>
        </p:txBody>
      </p:sp>
      <p:sp>
        <p:nvSpPr>
          <p:cNvPr id="3" name="Content Placeholder 2"/>
          <p:cNvSpPr>
            <a:spLocks noGrp="1"/>
          </p:cNvSpPr>
          <p:nvPr>
            <p:ph idx="1"/>
          </p:nvPr>
        </p:nvSpPr>
        <p:spPr/>
        <p:txBody>
          <a:bodyPr/>
          <a:lstStyle/>
          <a:p>
            <a:r>
              <a:rPr lang="en-US" sz="3200" b="0" dirty="0"/>
              <a:t>Punctuated Equilibrium – new species appear suddenly after long periods of little </a:t>
            </a:r>
            <a:r>
              <a:rPr lang="en-US" sz="3200" b="0" dirty="0" smtClean="0"/>
              <a:t>change</a:t>
            </a:r>
            <a:r>
              <a:rPr lang="en-US" sz="3200" b="0" dirty="0"/>
              <a:t>.</a:t>
            </a:r>
          </a:p>
          <a:p>
            <a:r>
              <a:rPr lang="en-US" sz="3200" b="0" dirty="0"/>
              <a:t>In punctuated equilibrium, change comes in spurts. There is a period of very little change, and then one or a few huge changes occur, often through mutations in the genes of a few individuals. </a:t>
            </a:r>
            <a:endParaRPr lang="en-US" sz="3200" b="0" dirty="0" smtClean="0"/>
          </a:p>
        </p:txBody>
      </p:sp>
      <p:sp>
        <p:nvSpPr>
          <p:cNvPr id="4" name="Slide Number Placeholder 3"/>
          <p:cNvSpPr>
            <a:spLocks noGrp="1"/>
          </p:cNvSpPr>
          <p:nvPr>
            <p:ph type="sldNum" sz="quarter" idx="12"/>
          </p:nvPr>
        </p:nvSpPr>
        <p:spPr/>
        <p:txBody>
          <a:bodyPr/>
          <a:lstStyle/>
          <a:p>
            <a:fld id="{71B96CC1-B6B9-487F-96F2-0B4D7CF265CB}" type="slidenum">
              <a:rPr lang="en-US" altLang="en-US" smtClean="0"/>
              <a:pPr/>
              <a:t>4</a:t>
            </a:fld>
            <a:endParaRPr lang="en-US" altLang="en-US"/>
          </a:p>
        </p:txBody>
      </p:sp>
    </p:spTree>
    <p:extLst>
      <p:ext uri="{BB962C8B-B14F-4D97-AF65-F5344CB8AC3E}">
        <p14:creationId xmlns:p14="http://schemas.microsoft.com/office/powerpoint/2010/main" val="2138215587"/>
      </p:ext>
    </p:extLst>
  </p:cSld>
  <p:clrMapOvr>
    <a:masterClrMapping/>
  </p:clrMapOvr>
  <p:transition spd="med">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0" dirty="0"/>
              <a:t>PUNCTUATED EQUILIBRIUM</a:t>
            </a:r>
          </a:p>
        </p:txBody>
      </p:sp>
      <p:sp>
        <p:nvSpPr>
          <p:cNvPr id="3" name="Content Placeholder 2"/>
          <p:cNvSpPr>
            <a:spLocks noGrp="1"/>
          </p:cNvSpPr>
          <p:nvPr>
            <p:ph idx="1"/>
          </p:nvPr>
        </p:nvSpPr>
        <p:spPr>
          <a:xfrm>
            <a:off x="228600" y="1752600"/>
            <a:ext cx="4953000" cy="4267200"/>
          </a:xfrm>
        </p:spPr>
        <p:txBody>
          <a:bodyPr/>
          <a:lstStyle/>
          <a:p>
            <a:r>
              <a:rPr lang="en-US" sz="3200" b="0" dirty="0"/>
              <a:t>The species changes very rapidly over a few generations, then settles down again to a period of little change.</a:t>
            </a:r>
          </a:p>
        </p:txBody>
      </p:sp>
      <p:sp>
        <p:nvSpPr>
          <p:cNvPr id="4" name="Slide Number Placeholder 3"/>
          <p:cNvSpPr>
            <a:spLocks noGrp="1"/>
          </p:cNvSpPr>
          <p:nvPr>
            <p:ph type="sldNum" sz="quarter" idx="12"/>
          </p:nvPr>
        </p:nvSpPr>
        <p:spPr/>
        <p:txBody>
          <a:bodyPr/>
          <a:lstStyle/>
          <a:p>
            <a:fld id="{71B96CC1-B6B9-487F-96F2-0B4D7CF265CB}" type="slidenum">
              <a:rPr lang="en-US" altLang="en-US" smtClean="0"/>
              <a:pPr/>
              <a:t>5</a:t>
            </a:fld>
            <a:endParaRPr lang="en-US" altLang="en-US"/>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1371600"/>
            <a:ext cx="3276600" cy="47877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53968232"/>
      </p:ext>
    </p:extLst>
  </p:cSld>
  <p:clrMapOvr>
    <a:masterClrMapping/>
  </p:clrMapOvr>
  <p:transition spd="med">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0" dirty="0" smtClean="0"/>
              <a:t>EXAMPLE ONE</a:t>
            </a:r>
            <a:endParaRPr lang="en-US" i="0" dirty="0"/>
          </a:p>
        </p:txBody>
      </p:sp>
      <p:sp>
        <p:nvSpPr>
          <p:cNvPr id="3" name="Content Placeholder 2"/>
          <p:cNvSpPr>
            <a:spLocks noGrp="1"/>
          </p:cNvSpPr>
          <p:nvPr>
            <p:ph idx="1"/>
          </p:nvPr>
        </p:nvSpPr>
        <p:spPr/>
        <p:txBody>
          <a:bodyPr/>
          <a:lstStyle/>
          <a:p>
            <a:r>
              <a:rPr lang="en-US" b="0" dirty="0" smtClean="0"/>
              <a:t>A </a:t>
            </a:r>
            <a:r>
              <a:rPr lang="en-US" b="0" dirty="0"/>
              <a:t>population of </a:t>
            </a:r>
            <a:r>
              <a:rPr lang="en-US" b="0" dirty="0" smtClean="0"/>
              <a:t>a particular organism </a:t>
            </a:r>
            <a:r>
              <a:rPr lang="en-US" b="0" dirty="0"/>
              <a:t>would be </a:t>
            </a:r>
            <a:r>
              <a:rPr lang="en-US" b="0" dirty="0" smtClean="0"/>
              <a:t>living</a:t>
            </a:r>
            <a:r>
              <a:rPr lang="en-US" b="0" dirty="0"/>
              <a:t>, dying, and getting fossilized every few hundred thousand years. Little observable evolution seems to be occurring judging from these fossils. </a:t>
            </a:r>
            <a:r>
              <a:rPr lang="en-US" b="0" dirty="0" smtClean="0"/>
              <a:t>Then, a </a:t>
            </a:r>
            <a:r>
              <a:rPr lang="en-US" b="0" dirty="0"/>
              <a:t>drop in sea level forms a lake and isolates a small number of the population of organism from the rest of the population. </a:t>
            </a:r>
            <a:r>
              <a:rPr lang="en-US" b="0" dirty="0" smtClean="0"/>
              <a:t>The </a:t>
            </a:r>
            <a:r>
              <a:rPr lang="en-US" b="0" dirty="0"/>
              <a:t>small, isolated population experiences strong selection and rapid change because of the novel environment and small population size. The environment in the newly formed lake exerts new selection pressures on the isolated organism. Also, their small population size means that genetic drift influences their evolution. </a:t>
            </a:r>
            <a:r>
              <a:rPr lang="en-US" b="0" dirty="0" smtClean="0"/>
              <a:t>Type of Evolution Rate?</a:t>
            </a:r>
            <a:endParaRPr lang="en-US" b="0" dirty="0"/>
          </a:p>
          <a:p>
            <a:endParaRPr lang="en-US" dirty="0"/>
          </a:p>
        </p:txBody>
      </p:sp>
      <p:sp>
        <p:nvSpPr>
          <p:cNvPr id="4" name="Slide Number Placeholder 3"/>
          <p:cNvSpPr>
            <a:spLocks noGrp="1"/>
          </p:cNvSpPr>
          <p:nvPr>
            <p:ph type="sldNum" sz="quarter" idx="12"/>
          </p:nvPr>
        </p:nvSpPr>
        <p:spPr/>
        <p:txBody>
          <a:bodyPr/>
          <a:lstStyle/>
          <a:p>
            <a:fld id="{71B96CC1-B6B9-487F-96F2-0B4D7CF265CB}" type="slidenum">
              <a:rPr lang="en-US" altLang="en-US" smtClean="0"/>
              <a:pPr/>
              <a:t>6</a:t>
            </a:fld>
            <a:endParaRPr lang="en-US" altLang="en-US" dirty="0"/>
          </a:p>
        </p:txBody>
      </p:sp>
    </p:spTree>
    <p:extLst>
      <p:ext uri="{BB962C8B-B14F-4D97-AF65-F5344CB8AC3E}">
        <p14:creationId xmlns:p14="http://schemas.microsoft.com/office/powerpoint/2010/main" val="1934557603"/>
      </p:ext>
    </p:extLst>
  </p:cSld>
  <p:clrMapOvr>
    <a:masterClrMapping/>
  </p:clrMapOvr>
  <p:transition spd="med">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0" dirty="0" smtClean="0"/>
              <a:t>EXAMPLE TWO</a:t>
            </a:r>
            <a:endParaRPr lang="en-US" i="0" dirty="0"/>
          </a:p>
        </p:txBody>
      </p:sp>
      <p:sp>
        <p:nvSpPr>
          <p:cNvPr id="3" name="Content Placeholder 2"/>
          <p:cNvSpPr>
            <a:spLocks noGrp="1"/>
          </p:cNvSpPr>
          <p:nvPr>
            <p:ph idx="1"/>
          </p:nvPr>
        </p:nvSpPr>
        <p:spPr/>
        <p:txBody>
          <a:bodyPr/>
          <a:lstStyle/>
          <a:p>
            <a:r>
              <a:rPr lang="en-US" b="0" dirty="0" smtClean="0"/>
              <a:t>A </a:t>
            </a:r>
            <a:r>
              <a:rPr lang="en-US" b="0" dirty="0"/>
              <a:t>population of </a:t>
            </a:r>
            <a:r>
              <a:rPr lang="en-US" b="0" dirty="0" smtClean="0"/>
              <a:t>a particular organism </a:t>
            </a:r>
            <a:r>
              <a:rPr lang="en-US" b="0" dirty="0"/>
              <a:t>would be </a:t>
            </a:r>
            <a:r>
              <a:rPr lang="en-US" b="0" dirty="0" smtClean="0"/>
              <a:t>living</a:t>
            </a:r>
            <a:r>
              <a:rPr lang="en-US" b="0" dirty="0"/>
              <a:t>, dying, and getting fossilized every few hundred thousand years. Little observable evolution seems to be occurring judging from these fossils. </a:t>
            </a:r>
            <a:r>
              <a:rPr lang="en-US" b="0" dirty="0" smtClean="0"/>
              <a:t>Type of Evolution Rate?</a:t>
            </a:r>
            <a:endParaRPr lang="en-US" b="0" dirty="0"/>
          </a:p>
          <a:p>
            <a:endParaRPr lang="en-US" dirty="0"/>
          </a:p>
        </p:txBody>
      </p:sp>
      <p:sp>
        <p:nvSpPr>
          <p:cNvPr id="4" name="Slide Number Placeholder 3"/>
          <p:cNvSpPr>
            <a:spLocks noGrp="1"/>
          </p:cNvSpPr>
          <p:nvPr>
            <p:ph type="sldNum" sz="quarter" idx="12"/>
          </p:nvPr>
        </p:nvSpPr>
        <p:spPr/>
        <p:txBody>
          <a:bodyPr/>
          <a:lstStyle/>
          <a:p>
            <a:fld id="{71B96CC1-B6B9-487F-96F2-0B4D7CF265CB}" type="slidenum">
              <a:rPr lang="en-US" altLang="en-US" smtClean="0"/>
              <a:pPr/>
              <a:t>7</a:t>
            </a:fld>
            <a:endParaRPr lang="en-US" altLang="en-US" dirty="0"/>
          </a:p>
        </p:txBody>
      </p:sp>
    </p:spTree>
    <p:extLst>
      <p:ext uri="{BB962C8B-B14F-4D97-AF65-F5344CB8AC3E}">
        <p14:creationId xmlns:p14="http://schemas.microsoft.com/office/powerpoint/2010/main" val="1433436589"/>
      </p:ext>
    </p:extLst>
  </p:cSld>
  <p:clrMapOvr>
    <a:masterClrMapping/>
  </p:clrMapOvr>
  <p:transition spd="med">
    <p:fade thruBlk="1"/>
  </p:transition>
</p:sld>
</file>

<file path=ppt/theme/theme1.xml><?xml version="1.0" encoding="utf-8"?>
<a:theme xmlns:a="http://schemas.openxmlformats.org/drawingml/2006/main" name="fossilized">
  <a:themeElements>
    <a:clrScheme name="fossilize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fossilized">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fossilize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fossilize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fossilize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fossilize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fossilize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fossilize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ossilize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fossilize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fossilize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fossilize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fossilize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fossilize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complete_silence</Template>
  <TotalTime>2188</TotalTime>
  <Words>392</Words>
  <Application>Microsoft Office PowerPoint</Application>
  <PresentationFormat>On-screen Show (4:3)</PresentationFormat>
  <Paragraphs>27</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Arial Black</vt:lpstr>
      <vt:lpstr>Comic Sans MS</vt:lpstr>
      <vt:lpstr>Times New Roman</vt:lpstr>
      <vt:lpstr>fossilized</vt:lpstr>
      <vt:lpstr>RATES OF EVOLUTION</vt:lpstr>
      <vt:lpstr>GRADUALISM</vt:lpstr>
      <vt:lpstr>GRADUALISM</vt:lpstr>
      <vt:lpstr>PUNCTUATED EQUILIBRIUM</vt:lpstr>
      <vt:lpstr>PUNCTUATED EQUILIBRIUM</vt:lpstr>
      <vt:lpstr>EXAMPLE ONE</vt:lpstr>
      <vt:lpstr>EXAMPLE TWO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Valued Gateway Client</dc:creator>
  <cp:lastModifiedBy>Nancy</cp:lastModifiedBy>
  <cp:revision>90</cp:revision>
  <dcterms:created xsi:type="dcterms:W3CDTF">2003-09-01T15:30:09Z</dcterms:created>
  <dcterms:modified xsi:type="dcterms:W3CDTF">2016-01-26T01:48:23Z</dcterms:modified>
</cp:coreProperties>
</file>