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18"/>
  </p:notesMasterIdLst>
  <p:handoutMasterIdLst>
    <p:handoutMasterId r:id="rId19"/>
  </p:handoutMasterIdLst>
  <p:sldIdLst>
    <p:sldId id="551" r:id="rId2"/>
    <p:sldId id="558" r:id="rId3"/>
    <p:sldId id="552" r:id="rId4"/>
    <p:sldId id="553" r:id="rId5"/>
    <p:sldId id="554" r:id="rId6"/>
    <p:sldId id="555" r:id="rId7"/>
    <p:sldId id="557" r:id="rId8"/>
    <p:sldId id="556" r:id="rId9"/>
    <p:sldId id="559" r:id="rId10"/>
    <p:sldId id="351" r:id="rId11"/>
    <p:sldId id="560" r:id="rId12"/>
    <p:sldId id="561" r:id="rId13"/>
    <p:sldId id="606" r:id="rId14"/>
    <p:sldId id="562" r:id="rId15"/>
    <p:sldId id="563" r:id="rId16"/>
    <p:sldId id="564" r:id="rId17"/>
  </p:sldIdLst>
  <p:sldSz cx="9144000" cy="6858000" type="screen4x3"/>
  <p:notesSz cx="6858000" cy="9117013"/>
  <p:defaultTextStyle>
    <a:defPPr>
      <a:defRPr lang="en-US"/>
    </a:defPPr>
    <a:lvl1pPr algn="l" rtl="0" fontAlgn="base">
      <a:spcBef>
        <a:spcPct val="0"/>
      </a:spcBef>
      <a:spcAft>
        <a:spcPct val="0"/>
      </a:spcAft>
      <a:defRPr sz="2400" kern="1200">
        <a:solidFill>
          <a:schemeClr val="tx1"/>
        </a:solidFill>
        <a:latin typeface="Comic Sans MS" panose="030F0702030302020204" pitchFamily="66" charset="0"/>
        <a:ea typeface="+mn-ea"/>
        <a:cs typeface="+mn-cs"/>
      </a:defRPr>
    </a:lvl1pPr>
    <a:lvl2pPr marL="457200" algn="l" rtl="0" fontAlgn="base">
      <a:spcBef>
        <a:spcPct val="0"/>
      </a:spcBef>
      <a:spcAft>
        <a:spcPct val="0"/>
      </a:spcAft>
      <a:defRPr sz="2400" kern="1200">
        <a:solidFill>
          <a:schemeClr val="tx1"/>
        </a:solidFill>
        <a:latin typeface="Comic Sans MS" panose="030F0702030302020204" pitchFamily="66" charset="0"/>
        <a:ea typeface="+mn-ea"/>
        <a:cs typeface="+mn-cs"/>
      </a:defRPr>
    </a:lvl2pPr>
    <a:lvl3pPr marL="914400" algn="l" rtl="0" fontAlgn="base">
      <a:spcBef>
        <a:spcPct val="0"/>
      </a:spcBef>
      <a:spcAft>
        <a:spcPct val="0"/>
      </a:spcAft>
      <a:defRPr sz="2400" kern="1200">
        <a:solidFill>
          <a:schemeClr val="tx1"/>
        </a:solidFill>
        <a:latin typeface="Comic Sans MS" panose="030F0702030302020204" pitchFamily="66" charset="0"/>
        <a:ea typeface="+mn-ea"/>
        <a:cs typeface="+mn-cs"/>
      </a:defRPr>
    </a:lvl3pPr>
    <a:lvl4pPr marL="1371600" algn="l" rtl="0" fontAlgn="base">
      <a:spcBef>
        <a:spcPct val="0"/>
      </a:spcBef>
      <a:spcAft>
        <a:spcPct val="0"/>
      </a:spcAft>
      <a:defRPr sz="2400" kern="1200">
        <a:solidFill>
          <a:schemeClr val="tx1"/>
        </a:solidFill>
        <a:latin typeface="Comic Sans MS" panose="030F0702030302020204" pitchFamily="66" charset="0"/>
        <a:ea typeface="+mn-ea"/>
        <a:cs typeface="+mn-cs"/>
      </a:defRPr>
    </a:lvl4pPr>
    <a:lvl5pPr marL="1828800" algn="l" rtl="0" fontAlgn="base">
      <a:spcBef>
        <a:spcPct val="0"/>
      </a:spcBef>
      <a:spcAft>
        <a:spcPct val="0"/>
      </a:spcAft>
      <a:defRPr sz="2400" kern="1200">
        <a:solidFill>
          <a:schemeClr val="tx1"/>
        </a:solidFill>
        <a:latin typeface="Comic Sans MS" panose="030F0702030302020204" pitchFamily="66" charset="0"/>
        <a:ea typeface="+mn-ea"/>
        <a:cs typeface="+mn-cs"/>
      </a:defRPr>
    </a:lvl5pPr>
    <a:lvl6pPr marL="2286000" algn="l" defTabSz="914400" rtl="0" eaLnBrk="1" latinLnBrk="0" hangingPunct="1">
      <a:defRPr sz="2400" kern="1200">
        <a:solidFill>
          <a:schemeClr val="tx1"/>
        </a:solidFill>
        <a:latin typeface="Comic Sans MS" panose="030F0702030302020204" pitchFamily="66" charset="0"/>
        <a:ea typeface="+mn-ea"/>
        <a:cs typeface="+mn-cs"/>
      </a:defRPr>
    </a:lvl6pPr>
    <a:lvl7pPr marL="2743200" algn="l" defTabSz="914400" rtl="0" eaLnBrk="1" latinLnBrk="0" hangingPunct="1">
      <a:defRPr sz="2400" kern="1200">
        <a:solidFill>
          <a:schemeClr val="tx1"/>
        </a:solidFill>
        <a:latin typeface="Comic Sans MS" panose="030F0702030302020204" pitchFamily="66" charset="0"/>
        <a:ea typeface="+mn-ea"/>
        <a:cs typeface="+mn-cs"/>
      </a:defRPr>
    </a:lvl7pPr>
    <a:lvl8pPr marL="3200400" algn="l" defTabSz="914400" rtl="0" eaLnBrk="1" latinLnBrk="0" hangingPunct="1">
      <a:defRPr sz="2400" kern="1200">
        <a:solidFill>
          <a:schemeClr val="tx1"/>
        </a:solidFill>
        <a:latin typeface="Comic Sans MS" panose="030F0702030302020204" pitchFamily="66" charset="0"/>
        <a:ea typeface="+mn-ea"/>
        <a:cs typeface="+mn-cs"/>
      </a:defRPr>
    </a:lvl8pPr>
    <a:lvl9pPr marL="3657600" algn="l" defTabSz="914400" rtl="0" eaLnBrk="1" latinLnBrk="0" hangingPunct="1">
      <a:defRPr sz="2400" kern="1200">
        <a:solidFill>
          <a:schemeClr val="tx1"/>
        </a:solidFill>
        <a:latin typeface="Comic Sans MS" panose="030F0702030302020204" pitchFamily="66"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33"/>
    <a:srgbClr val="FF0000"/>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0848" autoAdjust="0"/>
    <p:restoredTop sz="86410" autoAdjust="0"/>
  </p:normalViewPr>
  <p:slideViewPr>
    <p:cSldViewPr>
      <p:cViewPr varScale="1">
        <p:scale>
          <a:sx n="59" d="100"/>
          <a:sy n="59" d="100"/>
        </p:scale>
        <p:origin x="-138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1836"/>
    </p:cViewPr>
  </p:sorterViewPr>
  <p:notesViewPr>
    <p:cSldViewPr>
      <p:cViewPr varScale="1">
        <p:scale>
          <a:sx n="82" d="100"/>
          <a:sy n="82" d="100"/>
        </p:scale>
        <p:origin x="3156"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0946" name="Rectangle 2"/>
          <p:cNvSpPr>
            <a:spLocks noGrp="1" noChangeArrowheads="1"/>
          </p:cNvSpPr>
          <p:nvPr>
            <p:ph type="hdr" sz="quarter"/>
          </p:nvPr>
        </p:nvSpPr>
        <p:spPr bwMode="auto">
          <a:xfrm>
            <a:off x="0" y="0"/>
            <a:ext cx="2971800" cy="4556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210947" name="Rectangle 3"/>
          <p:cNvSpPr>
            <a:spLocks noGrp="1" noChangeArrowheads="1"/>
          </p:cNvSpPr>
          <p:nvPr>
            <p:ph type="dt" sz="quarter" idx="1"/>
          </p:nvPr>
        </p:nvSpPr>
        <p:spPr bwMode="auto">
          <a:xfrm>
            <a:off x="3886200" y="0"/>
            <a:ext cx="2971800" cy="4556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210948" name="Rectangle 4"/>
          <p:cNvSpPr>
            <a:spLocks noGrp="1" noChangeArrowheads="1"/>
          </p:cNvSpPr>
          <p:nvPr>
            <p:ph type="ftr" sz="quarter" idx="2"/>
          </p:nvPr>
        </p:nvSpPr>
        <p:spPr bwMode="auto">
          <a:xfrm>
            <a:off x="0" y="8661400"/>
            <a:ext cx="2971800" cy="4556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210949" name="Rectangle 5"/>
          <p:cNvSpPr>
            <a:spLocks noGrp="1" noChangeArrowheads="1"/>
          </p:cNvSpPr>
          <p:nvPr>
            <p:ph type="sldNum" sz="quarter" idx="3"/>
          </p:nvPr>
        </p:nvSpPr>
        <p:spPr bwMode="auto">
          <a:xfrm>
            <a:off x="3886200" y="8661400"/>
            <a:ext cx="2971800" cy="4556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48D4D267-7600-480C-B313-D8B9FDACACF4}" type="slidenum">
              <a:rPr lang="en-US" altLang="en-US"/>
              <a:pPr/>
              <a:t>‹#›</a:t>
            </a:fld>
            <a:endParaRPr lang="en-US" altLang="en-US"/>
          </a:p>
        </p:txBody>
      </p:sp>
    </p:spTree>
    <p:extLst>
      <p:ext uri="{BB962C8B-B14F-4D97-AF65-F5344CB8AC3E}">
        <p14:creationId xmlns:p14="http://schemas.microsoft.com/office/powerpoint/2010/main" val="1690861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0114" name="Rectangle 2"/>
          <p:cNvSpPr>
            <a:spLocks noGrp="1" noChangeArrowheads="1"/>
          </p:cNvSpPr>
          <p:nvPr>
            <p:ph type="hdr" sz="quarter"/>
          </p:nvPr>
        </p:nvSpPr>
        <p:spPr bwMode="auto">
          <a:xfrm>
            <a:off x="0" y="0"/>
            <a:ext cx="2971800" cy="4556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90115" name="Rectangle 3"/>
          <p:cNvSpPr>
            <a:spLocks noGrp="1" noChangeArrowheads="1"/>
          </p:cNvSpPr>
          <p:nvPr>
            <p:ph type="dt" idx="1"/>
          </p:nvPr>
        </p:nvSpPr>
        <p:spPr bwMode="auto">
          <a:xfrm>
            <a:off x="3884613" y="0"/>
            <a:ext cx="2971800" cy="4556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104452" name="Rectangle 4"/>
          <p:cNvSpPr>
            <a:spLocks noGrp="1" noRot="1" noChangeAspect="1" noChangeArrowheads="1" noTextEdit="1"/>
          </p:cNvSpPr>
          <p:nvPr>
            <p:ph type="sldImg" idx="2"/>
          </p:nvPr>
        </p:nvSpPr>
        <p:spPr bwMode="auto">
          <a:xfrm>
            <a:off x="1150938" y="684213"/>
            <a:ext cx="4557712" cy="34178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7" name="Rectangle 5"/>
          <p:cNvSpPr>
            <a:spLocks noGrp="1" noChangeArrowheads="1"/>
          </p:cNvSpPr>
          <p:nvPr>
            <p:ph type="body" sz="quarter" idx="3"/>
          </p:nvPr>
        </p:nvSpPr>
        <p:spPr bwMode="auto">
          <a:xfrm>
            <a:off x="685800" y="4330700"/>
            <a:ext cx="5486400" cy="41021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90118" name="Rectangle 6"/>
          <p:cNvSpPr>
            <a:spLocks noGrp="1" noChangeArrowheads="1"/>
          </p:cNvSpPr>
          <p:nvPr>
            <p:ph type="ftr" sz="quarter" idx="4"/>
          </p:nvPr>
        </p:nvSpPr>
        <p:spPr bwMode="auto">
          <a:xfrm>
            <a:off x="0" y="8659813"/>
            <a:ext cx="2971800" cy="45561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90119" name="Rectangle 7"/>
          <p:cNvSpPr>
            <a:spLocks noGrp="1" noChangeArrowheads="1"/>
          </p:cNvSpPr>
          <p:nvPr>
            <p:ph type="sldNum" sz="quarter" idx="5"/>
          </p:nvPr>
        </p:nvSpPr>
        <p:spPr bwMode="auto">
          <a:xfrm>
            <a:off x="3884613" y="8659813"/>
            <a:ext cx="2971800" cy="45561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01DBC5B7-4B41-4811-823E-6AF5CAEBBCB7}" type="slidenum">
              <a:rPr lang="en-US" altLang="en-US"/>
              <a:pPr/>
              <a:t>‹#›</a:t>
            </a:fld>
            <a:endParaRPr lang="en-US" altLang="en-US"/>
          </a:p>
        </p:txBody>
      </p:sp>
    </p:spTree>
    <p:extLst>
      <p:ext uri="{BB962C8B-B14F-4D97-AF65-F5344CB8AC3E}">
        <p14:creationId xmlns:p14="http://schemas.microsoft.com/office/powerpoint/2010/main" val="335542661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Comic Sans MS" pitchFamily="66" charset="0"/>
        <a:ea typeface="+mn-ea"/>
        <a:cs typeface="+mn-cs"/>
      </a:defRPr>
    </a:lvl1pPr>
    <a:lvl2pPr marL="457200" algn="l" rtl="0" eaLnBrk="0" fontAlgn="base" hangingPunct="0">
      <a:spcBef>
        <a:spcPct val="30000"/>
      </a:spcBef>
      <a:spcAft>
        <a:spcPct val="0"/>
      </a:spcAft>
      <a:defRPr kumimoji="1" sz="1200" kern="1200">
        <a:solidFill>
          <a:schemeClr val="tx1"/>
        </a:solidFill>
        <a:latin typeface="Comic Sans MS" pitchFamily="66" charset="0"/>
        <a:ea typeface="+mn-ea"/>
        <a:cs typeface="+mn-cs"/>
      </a:defRPr>
    </a:lvl2pPr>
    <a:lvl3pPr marL="914400" algn="l" rtl="0" eaLnBrk="0" fontAlgn="base" hangingPunct="0">
      <a:spcBef>
        <a:spcPct val="30000"/>
      </a:spcBef>
      <a:spcAft>
        <a:spcPct val="0"/>
      </a:spcAft>
      <a:defRPr kumimoji="1" sz="1200" kern="1200">
        <a:solidFill>
          <a:schemeClr val="tx1"/>
        </a:solidFill>
        <a:latin typeface="Comic Sans MS" pitchFamily="66"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Comic Sans MS" pitchFamily="66"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Comic Sans MS" pitchFamily="6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Slide Image Placeholder 1"/>
          <p:cNvSpPr>
            <a:spLocks noGrp="1" noRot="1" noChangeAspect="1" noTextEdit="1"/>
          </p:cNvSpPr>
          <p:nvPr>
            <p:ph type="sldImg"/>
          </p:nvPr>
        </p:nvSpPr>
        <p:spPr>
          <a:ln/>
        </p:spPr>
      </p:sp>
      <p:sp>
        <p:nvSpPr>
          <p:cNvPr id="1904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1904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omic Sans MS" panose="030F0702030302020204" pitchFamily="66" charset="0"/>
              </a:defRPr>
            </a:lvl1pPr>
            <a:lvl2pPr marL="742950" indent="-285750" eaLnBrk="0" hangingPunct="0">
              <a:defRPr sz="2400">
                <a:solidFill>
                  <a:schemeClr val="tx1"/>
                </a:solidFill>
                <a:latin typeface="Comic Sans MS" panose="030F0702030302020204" pitchFamily="66" charset="0"/>
              </a:defRPr>
            </a:lvl2pPr>
            <a:lvl3pPr marL="1143000" indent="-228600" eaLnBrk="0" hangingPunct="0">
              <a:defRPr sz="2400">
                <a:solidFill>
                  <a:schemeClr val="tx1"/>
                </a:solidFill>
                <a:latin typeface="Comic Sans MS" panose="030F0702030302020204" pitchFamily="66" charset="0"/>
              </a:defRPr>
            </a:lvl3pPr>
            <a:lvl4pPr marL="1600200" indent="-228600" eaLnBrk="0" hangingPunct="0">
              <a:defRPr sz="2400">
                <a:solidFill>
                  <a:schemeClr val="tx1"/>
                </a:solidFill>
                <a:latin typeface="Comic Sans MS" panose="030F0702030302020204" pitchFamily="66" charset="0"/>
              </a:defRPr>
            </a:lvl4pPr>
            <a:lvl5pPr marL="2057400" indent="-228600" eaLnBrk="0" hangingPunct="0">
              <a:defRPr sz="2400">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defRPr>
            </a:lvl9pPr>
          </a:lstStyle>
          <a:p>
            <a:pPr eaLnBrk="1" hangingPunct="1"/>
            <a:fld id="{5BD86B53-2E08-45D4-A7D3-017732EE5E02}" type="slidenum">
              <a:rPr lang="en-US" altLang="en-US" sz="1200"/>
              <a:pPr eaLnBrk="1" hangingPunct="1"/>
              <a:t>2</a:t>
            </a:fld>
            <a:endParaRPr lang="en-US" altLang="en-US" sz="1200"/>
          </a:p>
        </p:txBody>
      </p:sp>
    </p:spTree>
    <p:extLst>
      <p:ext uri="{BB962C8B-B14F-4D97-AF65-F5344CB8AC3E}">
        <p14:creationId xmlns:p14="http://schemas.microsoft.com/office/powerpoint/2010/main" val="9375127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Slide Image Placeholder 1"/>
          <p:cNvSpPr>
            <a:spLocks noGrp="1" noRot="1" noChangeAspect="1" noTextEdit="1"/>
          </p:cNvSpPr>
          <p:nvPr>
            <p:ph type="sldImg"/>
          </p:nvPr>
        </p:nvSpPr>
        <p:spPr>
          <a:ln/>
        </p:spPr>
      </p:sp>
      <p:sp>
        <p:nvSpPr>
          <p:cNvPr id="1914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1914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omic Sans MS" panose="030F0702030302020204" pitchFamily="66" charset="0"/>
              </a:defRPr>
            </a:lvl1pPr>
            <a:lvl2pPr marL="742950" indent="-285750" eaLnBrk="0" hangingPunct="0">
              <a:defRPr sz="2400">
                <a:solidFill>
                  <a:schemeClr val="tx1"/>
                </a:solidFill>
                <a:latin typeface="Comic Sans MS" panose="030F0702030302020204" pitchFamily="66" charset="0"/>
              </a:defRPr>
            </a:lvl2pPr>
            <a:lvl3pPr marL="1143000" indent="-228600" eaLnBrk="0" hangingPunct="0">
              <a:defRPr sz="2400">
                <a:solidFill>
                  <a:schemeClr val="tx1"/>
                </a:solidFill>
                <a:latin typeface="Comic Sans MS" panose="030F0702030302020204" pitchFamily="66" charset="0"/>
              </a:defRPr>
            </a:lvl3pPr>
            <a:lvl4pPr marL="1600200" indent="-228600" eaLnBrk="0" hangingPunct="0">
              <a:defRPr sz="2400">
                <a:solidFill>
                  <a:schemeClr val="tx1"/>
                </a:solidFill>
                <a:latin typeface="Comic Sans MS" panose="030F0702030302020204" pitchFamily="66" charset="0"/>
              </a:defRPr>
            </a:lvl4pPr>
            <a:lvl5pPr marL="2057400" indent="-228600" eaLnBrk="0" hangingPunct="0">
              <a:defRPr sz="2400">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defRPr>
            </a:lvl9pPr>
          </a:lstStyle>
          <a:p>
            <a:pPr eaLnBrk="1" hangingPunct="1"/>
            <a:fld id="{030DE814-D6EA-42BF-8F84-DB15EECA8725}" type="slidenum">
              <a:rPr lang="en-US" altLang="en-US" sz="1200"/>
              <a:pPr eaLnBrk="1" hangingPunct="1"/>
              <a:t>9</a:t>
            </a:fld>
            <a:endParaRPr lang="en-US" altLang="en-US" sz="1200"/>
          </a:p>
        </p:txBody>
      </p:sp>
    </p:spTree>
    <p:extLst>
      <p:ext uri="{BB962C8B-B14F-4D97-AF65-F5344CB8AC3E}">
        <p14:creationId xmlns:p14="http://schemas.microsoft.com/office/powerpoint/2010/main" val="21688240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omic Sans MS" panose="030F0702030302020204" pitchFamily="66" charset="0"/>
              </a:defRPr>
            </a:lvl1pPr>
            <a:lvl2pPr marL="742950" indent="-285750" eaLnBrk="0" hangingPunct="0">
              <a:defRPr sz="2400">
                <a:solidFill>
                  <a:schemeClr val="tx1"/>
                </a:solidFill>
                <a:latin typeface="Comic Sans MS" panose="030F0702030302020204" pitchFamily="66" charset="0"/>
              </a:defRPr>
            </a:lvl2pPr>
            <a:lvl3pPr marL="1143000" indent="-228600" eaLnBrk="0" hangingPunct="0">
              <a:defRPr sz="2400">
                <a:solidFill>
                  <a:schemeClr val="tx1"/>
                </a:solidFill>
                <a:latin typeface="Comic Sans MS" panose="030F0702030302020204" pitchFamily="66" charset="0"/>
              </a:defRPr>
            </a:lvl3pPr>
            <a:lvl4pPr marL="1600200" indent="-228600" eaLnBrk="0" hangingPunct="0">
              <a:defRPr sz="2400">
                <a:solidFill>
                  <a:schemeClr val="tx1"/>
                </a:solidFill>
                <a:latin typeface="Comic Sans MS" panose="030F0702030302020204" pitchFamily="66" charset="0"/>
              </a:defRPr>
            </a:lvl4pPr>
            <a:lvl5pPr marL="2057400" indent="-228600" eaLnBrk="0" hangingPunct="0">
              <a:defRPr sz="2400">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defRPr>
            </a:lvl9pPr>
          </a:lstStyle>
          <a:p>
            <a:pPr eaLnBrk="1" hangingPunct="1"/>
            <a:fld id="{9FAEF509-B3C7-4A53-B353-275EDE2E419E}" type="slidenum">
              <a:rPr lang="en-US" altLang="en-US" sz="1200"/>
              <a:pPr eaLnBrk="1" hangingPunct="1"/>
              <a:t>10</a:t>
            </a:fld>
            <a:endParaRPr lang="en-US" altLang="en-US" sz="1200"/>
          </a:p>
        </p:txBody>
      </p:sp>
      <p:sp>
        <p:nvSpPr>
          <p:cNvPr id="142339" name="Rectangle 2"/>
          <p:cNvSpPr>
            <a:spLocks noGrp="1" noRot="1" noChangeAspect="1" noChangeArrowheads="1" noTextEdit="1"/>
          </p:cNvSpPr>
          <p:nvPr>
            <p:ph type="sldImg"/>
          </p:nvPr>
        </p:nvSpPr>
        <p:spPr>
          <a:xfrm>
            <a:off x="1154113" y="685800"/>
            <a:ext cx="4554537" cy="3416300"/>
          </a:xfrm>
          <a:ln/>
        </p:spPr>
      </p:sp>
      <p:sp>
        <p:nvSpPr>
          <p:cNvPr id="142340" name="Rectangle 3"/>
          <p:cNvSpPr>
            <a:spLocks noGrp="1" noChangeArrowheads="1"/>
          </p:cNvSpPr>
          <p:nvPr>
            <p:ph type="body" idx="1"/>
          </p:nvPr>
        </p:nvSpPr>
        <p:spPr>
          <a:xfrm>
            <a:off x="914400" y="4330700"/>
            <a:ext cx="5029200" cy="41005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34695308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8478838" cy="6173788"/>
            <a:chOff x="0" y="0"/>
            <a:chExt cx="5341" cy="3889"/>
          </a:xfrm>
        </p:grpSpPr>
        <p:sp>
          <p:nvSpPr>
            <p:cNvPr id="5" name="Freeform 3"/>
            <p:cNvSpPr>
              <a:spLocks/>
            </p:cNvSpPr>
            <p:nvPr/>
          </p:nvSpPr>
          <p:spPr bwMode="auto">
            <a:xfrm>
              <a:off x="0" y="0"/>
              <a:ext cx="3863" cy="3889"/>
            </a:xfrm>
            <a:custGeom>
              <a:avLst/>
              <a:gdLst/>
              <a:ahLst/>
              <a:cxnLst>
                <a:cxn ang="0">
                  <a:pos x="3862" y="3418"/>
                </a:cxn>
                <a:cxn ang="0">
                  <a:pos x="457" y="0"/>
                </a:cxn>
                <a:cxn ang="0">
                  <a:pos x="0" y="0"/>
                </a:cxn>
                <a:cxn ang="0">
                  <a:pos x="0" y="481"/>
                </a:cxn>
                <a:cxn ang="0">
                  <a:pos x="3394" y="3888"/>
                </a:cxn>
                <a:cxn ang="0">
                  <a:pos x="3862" y="3418"/>
                </a:cxn>
              </a:cxnLst>
              <a:rect l="0" t="0" r="r" b="b"/>
              <a:pathLst>
                <a:path w="3863" h="3889">
                  <a:moveTo>
                    <a:pt x="3862" y="3418"/>
                  </a:moveTo>
                  <a:lnTo>
                    <a:pt x="457" y="0"/>
                  </a:lnTo>
                  <a:lnTo>
                    <a:pt x="0" y="0"/>
                  </a:lnTo>
                  <a:lnTo>
                    <a:pt x="0" y="481"/>
                  </a:lnTo>
                  <a:lnTo>
                    <a:pt x="3394" y="3888"/>
                  </a:lnTo>
                  <a:lnTo>
                    <a:pt x="3862" y="3418"/>
                  </a:lnTo>
                </a:path>
              </a:pathLst>
            </a:custGeom>
            <a:solidFill>
              <a:schemeClr val="bg1">
                <a:alpha val="50000"/>
              </a:schemeClr>
            </a:solidFill>
            <a:ln w="9525">
              <a:noFill/>
              <a:round/>
              <a:headEnd type="none" w="sm" len="sm"/>
              <a:tailEnd type="none" w="sm" len="sm"/>
            </a:ln>
            <a:effectLst/>
          </p:spPr>
          <p:txBody>
            <a:bodyPr/>
            <a:lstStyle/>
            <a:p>
              <a:pPr>
                <a:defRPr/>
              </a:pPr>
              <a:endParaRPr lang="en-US" dirty="0"/>
            </a:p>
          </p:txBody>
        </p:sp>
        <p:sp>
          <p:nvSpPr>
            <p:cNvPr id="6" name="Freeform 4"/>
            <p:cNvSpPr>
              <a:spLocks/>
            </p:cNvSpPr>
            <p:nvPr/>
          </p:nvSpPr>
          <p:spPr bwMode="auto">
            <a:xfrm>
              <a:off x="860" y="0"/>
              <a:ext cx="3394" cy="3223"/>
            </a:xfrm>
            <a:custGeom>
              <a:avLst/>
              <a:gdLst/>
              <a:ahLst/>
              <a:cxnLst>
                <a:cxn ang="0">
                  <a:pos x="370" y="0"/>
                </a:cxn>
                <a:cxn ang="0">
                  <a:pos x="3393" y="3036"/>
                </a:cxn>
                <a:cxn ang="0">
                  <a:pos x="3208" y="3222"/>
                </a:cxn>
                <a:cxn ang="0">
                  <a:pos x="0" y="0"/>
                </a:cxn>
                <a:cxn ang="0">
                  <a:pos x="370" y="0"/>
                </a:cxn>
              </a:cxnLst>
              <a:rect l="0" t="0" r="r" b="b"/>
              <a:pathLst>
                <a:path w="3394" h="3223">
                  <a:moveTo>
                    <a:pt x="370" y="0"/>
                  </a:moveTo>
                  <a:lnTo>
                    <a:pt x="3393" y="3036"/>
                  </a:lnTo>
                  <a:lnTo>
                    <a:pt x="3208" y="3222"/>
                  </a:lnTo>
                  <a:lnTo>
                    <a:pt x="0" y="0"/>
                  </a:lnTo>
                  <a:lnTo>
                    <a:pt x="370" y="0"/>
                  </a:lnTo>
                </a:path>
              </a:pathLst>
            </a:custGeom>
            <a:solidFill>
              <a:schemeClr val="bg1">
                <a:alpha val="50000"/>
              </a:schemeClr>
            </a:solidFill>
            <a:ln w="9525">
              <a:noFill/>
              <a:round/>
              <a:headEnd type="none" w="sm" len="sm"/>
              <a:tailEnd type="none" w="sm" len="sm"/>
            </a:ln>
            <a:effectLst/>
          </p:spPr>
          <p:txBody>
            <a:bodyPr/>
            <a:lstStyle/>
            <a:p>
              <a:pPr>
                <a:defRPr/>
              </a:pPr>
              <a:endParaRPr lang="en-US" dirty="0"/>
            </a:p>
          </p:txBody>
        </p:sp>
        <p:sp>
          <p:nvSpPr>
            <p:cNvPr id="7" name="Freeform 5"/>
            <p:cNvSpPr>
              <a:spLocks/>
            </p:cNvSpPr>
            <p:nvPr/>
          </p:nvSpPr>
          <p:spPr bwMode="auto">
            <a:xfrm>
              <a:off x="2187" y="0"/>
              <a:ext cx="2859" cy="2556"/>
            </a:xfrm>
            <a:custGeom>
              <a:avLst/>
              <a:gdLst/>
              <a:ahLst/>
              <a:cxnLst>
                <a:cxn ang="0">
                  <a:pos x="630" y="0"/>
                </a:cxn>
                <a:cxn ang="0">
                  <a:pos x="2858" y="2238"/>
                </a:cxn>
                <a:cxn ang="0">
                  <a:pos x="2543" y="2555"/>
                </a:cxn>
                <a:cxn ang="0">
                  <a:pos x="0" y="0"/>
                </a:cxn>
                <a:cxn ang="0">
                  <a:pos x="630" y="0"/>
                </a:cxn>
              </a:cxnLst>
              <a:rect l="0" t="0" r="r" b="b"/>
              <a:pathLst>
                <a:path w="2859" h="2556">
                  <a:moveTo>
                    <a:pt x="630" y="0"/>
                  </a:moveTo>
                  <a:lnTo>
                    <a:pt x="2858" y="2238"/>
                  </a:lnTo>
                  <a:lnTo>
                    <a:pt x="2543" y="2555"/>
                  </a:lnTo>
                  <a:lnTo>
                    <a:pt x="0" y="0"/>
                  </a:lnTo>
                  <a:lnTo>
                    <a:pt x="630" y="0"/>
                  </a:lnTo>
                </a:path>
              </a:pathLst>
            </a:custGeom>
            <a:solidFill>
              <a:schemeClr val="bg1">
                <a:alpha val="50000"/>
              </a:schemeClr>
            </a:solidFill>
            <a:ln w="9525">
              <a:noFill/>
              <a:round/>
              <a:headEnd type="none" w="sm" len="sm"/>
              <a:tailEnd type="none" w="sm" len="sm"/>
            </a:ln>
            <a:effectLst/>
          </p:spPr>
          <p:txBody>
            <a:bodyPr/>
            <a:lstStyle/>
            <a:p>
              <a:pPr>
                <a:defRPr/>
              </a:pPr>
              <a:endParaRPr lang="en-US" dirty="0"/>
            </a:p>
          </p:txBody>
        </p:sp>
        <p:sp>
          <p:nvSpPr>
            <p:cNvPr id="8" name="Freeform 6"/>
            <p:cNvSpPr>
              <a:spLocks/>
            </p:cNvSpPr>
            <p:nvPr/>
          </p:nvSpPr>
          <p:spPr bwMode="auto">
            <a:xfrm>
              <a:off x="3055" y="0"/>
              <a:ext cx="2286" cy="2121"/>
            </a:xfrm>
            <a:custGeom>
              <a:avLst/>
              <a:gdLst/>
              <a:ahLst/>
              <a:cxnLst>
                <a:cxn ang="0">
                  <a:pos x="0" y="0"/>
                </a:cxn>
                <a:cxn ang="0">
                  <a:pos x="2111" y="2120"/>
                </a:cxn>
                <a:cxn ang="0">
                  <a:pos x="2285" y="1945"/>
                </a:cxn>
                <a:cxn ang="0">
                  <a:pos x="348" y="0"/>
                </a:cxn>
                <a:cxn ang="0">
                  <a:pos x="0" y="0"/>
                </a:cxn>
              </a:cxnLst>
              <a:rect l="0" t="0" r="r" b="b"/>
              <a:pathLst>
                <a:path w="2286" h="2121">
                  <a:moveTo>
                    <a:pt x="0" y="0"/>
                  </a:moveTo>
                  <a:lnTo>
                    <a:pt x="2111" y="2120"/>
                  </a:lnTo>
                  <a:lnTo>
                    <a:pt x="2285" y="1945"/>
                  </a:lnTo>
                  <a:lnTo>
                    <a:pt x="348" y="0"/>
                  </a:lnTo>
                  <a:lnTo>
                    <a:pt x="0" y="0"/>
                  </a:lnTo>
                </a:path>
              </a:pathLst>
            </a:custGeom>
            <a:solidFill>
              <a:schemeClr val="bg1">
                <a:alpha val="50000"/>
              </a:schemeClr>
            </a:solidFill>
            <a:ln w="9525">
              <a:noFill/>
              <a:round/>
              <a:headEnd type="none" w="sm" len="sm"/>
              <a:tailEnd type="none" w="sm" len="sm"/>
            </a:ln>
            <a:effectLst/>
          </p:spPr>
          <p:txBody>
            <a:bodyPr/>
            <a:lstStyle/>
            <a:p>
              <a:pPr>
                <a:defRPr/>
              </a:pPr>
              <a:endParaRPr lang="en-US" dirty="0"/>
            </a:p>
          </p:txBody>
        </p:sp>
      </p:grpSp>
      <p:sp>
        <p:nvSpPr>
          <p:cNvPr id="3079" name="Rectangle 7"/>
          <p:cNvSpPr>
            <a:spLocks noGrp="1" noChangeArrowheads="1"/>
          </p:cNvSpPr>
          <p:nvPr>
            <p:ph type="ctrTitle" sz="quarter"/>
          </p:nvPr>
        </p:nvSpPr>
        <p:spPr>
          <a:xfrm>
            <a:off x="685800" y="1143000"/>
            <a:ext cx="7772400" cy="1143000"/>
          </a:xfrm>
        </p:spPr>
        <p:txBody>
          <a:bodyPr/>
          <a:lstStyle>
            <a:lvl1pPr>
              <a:defRPr/>
            </a:lvl1pPr>
          </a:lstStyle>
          <a:p>
            <a:r>
              <a:rPr lang="en-US"/>
              <a:t>Click to edit Master title style</a:t>
            </a:r>
          </a:p>
        </p:txBody>
      </p:sp>
      <p:sp>
        <p:nvSpPr>
          <p:cNvPr id="3080" name="Rectangle 8"/>
          <p:cNvSpPr>
            <a:spLocks noGrp="1" noChangeArrowheads="1"/>
          </p:cNvSpPr>
          <p:nvPr>
            <p:ph type="subTitle" sz="quarter" idx="1"/>
          </p:nvPr>
        </p:nvSpPr>
        <p:spPr>
          <a:xfrm>
            <a:off x="1371600" y="2819400"/>
            <a:ext cx="6400800" cy="1752600"/>
          </a:xfrm>
          <a:ln w="9525">
            <a:headEnd/>
            <a:tailEnd/>
          </a:ln>
        </p:spPr>
        <p:txBody>
          <a:bodyPr lIns="92075" tIns="46038" rIns="92075" bIns="46038"/>
          <a:lstStyle>
            <a:lvl1pPr marL="0" indent="0" algn="ctr">
              <a:buFont typeface="Wingdings" pitchFamily="2" charset="2"/>
              <a:buNone/>
              <a:defRPr/>
            </a:lvl1pPr>
          </a:lstStyle>
          <a:p>
            <a:r>
              <a:rPr lang="en-US"/>
              <a:t>Click to edit Master subtitle style</a:t>
            </a:r>
          </a:p>
        </p:txBody>
      </p:sp>
      <p:sp>
        <p:nvSpPr>
          <p:cNvPr id="9" name="Rectangle 9"/>
          <p:cNvSpPr>
            <a:spLocks noGrp="1" noChangeArrowheads="1"/>
          </p:cNvSpPr>
          <p:nvPr>
            <p:ph type="dt" sz="quarter" idx="10"/>
          </p:nvPr>
        </p:nvSpPr>
        <p:spPr/>
        <p:txBody>
          <a:bodyPr/>
          <a:lstStyle>
            <a:lvl1pPr>
              <a:defRPr>
                <a:solidFill>
                  <a:srgbClr val="FFFFFF"/>
                </a:solidFill>
              </a:defRPr>
            </a:lvl1pPr>
          </a:lstStyle>
          <a:p>
            <a:pPr>
              <a:defRPr/>
            </a:pPr>
            <a:endParaRPr lang="en-US"/>
          </a:p>
        </p:txBody>
      </p:sp>
      <p:sp>
        <p:nvSpPr>
          <p:cNvPr id="10" name="Rectangle 10"/>
          <p:cNvSpPr>
            <a:spLocks noGrp="1" noChangeArrowheads="1"/>
          </p:cNvSpPr>
          <p:nvPr>
            <p:ph type="ftr" sz="quarter" idx="11"/>
          </p:nvPr>
        </p:nvSpPr>
        <p:spPr/>
        <p:txBody>
          <a:bodyPr/>
          <a:lstStyle>
            <a:lvl1pPr>
              <a:defRPr>
                <a:solidFill>
                  <a:srgbClr val="FFFFFF"/>
                </a:solidFill>
              </a:defRPr>
            </a:lvl1pPr>
          </a:lstStyle>
          <a:p>
            <a:pPr>
              <a:defRPr/>
            </a:pPr>
            <a:endParaRPr lang="en-US"/>
          </a:p>
        </p:txBody>
      </p:sp>
      <p:sp>
        <p:nvSpPr>
          <p:cNvPr id="11" name="Rectangle 11"/>
          <p:cNvSpPr>
            <a:spLocks noGrp="1" noChangeArrowheads="1"/>
          </p:cNvSpPr>
          <p:nvPr>
            <p:ph type="sldNum" sz="quarter" idx="12"/>
          </p:nvPr>
        </p:nvSpPr>
        <p:spPr/>
        <p:txBody>
          <a:bodyPr/>
          <a:lstStyle>
            <a:lvl1pPr>
              <a:defRPr>
                <a:solidFill>
                  <a:srgbClr val="FFFFFF"/>
                </a:solidFill>
              </a:defRPr>
            </a:lvl1pPr>
          </a:lstStyle>
          <a:p>
            <a:fld id="{DD0E7A38-4BF2-4AA1-AD7D-0F0732205D2C}" type="slidenum">
              <a:rPr lang="en-US" altLang="en-US"/>
              <a:pPr/>
              <a:t>‹#›</a:t>
            </a:fld>
            <a:endParaRPr lang="en-US" altLang="en-US"/>
          </a:p>
        </p:txBody>
      </p:sp>
    </p:spTree>
    <p:extLst>
      <p:ext uri="{BB962C8B-B14F-4D97-AF65-F5344CB8AC3E}">
        <p14:creationId xmlns:p14="http://schemas.microsoft.com/office/powerpoint/2010/main" val="3690506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dt" sz="half" idx="10"/>
          </p:nvPr>
        </p:nvSpPr>
        <p:spPr>
          <a:ln/>
        </p:spPr>
        <p:txBody>
          <a:bodyPr/>
          <a:lstStyle>
            <a:lvl1pPr>
              <a:defRPr/>
            </a:lvl1pPr>
          </a:lstStyle>
          <a:p>
            <a:pPr>
              <a:defRPr/>
            </a:pPr>
            <a:endParaRPr lang="en-US"/>
          </a:p>
        </p:txBody>
      </p:sp>
      <p:sp>
        <p:nvSpPr>
          <p:cNvPr id="5" name="Rectangle 10"/>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fld id="{58B775F6-4362-4F18-8865-14429C450BEA}" type="slidenum">
              <a:rPr lang="en-US" altLang="en-US"/>
              <a:pPr/>
              <a:t>‹#›</a:t>
            </a:fld>
            <a:endParaRPr lang="en-US" altLang="en-US"/>
          </a:p>
        </p:txBody>
      </p:sp>
    </p:spTree>
    <p:extLst>
      <p:ext uri="{BB962C8B-B14F-4D97-AF65-F5344CB8AC3E}">
        <p14:creationId xmlns:p14="http://schemas.microsoft.com/office/powerpoint/2010/main" val="20358472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dt" sz="half" idx="10"/>
          </p:nvPr>
        </p:nvSpPr>
        <p:spPr>
          <a:ln/>
        </p:spPr>
        <p:txBody>
          <a:bodyPr/>
          <a:lstStyle>
            <a:lvl1pPr>
              <a:defRPr/>
            </a:lvl1pPr>
          </a:lstStyle>
          <a:p>
            <a:pPr>
              <a:defRPr/>
            </a:pPr>
            <a:endParaRPr lang="en-US"/>
          </a:p>
        </p:txBody>
      </p:sp>
      <p:sp>
        <p:nvSpPr>
          <p:cNvPr id="5" name="Rectangle 10"/>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fld id="{14D5276D-190F-477F-B00F-3C3A4390C58D}" type="slidenum">
              <a:rPr lang="en-US" altLang="en-US"/>
              <a:pPr/>
              <a:t>‹#›</a:t>
            </a:fld>
            <a:endParaRPr lang="en-US" altLang="en-US"/>
          </a:p>
        </p:txBody>
      </p:sp>
    </p:spTree>
    <p:extLst>
      <p:ext uri="{BB962C8B-B14F-4D97-AF65-F5344CB8AC3E}">
        <p14:creationId xmlns:p14="http://schemas.microsoft.com/office/powerpoint/2010/main" val="20510615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641475"/>
            <a:ext cx="3810000" cy="4454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41475"/>
            <a:ext cx="3810000" cy="4454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dt" sz="half" idx="10"/>
          </p:nvPr>
        </p:nvSpPr>
        <p:spPr>
          <a:ln/>
        </p:spPr>
        <p:txBody>
          <a:bodyPr/>
          <a:lstStyle>
            <a:lvl1pPr>
              <a:defRPr/>
            </a:lvl1pPr>
          </a:lstStyle>
          <a:p>
            <a:pPr>
              <a:defRPr/>
            </a:pPr>
            <a:endParaRPr lang="en-US"/>
          </a:p>
        </p:txBody>
      </p:sp>
      <p:sp>
        <p:nvSpPr>
          <p:cNvPr id="6" name="Rectangle 10"/>
          <p:cNvSpPr>
            <a:spLocks noGrp="1" noChangeArrowheads="1"/>
          </p:cNvSpPr>
          <p:nvPr>
            <p:ph type="ftr" sz="quarter" idx="11"/>
          </p:nvPr>
        </p:nvSpPr>
        <p:spPr>
          <a:ln/>
        </p:spPr>
        <p:txBody>
          <a:bodyPr/>
          <a:lstStyle>
            <a:lvl1pPr>
              <a:defRPr/>
            </a:lvl1pPr>
          </a:lstStyle>
          <a:p>
            <a:pPr>
              <a:defRPr/>
            </a:pPr>
            <a:endParaRPr lang="en-US"/>
          </a:p>
        </p:txBody>
      </p:sp>
      <p:sp>
        <p:nvSpPr>
          <p:cNvPr id="7" name="Rectangle 11"/>
          <p:cNvSpPr>
            <a:spLocks noGrp="1" noChangeArrowheads="1"/>
          </p:cNvSpPr>
          <p:nvPr>
            <p:ph type="sldNum" sz="quarter" idx="12"/>
          </p:nvPr>
        </p:nvSpPr>
        <p:spPr>
          <a:ln/>
        </p:spPr>
        <p:txBody>
          <a:bodyPr/>
          <a:lstStyle>
            <a:lvl1pPr>
              <a:defRPr/>
            </a:lvl1pPr>
          </a:lstStyle>
          <a:p>
            <a:fld id="{FE6C4300-D3BC-4EEA-985E-DD04FFEDBA80}" type="slidenum">
              <a:rPr lang="en-US" altLang="en-US"/>
              <a:pPr/>
              <a:t>‹#›</a:t>
            </a:fld>
            <a:endParaRPr lang="en-US" altLang="en-US"/>
          </a:p>
        </p:txBody>
      </p:sp>
    </p:spTree>
    <p:extLst>
      <p:ext uri="{BB962C8B-B14F-4D97-AF65-F5344CB8AC3E}">
        <p14:creationId xmlns:p14="http://schemas.microsoft.com/office/powerpoint/2010/main" val="4776801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dt" sz="half" idx="10"/>
          </p:nvPr>
        </p:nvSpPr>
        <p:spPr>
          <a:ln/>
        </p:spPr>
        <p:txBody>
          <a:bodyPr/>
          <a:lstStyle>
            <a:lvl1pPr>
              <a:defRPr/>
            </a:lvl1pPr>
          </a:lstStyle>
          <a:p>
            <a:pPr>
              <a:defRPr/>
            </a:pPr>
            <a:endParaRPr lang="en-US"/>
          </a:p>
        </p:txBody>
      </p:sp>
      <p:sp>
        <p:nvSpPr>
          <p:cNvPr id="8" name="Rectangle 10"/>
          <p:cNvSpPr>
            <a:spLocks noGrp="1" noChangeArrowheads="1"/>
          </p:cNvSpPr>
          <p:nvPr>
            <p:ph type="ftr" sz="quarter" idx="11"/>
          </p:nvPr>
        </p:nvSpPr>
        <p:spPr>
          <a:ln/>
        </p:spPr>
        <p:txBody>
          <a:bodyPr/>
          <a:lstStyle>
            <a:lvl1pPr>
              <a:defRPr/>
            </a:lvl1pPr>
          </a:lstStyle>
          <a:p>
            <a:pPr>
              <a:defRPr/>
            </a:pPr>
            <a:endParaRPr lang="en-US"/>
          </a:p>
        </p:txBody>
      </p:sp>
      <p:sp>
        <p:nvSpPr>
          <p:cNvPr id="9" name="Rectangle 11"/>
          <p:cNvSpPr>
            <a:spLocks noGrp="1" noChangeArrowheads="1"/>
          </p:cNvSpPr>
          <p:nvPr>
            <p:ph type="sldNum" sz="quarter" idx="12"/>
          </p:nvPr>
        </p:nvSpPr>
        <p:spPr>
          <a:ln/>
        </p:spPr>
        <p:txBody>
          <a:bodyPr/>
          <a:lstStyle>
            <a:lvl1pPr>
              <a:defRPr/>
            </a:lvl1pPr>
          </a:lstStyle>
          <a:p>
            <a:fld id="{A0C3CCDA-ABDC-409E-9E55-AA87868DEA45}" type="slidenum">
              <a:rPr lang="en-US" altLang="en-US"/>
              <a:pPr/>
              <a:t>‹#›</a:t>
            </a:fld>
            <a:endParaRPr lang="en-US" altLang="en-US"/>
          </a:p>
        </p:txBody>
      </p:sp>
    </p:spTree>
    <p:extLst>
      <p:ext uri="{BB962C8B-B14F-4D97-AF65-F5344CB8AC3E}">
        <p14:creationId xmlns:p14="http://schemas.microsoft.com/office/powerpoint/2010/main" val="36216828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dt" sz="half" idx="10"/>
          </p:nvPr>
        </p:nvSpPr>
        <p:spPr>
          <a:ln/>
        </p:spPr>
        <p:txBody>
          <a:bodyPr/>
          <a:lstStyle>
            <a:lvl1pPr>
              <a:defRPr/>
            </a:lvl1pPr>
          </a:lstStyle>
          <a:p>
            <a:pPr>
              <a:defRPr/>
            </a:pPr>
            <a:endParaRPr lang="en-US"/>
          </a:p>
        </p:txBody>
      </p:sp>
      <p:sp>
        <p:nvSpPr>
          <p:cNvPr id="4" name="Rectangle 10"/>
          <p:cNvSpPr>
            <a:spLocks noGrp="1" noChangeArrowheads="1"/>
          </p:cNvSpPr>
          <p:nvPr>
            <p:ph type="ftr" sz="quarter" idx="11"/>
          </p:nvPr>
        </p:nvSpPr>
        <p:spPr>
          <a:ln/>
        </p:spPr>
        <p:txBody>
          <a:bodyPr/>
          <a:lstStyle>
            <a:lvl1pPr>
              <a:defRPr/>
            </a:lvl1pPr>
          </a:lstStyle>
          <a:p>
            <a:pPr>
              <a:defRPr/>
            </a:pPr>
            <a:endParaRPr lang="en-US"/>
          </a:p>
        </p:txBody>
      </p:sp>
      <p:sp>
        <p:nvSpPr>
          <p:cNvPr id="5" name="Rectangle 11"/>
          <p:cNvSpPr>
            <a:spLocks noGrp="1" noChangeArrowheads="1"/>
          </p:cNvSpPr>
          <p:nvPr>
            <p:ph type="sldNum" sz="quarter" idx="12"/>
          </p:nvPr>
        </p:nvSpPr>
        <p:spPr>
          <a:ln/>
        </p:spPr>
        <p:txBody>
          <a:bodyPr/>
          <a:lstStyle>
            <a:lvl1pPr>
              <a:defRPr/>
            </a:lvl1pPr>
          </a:lstStyle>
          <a:p>
            <a:fld id="{772EAB29-E3F1-4DC0-84A5-AE09E08B31AD}" type="slidenum">
              <a:rPr lang="en-US" altLang="en-US"/>
              <a:pPr/>
              <a:t>‹#›</a:t>
            </a:fld>
            <a:endParaRPr lang="en-US" altLang="en-US"/>
          </a:p>
        </p:txBody>
      </p:sp>
    </p:spTree>
    <p:extLst>
      <p:ext uri="{BB962C8B-B14F-4D97-AF65-F5344CB8AC3E}">
        <p14:creationId xmlns:p14="http://schemas.microsoft.com/office/powerpoint/2010/main" val="19054244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dt" sz="half" idx="10"/>
          </p:nvPr>
        </p:nvSpPr>
        <p:spPr>
          <a:ln/>
        </p:spPr>
        <p:txBody>
          <a:bodyPr/>
          <a:lstStyle>
            <a:lvl1pPr>
              <a:defRPr/>
            </a:lvl1pPr>
          </a:lstStyle>
          <a:p>
            <a:pPr>
              <a:defRPr/>
            </a:pPr>
            <a:endParaRPr lang="en-US"/>
          </a:p>
        </p:txBody>
      </p:sp>
      <p:sp>
        <p:nvSpPr>
          <p:cNvPr id="3" name="Rectangle 10"/>
          <p:cNvSpPr>
            <a:spLocks noGrp="1" noChangeArrowheads="1"/>
          </p:cNvSpPr>
          <p:nvPr>
            <p:ph type="ftr" sz="quarter" idx="11"/>
          </p:nvPr>
        </p:nvSpPr>
        <p:spPr>
          <a:ln/>
        </p:spPr>
        <p:txBody>
          <a:bodyPr/>
          <a:lstStyle>
            <a:lvl1pPr>
              <a:defRPr/>
            </a:lvl1pPr>
          </a:lstStyle>
          <a:p>
            <a:pPr>
              <a:defRPr/>
            </a:pPr>
            <a:endParaRPr lang="en-US"/>
          </a:p>
        </p:txBody>
      </p:sp>
      <p:sp>
        <p:nvSpPr>
          <p:cNvPr id="4" name="Rectangle 11"/>
          <p:cNvSpPr>
            <a:spLocks noGrp="1" noChangeArrowheads="1"/>
          </p:cNvSpPr>
          <p:nvPr>
            <p:ph type="sldNum" sz="quarter" idx="12"/>
          </p:nvPr>
        </p:nvSpPr>
        <p:spPr>
          <a:ln/>
        </p:spPr>
        <p:txBody>
          <a:bodyPr/>
          <a:lstStyle>
            <a:lvl1pPr>
              <a:defRPr/>
            </a:lvl1pPr>
          </a:lstStyle>
          <a:p>
            <a:fld id="{7888B426-47E4-4FFD-916C-122B8AA63276}" type="slidenum">
              <a:rPr lang="en-US" altLang="en-US"/>
              <a:pPr/>
              <a:t>‹#›</a:t>
            </a:fld>
            <a:endParaRPr lang="en-US" altLang="en-US"/>
          </a:p>
        </p:txBody>
      </p:sp>
    </p:spTree>
    <p:extLst>
      <p:ext uri="{BB962C8B-B14F-4D97-AF65-F5344CB8AC3E}">
        <p14:creationId xmlns:p14="http://schemas.microsoft.com/office/powerpoint/2010/main" val="24574656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a:p>
        </p:txBody>
      </p:sp>
      <p:sp>
        <p:nvSpPr>
          <p:cNvPr id="6" name="Rectangle 10"/>
          <p:cNvSpPr>
            <a:spLocks noGrp="1" noChangeArrowheads="1"/>
          </p:cNvSpPr>
          <p:nvPr>
            <p:ph type="ftr" sz="quarter" idx="11"/>
          </p:nvPr>
        </p:nvSpPr>
        <p:spPr>
          <a:ln/>
        </p:spPr>
        <p:txBody>
          <a:bodyPr/>
          <a:lstStyle>
            <a:lvl1pPr>
              <a:defRPr/>
            </a:lvl1pPr>
          </a:lstStyle>
          <a:p>
            <a:pPr>
              <a:defRPr/>
            </a:pPr>
            <a:endParaRPr lang="en-US"/>
          </a:p>
        </p:txBody>
      </p:sp>
      <p:sp>
        <p:nvSpPr>
          <p:cNvPr id="7" name="Rectangle 11"/>
          <p:cNvSpPr>
            <a:spLocks noGrp="1" noChangeArrowheads="1"/>
          </p:cNvSpPr>
          <p:nvPr>
            <p:ph type="sldNum" sz="quarter" idx="12"/>
          </p:nvPr>
        </p:nvSpPr>
        <p:spPr>
          <a:ln/>
        </p:spPr>
        <p:txBody>
          <a:bodyPr/>
          <a:lstStyle>
            <a:lvl1pPr>
              <a:defRPr/>
            </a:lvl1pPr>
          </a:lstStyle>
          <a:p>
            <a:fld id="{306D7EA0-66F9-4123-9A72-D8BB539BC2E6}" type="slidenum">
              <a:rPr lang="en-US" altLang="en-US"/>
              <a:pPr/>
              <a:t>‹#›</a:t>
            </a:fld>
            <a:endParaRPr lang="en-US" altLang="en-US"/>
          </a:p>
        </p:txBody>
      </p:sp>
    </p:spTree>
    <p:extLst>
      <p:ext uri="{BB962C8B-B14F-4D97-AF65-F5344CB8AC3E}">
        <p14:creationId xmlns:p14="http://schemas.microsoft.com/office/powerpoint/2010/main" val="40452076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a:p>
        </p:txBody>
      </p:sp>
      <p:sp>
        <p:nvSpPr>
          <p:cNvPr id="6" name="Rectangle 10"/>
          <p:cNvSpPr>
            <a:spLocks noGrp="1" noChangeArrowheads="1"/>
          </p:cNvSpPr>
          <p:nvPr>
            <p:ph type="ftr" sz="quarter" idx="11"/>
          </p:nvPr>
        </p:nvSpPr>
        <p:spPr>
          <a:ln/>
        </p:spPr>
        <p:txBody>
          <a:bodyPr/>
          <a:lstStyle>
            <a:lvl1pPr>
              <a:defRPr/>
            </a:lvl1pPr>
          </a:lstStyle>
          <a:p>
            <a:pPr>
              <a:defRPr/>
            </a:pPr>
            <a:endParaRPr lang="en-US"/>
          </a:p>
        </p:txBody>
      </p:sp>
      <p:sp>
        <p:nvSpPr>
          <p:cNvPr id="7" name="Rectangle 11"/>
          <p:cNvSpPr>
            <a:spLocks noGrp="1" noChangeArrowheads="1"/>
          </p:cNvSpPr>
          <p:nvPr>
            <p:ph type="sldNum" sz="quarter" idx="12"/>
          </p:nvPr>
        </p:nvSpPr>
        <p:spPr>
          <a:ln/>
        </p:spPr>
        <p:txBody>
          <a:bodyPr/>
          <a:lstStyle>
            <a:lvl1pPr>
              <a:defRPr/>
            </a:lvl1pPr>
          </a:lstStyle>
          <a:p>
            <a:fld id="{671EDC78-4282-483D-834A-4BFC5F2F0885}" type="slidenum">
              <a:rPr lang="en-US" altLang="en-US"/>
              <a:pPr/>
              <a:t>‹#›</a:t>
            </a:fld>
            <a:endParaRPr lang="en-US" altLang="en-US"/>
          </a:p>
        </p:txBody>
      </p:sp>
    </p:spTree>
    <p:extLst>
      <p:ext uri="{BB962C8B-B14F-4D97-AF65-F5344CB8AC3E}">
        <p14:creationId xmlns:p14="http://schemas.microsoft.com/office/powerpoint/2010/main" val="267194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dt" sz="half" idx="10"/>
          </p:nvPr>
        </p:nvSpPr>
        <p:spPr>
          <a:ln/>
        </p:spPr>
        <p:txBody>
          <a:bodyPr/>
          <a:lstStyle>
            <a:lvl1pPr>
              <a:defRPr/>
            </a:lvl1pPr>
          </a:lstStyle>
          <a:p>
            <a:pPr>
              <a:defRPr/>
            </a:pPr>
            <a:endParaRPr lang="en-US"/>
          </a:p>
        </p:txBody>
      </p:sp>
      <p:sp>
        <p:nvSpPr>
          <p:cNvPr id="5" name="Rectangle 10"/>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fld id="{83E92DFC-3BFD-432A-A73D-545DB253D13F}" type="slidenum">
              <a:rPr lang="en-US" altLang="en-US"/>
              <a:pPr/>
              <a:t>‹#›</a:t>
            </a:fld>
            <a:endParaRPr lang="en-US" altLang="en-US"/>
          </a:p>
        </p:txBody>
      </p:sp>
    </p:spTree>
    <p:extLst>
      <p:ext uri="{BB962C8B-B14F-4D97-AF65-F5344CB8AC3E}">
        <p14:creationId xmlns:p14="http://schemas.microsoft.com/office/powerpoint/2010/main" val="485959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228600"/>
            <a:ext cx="1943100" cy="5867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228600"/>
            <a:ext cx="56769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dt" sz="half" idx="10"/>
          </p:nvPr>
        </p:nvSpPr>
        <p:spPr>
          <a:ln/>
        </p:spPr>
        <p:txBody>
          <a:bodyPr/>
          <a:lstStyle>
            <a:lvl1pPr>
              <a:defRPr/>
            </a:lvl1pPr>
          </a:lstStyle>
          <a:p>
            <a:pPr>
              <a:defRPr/>
            </a:pPr>
            <a:endParaRPr lang="en-US"/>
          </a:p>
        </p:txBody>
      </p:sp>
      <p:sp>
        <p:nvSpPr>
          <p:cNvPr id="5" name="Rectangle 10"/>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fld id="{1367AB8E-5467-4B29-95BA-1FA957456DE1}" type="slidenum">
              <a:rPr lang="en-US" altLang="en-US"/>
              <a:pPr/>
              <a:t>‹#›</a:t>
            </a:fld>
            <a:endParaRPr lang="en-US" altLang="en-US"/>
          </a:p>
        </p:txBody>
      </p:sp>
    </p:spTree>
    <p:extLst>
      <p:ext uri="{BB962C8B-B14F-4D97-AF65-F5344CB8AC3E}">
        <p14:creationId xmlns:p14="http://schemas.microsoft.com/office/powerpoint/2010/main" val="1299213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2192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641475"/>
            <a:ext cx="3810000" cy="4454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641475"/>
            <a:ext cx="3810000" cy="4454525"/>
          </a:xfrm>
        </p:spPr>
        <p:txBody>
          <a:bodyPr/>
          <a:lstStyle/>
          <a:p>
            <a:pPr lvl="0"/>
            <a:endParaRPr lang="en-US" noProof="0" dirty="0" smtClean="0"/>
          </a:p>
        </p:txBody>
      </p:sp>
      <p:sp>
        <p:nvSpPr>
          <p:cNvPr id="5" name="Rectangle 9"/>
          <p:cNvSpPr>
            <a:spLocks noGrp="1" noChangeArrowheads="1"/>
          </p:cNvSpPr>
          <p:nvPr>
            <p:ph type="dt" sz="half" idx="10"/>
          </p:nvPr>
        </p:nvSpPr>
        <p:spPr>
          <a:ln/>
        </p:spPr>
        <p:txBody>
          <a:bodyPr/>
          <a:lstStyle>
            <a:lvl1pPr>
              <a:defRPr/>
            </a:lvl1pPr>
          </a:lstStyle>
          <a:p>
            <a:pPr>
              <a:defRPr/>
            </a:pPr>
            <a:endParaRPr lang="en-US"/>
          </a:p>
        </p:txBody>
      </p:sp>
      <p:sp>
        <p:nvSpPr>
          <p:cNvPr id="6" name="Rectangle 10"/>
          <p:cNvSpPr>
            <a:spLocks noGrp="1" noChangeArrowheads="1"/>
          </p:cNvSpPr>
          <p:nvPr>
            <p:ph type="ftr" sz="quarter" idx="11"/>
          </p:nvPr>
        </p:nvSpPr>
        <p:spPr>
          <a:ln/>
        </p:spPr>
        <p:txBody>
          <a:bodyPr/>
          <a:lstStyle>
            <a:lvl1pPr>
              <a:defRPr/>
            </a:lvl1pPr>
          </a:lstStyle>
          <a:p>
            <a:pPr>
              <a:defRPr/>
            </a:pPr>
            <a:endParaRPr lang="en-US"/>
          </a:p>
        </p:txBody>
      </p:sp>
      <p:sp>
        <p:nvSpPr>
          <p:cNvPr id="7" name="Rectangle 11"/>
          <p:cNvSpPr>
            <a:spLocks noGrp="1" noChangeArrowheads="1"/>
          </p:cNvSpPr>
          <p:nvPr>
            <p:ph type="sldNum" sz="quarter" idx="12"/>
          </p:nvPr>
        </p:nvSpPr>
        <p:spPr>
          <a:ln/>
        </p:spPr>
        <p:txBody>
          <a:bodyPr/>
          <a:lstStyle>
            <a:lvl1pPr>
              <a:defRPr/>
            </a:lvl1pPr>
          </a:lstStyle>
          <a:p>
            <a:fld id="{5467E51B-697C-42C9-8AF7-AC85D3FA8F3F}" type="slidenum">
              <a:rPr lang="en-US" altLang="en-US"/>
              <a:pPr/>
              <a:t>‹#›</a:t>
            </a:fld>
            <a:endParaRPr lang="en-US" altLang="en-US"/>
          </a:p>
        </p:txBody>
      </p:sp>
    </p:spTree>
    <p:extLst>
      <p:ext uri="{BB962C8B-B14F-4D97-AF65-F5344CB8AC3E}">
        <p14:creationId xmlns:p14="http://schemas.microsoft.com/office/powerpoint/2010/main" val="19542347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2192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641475"/>
            <a:ext cx="3810000" cy="4454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41475"/>
            <a:ext cx="3810000" cy="4454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dt" sz="half" idx="10"/>
          </p:nvPr>
        </p:nvSpPr>
        <p:spPr>
          <a:ln/>
        </p:spPr>
        <p:txBody>
          <a:bodyPr/>
          <a:lstStyle>
            <a:lvl1pPr>
              <a:defRPr/>
            </a:lvl1pPr>
          </a:lstStyle>
          <a:p>
            <a:pPr>
              <a:defRPr/>
            </a:pPr>
            <a:endParaRPr lang="en-US"/>
          </a:p>
        </p:txBody>
      </p:sp>
      <p:sp>
        <p:nvSpPr>
          <p:cNvPr id="6" name="Rectangle 10"/>
          <p:cNvSpPr>
            <a:spLocks noGrp="1" noChangeArrowheads="1"/>
          </p:cNvSpPr>
          <p:nvPr>
            <p:ph type="ftr" sz="quarter" idx="11"/>
          </p:nvPr>
        </p:nvSpPr>
        <p:spPr>
          <a:ln/>
        </p:spPr>
        <p:txBody>
          <a:bodyPr/>
          <a:lstStyle>
            <a:lvl1pPr>
              <a:defRPr/>
            </a:lvl1pPr>
          </a:lstStyle>
          <a:p>
            <a:pPr>
              <a:defRPr/>
            </a:pPr>
            <a:endParaRPr lang="en-US"/>
          </a:p>
        </p:txBody>
      </p:sp>
      <p:sp>
        <p:nvSpPr>
          <p:cNvPr id="7" name="Rectangle 11"/>
          <p:cNvSpPr>
            <a:spLocks noGrp="1" noChangeArrowheads="1"/>
          </p:cNvSpPr>
          <p:nvPr>
            <p:ph type="sldNum" sz="quarter" idx="12"/>
          </p:nvPr>
        </p:nvSpPr>
        <p:spPr>
          <a:ln/>
        </p:spPr>
        <p:txBody>
          <a:bodyPr/>
          <a:lstStyle>
            <a:lvl1pPr>
              <a:defRPr/>
            </a:lvl1pPr>
          </a:lstStyle>
          <a:p>
            <a:fld id="{1B5C9EE6-D18D-4DAA-A1D4-C72AD383C47D}" type="slidenum">
              <a:rPr lang="en-US" altLang="en-US"/>
              <a:pPr/>
              <a:t>‹#›</a:t>
            </a:fld>
            <a:endParaRPr lang="en-US" altLang="en-US"/>
          </a:p>
        </p:txBody>
      </p:sp>
    </p:spTree>
    <p:extLst>
      <p:ext uri="{BB962C8B-B14F-4D97-AF65-F5344CB8AC3E}">
        <p14:creationId xmlns:p14="http://schemas.microsoft.com/office/powerpoint/2010/main" val="12103626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2"/>
            </a:gs>
          </a:gsLst>
          <a:lin ang="54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8478838" cy="6173788"/>
            <a:chOff x="0" y="0"/>
            <a:chExt cx="5341" cy="3889"/>
          </a:xfrm>
        </p:grpSpPr>
        <p:sp>
          <p:nvSpPr>
            <p:cNvPr id="2051" name="Freeform 3"/>
            <p:cNvSpPr>
              <a:spLocks/>
            </p:cNvSpPr>
            <p:nvPr/>
          </p:nvSpPr>
          <p:spPr bwMode="auto">
            <a:xfrm>
              <a:off x="0" y="0"/>
              <a:ext cx="3863" cy="3889"/>
            </a:xfrm>
            <a:custGeom>
              <a:avLst/>
              <a:gdLst/>
              <a:ahLst/>
              <a:cxnLst>
                <a:cxn ang="0">
                  <a:pos x="3862" y="3418"/>
                </a:cxn>
                <a:cxn ang="0">
                  <a:pos x="457" y="0"/>
                </a:cxn>
                <a:cxn ang="0">
                  <a:pos x="0" y="0"/>
                </a:cxn>
                <a:cxn ang="0">
                  <a:pos x="0" y="481"/>
                </a:cxn>
                <a:cxn ang="0">
                  <a:pos x="3394" y="3888"/>
                </a:cxn>
                <a:cxn ang="0">
                  <a:pos x="3862" y="3418"/>
                </a:cxn>
              </a:cxnLst>
              <a:rect l="0" t="0" r="r" b="b"/>
              <a:pathLst>
                <a:path w="3863" h="3889">
                  <a:moveTo>
                    <a:pt x="3862" y="3418"/>
                  </a:moveTo>
                  <a:lnTo>
                    <a:pt x="457" y="0"/>
                  </a:lnTo>
                  <a:lnTo>
                    <a:pt x="0" y="0"/>
                  </a:lnTo>
                  <a:lnTo>
                    <a:pt x="0" y="481"/>
                  </a:lnTo>
                  <a:lnTo>
                    <a:pt x="3394" y="3888"/>
                  </a:lnTo>
                  <a:lnTo>
                    <a:pt x="3862" y="3418"/>
                  </a:lnTo>
                </a:path>
              </a:pathLst>
            </a:custGeom>
            <a:solidFill>
              <a:schemeClr val="bg1">
                <a:alpha val="50000"/>
              </a:schemeClr>
            </a:solidFill>
            <a:ln w="9525">
              <a:noFill/>
              <a:round/>
              <a:headEnd type="none" w="sm" len="sm"/>
              <a:tailEnd type="none" w="sm" len="sm"/>
            </a:ln>
            <a:effectLst/>
          </p:spPr>
          <p:txBody>
            <a:bodyPr/>
            <a:lstStyle/>
            <a:p>
              <a:pPr>
                <a:defRPr/>
              </a:pPr>
              <a:endParaRPr lang="en-US" dirty="0"/>
            </a:p>
          </p:txBody>
        </p:sp>
        <p:sp>
          <p:nvSpPr>
            <p:cNvPr id="2052" name="Freeform 4"/>
            <p:cNvSpPr>
              <a:spLocks/>
            </p:cNvSpPr>
            <p:nvPr/>
          </p:nvSpPr>
          <p:spPr bwMode="auto">
            <a:xfrm>
              <a:off x="860" y="0"/>
              <a:ext cx="3394" cy="3223"/>
            </a:xfrm>
            <a:custGeom>
              <a:avLst/>
              <a:gdLst/>
              <a:ahLst/>
              <a:cxnLst>
                <a:cxn ang="0">
                  <a:pos x="370" y="0"/>
                </a:cxn>
                <a:cxn ang="0">
                  <a:pos x="3393" y="3036"/>
                </a:cxn>
                <a:cxn ang="0">
                  <a:pos x="3208" y="3222"/>
                </a:cxn>
                <a:cxn ang="0">
                  <a:pos x="0" y="0"/>
                </a:cxn>
                <a:cxn ang="0">
                  <a:pos x="370" y="0"/>
                </a:cxn>
              </a:cxnLst>
              <a:rect l="0" t="0" r="r" b="b"/>
              <a:pathLst>
                <a:path w="3394" h="3223">
                  <a:moveTo>
                    <a:pt x="370" y="0"/>
                  </a:moveTo>
                  <a:lnTo>
                    <a:pt x="3393" y="3036"/>
                  </a:lnTo>
                  <a:lnTo>
                    <a:pt x="3208" y="3222"/>
                  </a:lnTo>
                  <a:lnTo>
                    <a:pt x="0" y="0"/>
                  </a:lnTo>
                  <a:lnTo>
                    <a:pt x="370" y="0"/>
                  </a:lnTo>
                </a:path>
              </a:pathLst>
            </a:custGeom>
            <a:solidFill>
              <a:schemeClr val="bg1">
                <a:alpha val="50000"/>
              </a:schemeClr>
            </a:solidFill>
            <a:ln w="9525">
              <a:noFill/>
              <a:round/>
              <a:headEnd type="none" w="sm" len="sm"/>
              <a:tailEnd type="none" w="sm" len="sm"/>
            </a:ln>
            <a:effectLst/>
          </p:spPr>
          <p:txBody>
            <a:bodyPr/>
            <a:lstStyle/>
            <a:p>
              <a:pPr>
                <a:defRPr/>
              </a:pPr>
              <a:endParaRPr lang="en-US" dirty="0"/>
            </a:p>
          </p:txBody>
        </p:sp>
        <p:sp>
          <p:nvSpPr>
            <p:cNvPr id="2053" name="Freeform 5"/>
            <p:cNvSpPr>
              <a:spLocks/>
            </p:cNvSpPr>
            <p:nvPr/>
          </p:nvSpPr>
          <p:spPr bwMode="auto">
            <a:xfrm>
              <a:off x="2187" y="0"/>
              <a:ext cx="2859" cy="2556"/>
            </a:xfrm>
            <a:custGeom>
              <a:avLst/>
              <a:gdLst/>
              <a:ahLst/>
              <a:cxnLst>
                <a:cxn ang="0">
                  <a:pos x="630" y="0"/>
                </a:cxn>
                <a:cxn ang="0">
                  <a:pos x="2858" y="2238"/>
                </a:cxn>
                <a:cxn ang="0">
                  <a:pos x="2543" y="2555"/>
                </a:cxn>
                <a:cxn ang="0">
                  <a:pos x="0" y="0"/>
                </a:cxn>
                <a:cxn ang="0">
                  <a:pos x="630" y="0"/>
                </a:cxn>
              </a:cxnLst>
              <a:rect l="0" t="0" r="r" b="b"/>
              <a:pathLst>
                <a:path w="2859" h="2556">
                  <a:moveTo>
                    <a:pt x="630" y="0"/>
                  </a:moveTo>
                  <a:lnTo>
                    <a:pt x="2858" y="2238"/>
                  </a:lnTo>
                  <a:lnTo>
                    <a:pt x="2543" y="2555"/>
                  </a:lnTo>
                  <a:lnTo>
                    <a:pt x="0" y="0"/>
                  </a:lnTo>
                  <a:lnTo>
                    <a:pt x="630" y="0"/>
                  </a:lnTo>
                </a:path>
              </a:pathLst>
            </a:custGeom>
            <a:solidFill>
              <a:schemeClr val="bg1">
                <a:alpha val="50000"/>
              </a:schemeClr>
            </a:solidFill>
            <a:ln w="9525">
              <a:noFill/>
              <a:round/>
              <a:headEnd type="none" w="sm" len="sm"/>
              <a:tailEnd type="none" w="sm" len="sm"/>
            </a:ln>
            <a:effectLst/>
          </p:spPr>
          <p:txBody>
            <a:bodyPr/>
            <a:lstStyle/>
            <a:p>
              <a:pPr>
                <a:defRPr/>
              </a:pPr>
              <a:endParaRPr lang="en-US" dirty="0"/>
            </a:p>
          </p:txBody>
        </p:sp>
        <p:sp>
          <p:nvSpPr>
            <p:cNvPr id="2054" name="Freeform 6"/>
            <p:cNvSpPr>
              <a:spLocks/>
            </p:cNvSpPr>
            <p:nvPr/>
          </p:nvSpPr>
          <p:spPr bwMode="auto">
            <a:xfrm>
              <a:off x="3055" y="0"/>
              <a:ext cx="2286" cy="2121"/>
            </a:xfrm>
            <a:custGeom>
              <a:avLst/>
              <a:gdLst/>
              <a:ahLst/>
              <a:cxnLst>
                <a:cxn ang="0">
                  <a:pos x="0" y="0"/>
                </a:cxn>
                <a:cxn ang="0">
                  <a:pos x="2111" y="2120"/>
                </a:cxn>
                <a:cxn ang="0">
                  <a:pos x="2285" y="1945"/>
                </a:cxn>
                <a:cxn ang="0">
                  <a:pos x="348" y="0"/>
                </a:cxn>
                <a:cxn ang="0">
                  <a:pos x="0" y="0"/>
                </a:cxn>
              </a:cxnLst>
              <a:rect l="0" t="0" r="r" b="b"/>
              <a:pathLst>
                <a:path w="2286" h="2121">
                  <a:moveTo>
                    <a:pt x="0" y="0"/>
                  </a:moveTo>
                  <a:lnTo>
                    <a:pt x="2111" y="2120"/>
                  </a:lnTo>
                  <a:lnTo>
                    <a:pt x="2285" y="1945"/>
                  </a:lnTo>
                  <a:lnTo>
                    <a:pt x="348" y="0"/>
                  </a:lnTo>
                  <a:lnTo>
                    <a:pt x="0" y="0"/>
                  </a:lnTo>
                </a:path>
              </a:pathLst>
            </a:custGeom>
            <a:solidFill>
              <a:schemeClr val="bg1">
                <a:alpha val="50000"/>
              </a:schemeClr>
            </a:solidFill>
            <a:ln w="9525">
              <a:noFill/>
              <a:round/>
              <a:headEnd type="none" w="sm" len="sm"/>
              <a:tailEnd type="none" w="sm" len="sm"/>
            </a:ln>
            <a:effectLst/>
          </p:spPr>
          <p:txBody>
            <a:bodyPr/>
            <a:lstStyle/>
            <a:p>
              <a:pPr>
                <a:defRPr/>
              </a:pPr>
              <a:endParaRPr lang="en-US" dirty="0"/>
            </a:p>
          </p:txBody>
        </p:sp>
      </p:grpSp>
      <p:sp>
        <p:nvSpPr>
          <p:cNvPr id="2055" name="Rectangle 7"/>
          <p:cNvSpPr>
            <a:spLocks noGrp="1" noChangeArrowheads="1"/>
          </p:cNvSpPr>
          <p:nvPr>
            <p:ph type="title"/>
          </p:nvPr>
        </p:nvSpPr>
        <p:spPr bwMode="auto">
          <a:xfrm>
            <a:off x="685800" y="228600"/>
            <a:ext cx="7772400" cy="1219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en-US" smtClean="0"/>
              <a:t>Click to edit Master title style</a:t>
            </a:r>
          </a:p>
        </p:txBody>
      </p:sp>
      <p:sp>
        <p:nvSpPr>
          <p:cNvPr id="2057" name="Rectangle 9"/>
          <p:cNvSpPr>
            <a:spLocks noGrp="1" noChangeArrowheads="1"/>
          </p:cNvSpPr>
          <p:nvPr>
            <p:ph type="dt" sz="half" idx="2"/>
          </p:nvPr>
        </p:nvSpPr>
        <p:spPr bwMode="auto">
          <a:xfrm>
            <a:off x="685800" y="6248400"/>
            <a:ext cx="19050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spcBef>
                <a:spcPct val="50000"/>
              </a:spcBef>
              <a:defRPr sz="1400"/>
            </a:lvl1pPr>
          </a:lstStyle>
          <a:p>
            <a:pPr>
              <a:defRPr/>
            </a:pPr>
            <a:endParaRPr lang="en-US"/>
          </a:p>
        </p:txBody>
      </p:sp>
      <p:sp>
        <p:nvSpPr>
          <p:cNvPr id="2058" name="Rectangle 10"/>
          <p:cNvSpPr>
            <a:spLocks noGrp="1" noChangeArrowheads="1"/>
          </p:cNvSpPr>
          <p:nvPr>
            <p:ph type="ftr" sz="quarter" idx="3"/>
          </p:nvPr>
        </p:nvSpPr>
        <p:spPr bwMode="auto">
          <a:xfrm>
            <a:off x="3124200" y="6248400"/>
            <a:ext cx="28956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ctr">
              <a:spcBef>
                <a:spcPct val="50000"/>
              </a:spcBef>
              <a:defRPr sz="1400"/>
            </a:lvl1pPr>
          </a:lstStyle>
          <a:p>
            <a:pPr>
              <a:defRPr/>
            </a:pPr>
            <a:endParaRPr lang="en-US"/>
          </a:p>
        </p:txBody>
      </p:sp>
      <p:sp>
        <p:nvSpPr>
          <p:cNvPr id="2059" name="Rectangle 11"/>
          <p:cNvSpPr>
            <a:spLocks noGrp="1" noChangeArrowheads="1"/>
          </p:cNvSpPr>
          <p:nvPr>
            <p:ph type="sldNum" sz="quarter" idx="4"/>
          </p:nvPr>
        </p:nvSpPr>
        <p:spPr bwMode="auto">
          <a:xfrm>
            <a:off x="6553200" y="6248400"/>
            <a:ext cx="19050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a:spcBef>
                <a:spcPct val="50000"/>
              </a:spcBef>
              <a:defRPr sz="1400"/>
            </a:lvl1pPr>
          </a:lstStyle>
          <a:p>
            <a:fld id="{DABC55CE-22EF-49DB-8FB1-663E91538D75}" type="slidenum">
              <a:rPr lang="en-US" altLang="en-US"/>
              <a:pPr/>
              <a:t>‹#›</a:t>
            </a:fld>
            <a:endParaRPr lang="en-US" altLang="en-US"/>
          </a:p>
        </p:txBody>
      </p:sp>
      <p:sp>
        <p:nvSpPr>
          <p:cNvPr id="2060" name="Rectangle 12"/>
          <p:cNvSpPr>
            <a:spLocks noGrp="1" noChangeArrowheads="1"/>
          </p:cNvSpPr>
          <p:nvPr>
            <p:ph type="body" idx="1"/>
          </p:nvPr>
        </p:nvSpPr>
        <p:spPr bwMode="auto">
          <a:xfrm>
            <a:off x="685800" y="1641475"/>
            <a:ext cx="7772400" cy="4454525"/>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3690"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Lst>
  <p:hf hdr="0" ftr="0" dt="0"/>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Comic Sans MS" pitchFamily="66"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Comic Sans MS" pitchFamily="66"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Comic Sans MS" pitchFamily="66"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Comic Sans MS" pitchFamily="66"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Comic Sans MS" pitchFamily="66"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Comic Sans MS" pitchFamily="66"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Comic Sans MS" pitchFamily="66"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Comic Sans MS" pitchFamily="66" charset="0"/>
        </a:defRPr>
      </a:lvl9pPr>
    </p:titleStyle>
    <p:bodyStyle>
      <a:lvl1pPr marL="342900" indent="-342900" algn="l" rtl="0" eaLnBrk="0" fontAlgn="base" hangingPunct="0">
        <a:spcBef>
          <a:spcPct val="20000"/>
        </a:spcBef>
        <a:spcAft>
          <a:spcPct val="0"/>
        </a:spcAft>
        <a:buClr>
          <a:schemeClr val="tx2"/>
        </a:buClr>
        <a:buSzPct val="75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1"/>
        </a:buClr>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2"/>
        </a:buClr>
        <a:buSzPct val="75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pbs.org/wgbh/evolution/library/01/6/l_016_09.html"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TO DO</a:t>
            </a:r>
            <a:endParaRPr lang="en-US" b="1" dirty="0"/>
          </a:p>
        </p:txBody>
      </p:sp>
      <p:sp>
        <p:nvSpPr>
          <p:cNvPr id="3" name="Content Placeholder 2"/>
          <p:cNvSpPr>
            <a:spLocks noGrp="1"/>
          </p:cNvSpPr>
          <p:nvPr>
            <p:ph idx="1"/>
          </p:nvPr>
        </p:nvSpPr>
        <p:spPr/>
        <p:txBody>
          <a:bodyPr/>
          <a:lstStyle/>
          <a:p>
            <a:r>
              <a:rPr lang="en-US" dirty="0" smtClean="0"/>
              <a:t>Section L</a:t>
            </a:r>
          </a:p>
          <a:p>
            <a:r>
              <a:rPr lang="en-US" dirty="0" smtClean="0">
                <a:hlinkClick r:id="rId2"/>
              </a:rPr>
              <a:t>Tale of the Peacock</a:t>
            </a:r>
            <a:endParaRPr lang="en-US" dirty="0"/>
          </a:p>
        </p:txBody>
      </p:sp>
      <p:sp>
        <p:nvSpPr>
          <p:cNvPr id="4" name="Slide Number Placeholder 3"/>
          <p:cNvSpPr>
            <a:spLocks noGrp="1"/>
          </p:cNvSpPr>
          <p:nvPr>
            <p:ph type="sldNum" sz="quarter" idx="12"/>
          </p:nvPr>
        </p:nvSpPr>
        <p:spPr/>
        <p:txBody>
          <a:bodyPr/>
          <a:lstStyle/>
          <a:p>
            <a:fld id="{58B775F6-4362-4F18-8865-14429C450BEA}" type="slidenum">
              <a:rPr lang="en-US" altLang="en-US" smtClean="0"/>
              <a:pPr/>
              <a:t>1</a:t>
            </a:fld>
            <a:endParaRPr lang="en-US" altLang="en-US"/>
          </a:p>
        </p:txBody>
      </p:sp>
    </p:spTree>
    <p:extLst>
      <p:ext uri="{BB962C8B-B14F-4D97-AF65-F5344CB8AC3E}">
        <p14:creationId xmlns:p14="http://schemas.microsoft.com/office/powerpoint/2010/main" val="37203437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Number Placeholder 5"/>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400">
                <a:solidFill>
                  <a:schemeClr val="tx1"/>
                </a:solidFill>
                <a:latin typeface="Comic Sans MS" panose="030F0702030302020204" pitchFamily="66" charset="0"/>
              </a:defRPr>
            </a:lvl1pPr>
            <a:lvl2pPr marL="742950" indent="-285750" eaLnBrk="0" hangingPunct="0">
              <a:defRPr sz="2400">
                <a:solidFill>
                  <a:schemeClr val="tx1"/>
                </a:solidFill>
                <a:latin typeface="Comic Sans MS" panose="030F0702030302020204" pitchFamily="66" charset="0"/>
              </a:defRPr>
            </a:lvl2pPr>
            <a:lvl3pPr marL="1143000" indent="-228600" eaLnBrk="0" hangingPunct="0">
              <a:defRPr sz="2400">
                <a:solidFill>
                  <a:schemeClr val="tx1"/>
                </a:solidFill>
                <a:latin typeface="Comic Sans MS" panose="030F0702030302020204" pitchFamily="66" charset="0"/>
              </a:defRPr>
            </a:lvl3pPr>
            <a:lvl4pPr marL="1600200" indent="-228600" eaLnBrk="0" hangingPunct="0">
              <a:defRPr sz="2400">
                <a:solidFill>
                  <a:schemeClr val="tx1"/>
                </a:solidFill>
                <a:latin typeface="Comic Sans MS" panose="030F0702030302020204" pitchFamily="66" charset="0"/>
              </a:defRPr>
            </a:lvl4pPr>
            <a:lvl5pPr marL="2057400" indent="-228600" eaLnBrk="0" hangingPunct="0">
              <a:defRPr sz="2400">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defRPr>
            </a:lvl9pPr>
          </a:lstStyle>
          <a:p>
            <a:pPr eaLnBrk="1" hangingPunct="1"/>
            <a:fld id="{6618F2EB-6493-4C76-A478-D567089C0F42}" type="slidenum">
              <a:rPr lang="en-US" altLang="en-US" sz="1400"/>
              <a:pPr eaLnBrk="1" hangingPunct="1"/>
              <a:t>2</a:t>
            </a:fld>
            <a:endParaRPr lang="en-US" altLang="en-US" sz="1400"/>
          </a:p>
        </p:txBody>
      </p:sp>
      <p:sp>
        <p:nvSpPr>
          <p:cNvPr id="74754" name="Rectangle 2"/>
          <p:cNvSpPr>
            <a:spLocks noGrp="1" noChangeArrowheads="1"/>
          </p:cNvSpPr>
          <p:nvPr>
            <p:ph type="title"/>
          </p:nvPr>
        </p:nvSpPr>
        <p:spPr>
          <a:xfrm>
            <a:off x="685800" y="228600"/>
            <a:ext cx="7772400" cy="914400"/>
          </a:xfrm>
        </p:spPr>
        <p:txBody>
          <a:bodyPr/>
          <a:lstStyle/>
          <a:p>
            <a:pPr eaLnBrk="1" hangingPunct="1">
              <a:defRPr/>
            </a:pPr>
            <a:r>
              <a:rPr lang="en-US" b="1" dirty="0" smtClean="0"/>
              <a:t>EVIDENCE OF EVOLUTION</a:t>
            </a:r>
          </a:p>
        </p:txBody>
      </p:sp>
      <p:sp>
        <p:nvSpPr>
          <p:cNvPr id="74755" name="Rectangle 3"/>
          <p:cNvSpPr>
            <a:spLocks noGrp="1" noChangeArrowheads="1"/>
          </p:cNvSpPr>
          <p:nvPr>
            <p:ph type="body" idx="1"/>
          </p:nvPr>
        </p:nvSpPr>
        <p:spPr>
          <a:xfrm>
            <a:off x="304800" y="1676400"/>
            <a:ext cx="8458200" cy="4297363"/>
          </a:xfrm>
        </p:spPr>
        <p:txBody>
          <a:bodyPr/>
          <a:lstStyle/>
          <a:p>
            <a:pPr eaLnBrk="1" hangingPunct="1">
              <a:lnSpc>
                <a:spcPct val="90000"/>
              </a:lnSpc>
              <a:buFont typeface="Wingdings" panose="05000000000000000000" pitchFamily="2" charset="2"/>
              <a:buNone/>
              <a:defRPr/>
            </a:pPr>
            <a:r>
              <a:rPr lang="en-US" sz="3600" b="1" dirty="0" smtClean="0">
                <a:solidFill>
                  <a:srgbClr val="66FF33"/>
                </a:solidFill>
                <a:effectLst/>
              </a:rPr>
              <a:t>Key Concept</a:t>
            </a:r>
          </a:p>
          <a:p>
            <a:pPr lvl="1" eaLnBrk="1" hangingPunct="1">
              <a:lnSpc>
                <a:spcPct val="90000"/>
              </a:lnSpc>
              <a:buFontTx/>
              <a:buNone/>
              <a:defRPr/>
            </a:pPr>
            <a:r>
              <a:rPr lang="en-US" sz="3200" b="1" dirty="0" smtClean="0"/>
              <a:t>Darwin argued that living things have been evolving on earth for </a:t>
            </a:r>
            <a:r>
              <a:rPr lang="en-US" sz="3200" b="1" dirty="0" smtClean="0">
                <a:solidFill>
                  <a:srgbClr val="66FF33"/>
                </a:solidFill>
              </a:rPr>
              <a:t>millions of years</a:t>
            </a:r>
            <a:r>
              <a:rPr lang="en-US" sz="3200" b="1" dirty="0" smtClean="0"/>
              <a:t>. Evidence for this process could be found in…</a:t>
            </a:r>
          </a:p>
        </p:txBody>
      </p:sp>
    </p:spTree>
    <p:extLst>
      <p:ext uri="{BB962C8B-B14F-4D97-AF65-F5344CB8AC3E}">
        <p14:creationId xmlns:p14="http://schemas.microsoft.com/office/powerpoint/2010/main" val="1807343036"/>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4755">
                                            <p:txEl>
                                              <p:pRg st="0" end="0"/>
                                            </p:txEl>
                                          </p:spTgt>
                                        </p:tgtEl>
                                        <p:attrNameLst>
                                          <p:attrName>style.visibility</p:attrName>
                                        </p:attrNameLst>
                                      </p:cBhvr>
                                      <p:to>
                                        <p:strVal val="visible"/>
                                      </p:to>
                                    </p:set>
                                    <p:animEffect transition="in" filter="checkerboard(across)">
                                      <p:cBhvr>
                                        <p:cTn id="7" dur="500"/>
                                        <p:tgtEl>
                                          <p:spTgt spid="7475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EVIDENCE FOR EVOLUTION</a:t>
            </a:r>
            <a:endParaRPr lang="en-US" b="1" dirty="0"/>
          </a:p>
        </p:txBody>
      </p:sp>
      <p:sp>
        <p:nvSpPr>
          <p:cNvPr id="3" name="Content Placeholder 2"/>
          <p:cNvSpPr>
            <a:spLocks noGrp="1"/>
          </p:cNvSpPr>
          <p:nvPr>
            <p:ph idx="1"/>
          </p:nvPr>
        </p:nvSpPr>
        <p:spPr/>
        <p:txBody>
          <a:bodyPr/>
          <a:lstStyle/>
          <a:p>
            <a:r>
              <a:rPr lang="en-US" dirty="0" smtClean="0"/>
              <a:t>Fossil Record</a:t>
            </a:r>
          </a:p>
          <a:p>
            <a:r>
              <a:rPr lang="en-US" dirty="0" smtClean="0"/>
              <a:t>Geographic Distribution</a:t>
            </a:r>
          </a:p>
          <a:p>
            <a:pPr lvl="1"/>
            <a:r>
              <a:rPr lang="en-US" dirty="0" smtClean="0"/>
              <a:t>Adaptive Radiation</a:t>
            </a:r>
          </a:p>
          <a:p>
            <a:r>
              <a:rPr lang="en-US" dirty="0" smtClean="0"/>
              <a:t>Similarities in Early Development</a:t>
            </a:r>
          </a:p>
          <a:p>
            <a:r>
              <a:rPr lang="en-US" dirty="0" smtClean="0"/>
              <a:t>Genetic Evidence</a:t>
            </a:r>
          </a:p>
          <a:p>
            <a:r>
              <a:rPr lang="en-US" dirty="0" smtClean="0"/>
              <a:t>Comparative Morphology</a:t>
            </a:r>
          </a:p>
          <a:p>
            <a:pPr lvl="1"/>
            <a:r>
              <a:rPr lang="en-US" dirty="0" smtClean="0"/>
              <a:t>Homologous structures</a:t>
            </a:r>
          </a:p>
          <a:p>
            <a:pPr lvl="1"/>
            <a:r>
              <a:rPr lang="en-US" dirty="0" smtClean="0"/>
              <a:t>Analogous structures</a:t>
            </a:r>
          </a:p>
          <a:p>
            <a:pPr lvl="1"/>
            <a:r>
              <a:rPr lang="en-US" dirty="0" smtClean="0"/>
              <a:t>Vestigial organs</a:t>
            </a:r>
            <a:endParaRPr lang="en-US" dirty="0"/>
          </a:p>
        </p:txBody>
      </p:sp>
      <p:sp>
        <p:nvSpPr>
          <p:cNvPr id="4" name="Slide Number Placeholder 3"/>
          <p:cNvSpPr>
            <a:spLocks noGrp="1"/>
          </p:cNvSpPr>
          <p:nvPr>
            <p:ph type="sldNum" sz="quarter" idx="12"/>
          </p:nvPr>
        </p:nvSpPr>
        <p:spPr/>
        <p:txBody>
          <a:bodyPr/>
          <a:lstStyle/>
          <a:p>
            <a:fld id="{58B775F6-4362-4F18-8865-14429C450BEA}" type="slidenum">
              <a:rPr lang="en-US" altLang="en-US" smtClean="0"/>
              <a:pPr/>
              <a:t>3</a:t>
            </a:fld>
            <a:endParaRPr lang="en-US" altLang="en-US"/>
          </a:p>
        </p:txBody>
      </p:sp>
    </p:spTree>
    <p:extLst>
      <p:ext uri="{BB962C8B-B14F-4D97-AF65-F5344CB8AC3E}">
        <p14:creationId xmlns:p14="http://schemas.microsoft.com/office/powerpoint/2010/main" val="325687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EVIDENCE FOR EVOLUTION</a:t>
            </a:r>
            <a:endParaRPr lang="en-US" b="1" dirty="0"/>
          </a:p>
        </p:txBody>
      </p:sp>
      <p:sp>
        <p:nvSpPr>
          <p:cNvPr id="3" name="Content Placeholder 2"/>
          <p:cNvSpPr>
            <a:spLocks noGrp="1"/>
          </p:cNvSpPr>
          <p:nvPr>
            <p:ph idx="1"/>
          </p:nvPr>
        </p:nvSpPr>
        <p:spPr/>
        <p:txBody>
          <a:bodyPr/>
          <a:lstStyle/>
          <a:p>
            <a:pPr marL="0" indent="0">
              <a:buNone/>
            </a:pPr>
            <a:r>
              <a:rPr lang="en-US" dirty="0" smtClean="0"/>
              <a:t>Fossil Record</a:t>
            </a:r>
          </a:p>
          <a:p>
            <a:r>
              <a:rPr lang="en-US" dirty="0" smtClean="0">
                <a:effectLst/>
              </a:rPr>
              <a:t>Darwin saw </a:t>
            </a:r>
            <a:r>
              <a:rPr lang="en-US" dirty="0">
                <a:effectLst/>
              </a:rPr>
              <a:t>fossils as a record of the </a:t>
            </a:r>
            <a:r>
              <a:rPr lang="en-US" b="1" dirty="0">
                <a:solidFill>
                  <a:srgbClr val="FF0000"/>
                </a:solidFill>
                <a:effectLst>
                  <a:outerShdw blurRad="38100" dist="38100" dir="2700000" algn="tl">
                    <a:srgbClr val="000000">
                      <a:alpha val="43137"/>
                    </a:srgbClr>
                  </a:outerShdw>
                </a:effectLst>
              </a:rPr>
              <a:t>history of life </a:t>
            </a:r>
            <a:r>
              <a:rPr lang="en-US" dirty="0">
                <a:effectLst/>
              </a:rPr>
              <a:t>on Earth. </a:t>
            </a:r>
            <a:endParaRPr lang="en-US" dirty="0" smtClean="0">
              <a:effectLst/>
            </a:endParaRPr>
          </a:p>
          <a:p>
            <a:r>
              <a:rPr lang="en-US" dirty="0" smtClean="0">
                <a:effectLst/>
              </a:rPr>
              <a:t>By </a:t>
            </a:r>
            <a:r>
              <a:rPr lang="en-US" dirty="0">
                <a:effectLst/>
              </a:rPr>
              <a:t>comparing fossils from older rock layers with fossils from younger layers, scientists could document that life on Earth has changed over time. </a:t>
            </a:r>
            <a:endParaRPr lang="en-US" dirty="0"/>
          </a:p>
        </p:txBody>
      </p:sp>
      <p:sp>
        <p:nvSpPr>
          <p:cNvPr id="4" name="Slide Number Placeholder 3"/>
          <p:cNvSpPr>
            <a:spLocks noGrp="1"/>
          </p:cNvSpPr>
          <p:nvPr>
            <p:ph type="sldNum" sz="quarter" idx="12"/>
          </p:nvPr>
        </p:nvSpPr>
        <p:spPr/>
        <p:txBody>
          <a:bodyPr/>
          <a:lstStyle/>
          <a:p>
            <a:fld id="{58B775F6-4362-4F18-8865-14429C450BEA}" type="slidenum">
              <a:rPr lang="en-US" altLang="en-US" smtClean="0"/>
              <a:pPr/>
              <a:t>4</a:t>
            </a:fld>
            <a:endParaRPr lang="en-US" altLang="en-US"/>
          </a:p>
        </p:txBody>
      </p:sp>
    </p:spTree>
    <p:extLst>
      <p:ext uri="{BB962C8B-B14F-4D97-AF65-F5344CB8AC3E}">
        <p14:creationId xmlns:p14="http://schemas.microsoft.com/office/powerpoint/2010/main" val="22380443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EVIDENCE FOR EVOLUTION</a:t>
            </a:r>
            <a:endParaRPr lang="en-US" b="1" dirty="0"/>
          </a:p>
        </p:txBody>
      </p:sp>
      <p:sp>
        <p:nvSpPr>
          <p:cNvPr id="3" name="Content Placeholder 2"/>
          <p:cNvSpPr>
            <a:spLocks noGrp="1"/>
          </p:cNvSpPr>
          <p:nvPr>
            <p:ph idx="1"/>
          </p:nvPr>
        </p:nvSpPr>
        <p:spPr>
          <a:xfrm>
            <a:off x="685800" y="1641475"/>
            <a:ext cx="4038600" cy="4454525"/>
          </a:xfrm>
        </p:spPr>
        <p:txBody>
          <a:bodyPr/>
          <a:lstStyle/>
          <a:p>
            <a:pPr marL="0" indent="0">
              <a:buNone/>
            </a:pPr>
            <a:r>
              <a:rPr lang="en-US" dirty="0" smtClean="0"/>
              <a:t>Fossil Record:</a:t>
            </a:r>
          </a:p>
          <a:p>
            <a:pPr lvl="0">
              <a:buFontTx/>
              <a:buChar char="-"/>
            </a:pPr>
            <a:r>
              <a:rPr lang="en-US" dirty="0" smtClean="0">
                <a:effectLst/>
              </a:rPr>
              <a:t>Through </a:t>
            </a:r>
            <a:r>
              <a:rPr lang="en-US" dirty="0">
                <a:effectLst/>
              </a:rPr>
              <a:t>the examination of </a:t>
            </a:r>
            <a:r>
              <a:rPr lang="en-US" b="1" dirty="0">
                <a:solidFill>
                  <a:srgbClr val="66FF33"/>
                </a:solidFill>
                <a:effectLst/>
              </a:rPr>
              <a:t>sedimentary rock </a:t>
            </a:r>
            <a:r>
              <a:rPr lang="en-US" dirty="0">
                <a:effectLst/>
              </a:rPr>
              <a:t>strata (layers), fossils have been used to </a:t>
            </a:r>
            <a:r>
              <a:rPr lang="en-US" b="1" dirty="0">
                <a:effectLst/>
              </a:rPr>
              <a:t>trace the history of modern life</a:t>
            </a:r>
            <a:r>
              <a:rPr lang="en-US" dirty="0" smtClean="0">
                <a:effectLst/>
              </a:rPr>
              <a:t>.</a:t>
            </a:r>
          </a:p>
          <a:p>
            <a:pPr lvl="0">
              <a:buFontTx/>
              <a:buChar char="-"/>
            </a:pPr>
            <a:endParaRPr lang="en-US" dirty="0">
              <a:effectLst/>
            </a:endParaRPr>
          </a:p>
          <a:p>
            <a:pPr marL="0" indent="0">
              <a:buNone/>
            </a:pPr>
            <a:endParaRPr lang="en-US" dirty="0" smtClean="0"/>
          </a:p>
        </p:txBody>
      </p:sp>
      <p:sp>
        <p:nvSpPr>
          <p:cNvPr id="4" name="Slide Number Placeholder 3"/>
          <p:cNvSpPr>
            <a:spLocks noGrp="1"/>
          </p:cNvSpPr>
          <p:nvPr>
            <p:ph type="sldNum" sz="quarter" idx="12"/>
          </p:nvPr>
        </p:nvSpPr>
        <p:spPr/>
        <p:txBody>
          <a:bodyPr/>
          <a:lstStyle/>
          <a:p>
            <a:fld id="{58B775F6-4362-4F18-8865-14429C450BEA}" type="slidenum">
              <a:rPr lang="en-US" altLang="en-US" smtClean="0"/>
              <a:pPr/>
              <a:t>5</a:t>
            </a:fld>
            <a:endParaRPr lang="en-US" altLang="en-US"/>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2047875"/>
            <a:ext cx="3521084" cy="404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3250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EVIDENCE FOR EVOLUTION</a:t>
            </a:r>
            <a:endParaRPr lang="en-US" b="1" dirty="0"/>
          </a:p>
        </p:txBody>
      </p:sp>
      <p:sp>
        <p:nvSpPr>
          <p:cNvPr id="3" name="Content Placeholder 2"/>
          <p:cNvSpPr>
            <a:spLocks noGrp="1"/>
          </p:cNvSpPr>
          <p:nvPr>
            <p:ph idx="1"/>
          </p:nvPr>
        </p:nvSpPr>
        <p:spPr>
          <a:xfrm>
            <a:off x="381000" y="1641475"/>
            <a:ext cx="8458200" cy="4454525"/>
          </a:xfrm>
        </p:spPr>
        <p:txBody>
          <a:bodyPr/>
          <a:lstStyle/>
          <a:p>
            <a:pPr marL="0" indent="0">
              <a:buNone/>
            </a:pPr>
            <a:r>
              <a:rPr lang="en-US" dirty="0" smtClean="0"/>
              <a:t>Fossil Record</a:t>
            </a:r>
          </a:p>
          <a:p>
            <a:r>
              <a:rPr lang="en-US" dirty="0">
                <a:effectLst/>
              </a:rPr>
              <a:t>The fossil record provides snapshots of the past that, when assembled, illustrate a panorama of evolutionary change over the past four billion years. </a:t>
            </a:r>
            <a:endParaRPr lang="en-US" dirty="0" smtClean="0">
              <a:effectLst/>
            </a:endParaRPr>
          </a:p>
          <a:p>
            <a:r>
              <a:rPr lang="en-US" dirty="0" smtClean="0">
                <a:effectLst/>
              </a:rPr>
              <a:t>The </a:t>
            </a:r>
            <a:r>
              <a:rPr lang="en-US" dirty="0">
                <a:effectLst/>
              </a:rPr>
              <a:t>picture may be smudged in places and may have bits missing, but fossil evidence clearly shows that life is old and has changed over time. </a:t>
            </a:r>
            <a:endParaRPr lang="en-US" dirty="0"/>
          </a:p>
        </p:txBody>
      </p:sp>
      <p:sp>
        <p:nvSpPr>
          <p:cNvPr id="4" name="Slide Number Placeholder 3"/>
          <p:cNvSpPr>
            <a:spLocks noGrp="1"/>
          </p:cNvSpPr>
          <p:nvPr>
            <p:ph type="sldNum" sz="quarter" idx="12"/>
          </p:nvPr>
        </p:nvSpPr>
        <p:spPr/>
        <p:txBody>
          <a:bodyPr/>
          <a:lstStyle/>
          <a:p>
            <a:fld id="{58B775F6-4362-4F18-8865-14429C450BEA}" type="slidenum">
              <a:rPr lang="en-US" altLang="en-US" smtClean="0"/>
              <a:pPr/>
              <a:t>6</a:t>
            </a:fld>
            <a:endParaRPr lang="en-US" altLang="en-US"/>
          </a:p>
        </p:txBody>
      </p:sp>
    </p:spTree>
    <p:extLst>
      <p:ext uri="{BB962C8B-B14F-4D97-AF65-F5344CB8AC3E}">
        <p14:creationId xmlns:p14="http://schemas.microsoft.com/office/powerpoint/2010/main" val="32226784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EVIDENCE FOR EVOLUTION</a:t>
            </a:r>
            <a:endParaRPr lang="en-US" dirty="0"/>
          </a:p>
        </p:txBody>
      </p:sp>
      <p:sp>
        <p:nvSpPr>
          <p:cNvPr id="3" name="Content Placeholder 2"/>
          <p:cNvSpPr>
            <a:spLocks noGrp="1"/>
          </p:cNvSpPr>
          <p:nvPr>
            <p:ph idx="1"/>
          </p:nvPr>
        </p:nvSpPr>
        <p:spPr>
          <a:xfrm>
            <a:off x="381000" y="1641475"/>
            <a:ext cx="8610600" cy="4454525"/>
          </a:xfrm>
        </p:spPr>
        <p:txBody>
          <a:bodyPr/>
          <a:lstStyle/>
          <a:p>
            <a:pPr marL="0" indent="0">
              <a:buNone/>
            </a:pPr>
            <a:r>
              <a:rPr lang="en-US" sz="2800" dirty="0"/>
              <a:t>Fossil Record</a:t>
            </a:r>
          </a:p>
          <a:p>
            <a:r>
              <a:rPr lang="en-US" sz="2800" dirty="0" smtClean="0">
                <a:effectLst/>
              </a:rPr>
              <a:t>In </a:t>
            </a:r>
            <a:r>
              <a:rPr lang="en-US" sz="2800" dirty="0">
                <a:effectLst/>
              </a:rPr>
              <a:t>rocks more than 1 billion years old, only fossils of single-celled organisms are found. </a:t>
            </a:r>
            <a:endParaRPr lang="en-US" sz="2800" dirty="0" smtClean="0">
              <a:effectLst/>
            </a:endParaRPr>
          </a:p>
          <a:p>
            <a:r>
              <a:rPr lang="en-US" sz="2800" dirty="0" smtClean="0">
                <a:effectLst/>
              </a:rPr>
              <a:t>In rocks </a:t>
            </a:r>
            <a:r>
              <a:rPr lang="en-US" sz="2800" dirty="0">
                <a:effectLst/>
              </a:rPr>
              <a:t>that are about 550 million years old, fossils of simple, multicellular animals can be found. </a:t>
            </a:r>
            <a:endParaRPr lang="en-US" sz="2800" dirty="0" smtClean="0">
              <a:effectLst/>
            </a:endParaRPr>
          </a:p>
          <a:p>
            <a:r>
              <a:rPr lang="en-US" sz="2800" dirty="0" smtClean="0">
                <a:effectLst/>
              </a:rPr>
              <a:t>At </a:t>
            </a:r>
            <a:r>
              <a:rPr lang="en-US" sz="2800" dirty="0">
                <a:effectLst/>
              </a:rPr>
              <a:t>500 million years ago, ancient fish without jawbones </a:t>
            </a:r>
            <a:r>
              <a:rPr lang="en-US" sz="2800" dirty="0" smtClean="0">
                <a:effectLst/>
              </a:rPr>
              <a:t>surface.</a:t>
            </a:r>
          </a:p>
          <a:p>
            <a:r>
              <a:rPr lang="en-US" sz="2800" dirty="0">
                <a:effectLst/>
              </a:rPr>
              <a:t>At 400 million years ago, fish with jaws are found. </a:t>
            </a:r>
          </a:p>
          <a:p>
            <a:pPr marL="0" indent="0">
              <a:buNone/>
            </a:pPr>
            <a:endParaRPr lang="en-US" sz="2800" dirty="0"/>
          </a:p>
        </p:txBody>
      </p:sp>
      <p:sp>
        <p:nvSpPr>
          <p:cNvPr id="4" name="Slide Number Placeholder 3"/>
          <p:cNvSpPr>
            <a:spLocks noGrp="1"/>
          </p:cNvSpPr>
          <p:nvPr>
            <p:ph type="sldNum" sz="quarter" idx="12"/>
          </p:nvPr>
        </p:nvSpPr>
        <p:spPr/>
        <p:txBody>
          <a:bodyPr/>
          <a:lstStyle/>
          <a:p>
            <a:fld id="{58B775F6-4362-4F18-8865-14429C450BEA}" type="slidenum">
              <a:rPr lang="en-US" altLang="en-US" smtClean="0"/>
              <a:pPr/>
              <a:t>7</a:t>
            </a:fld>
            <a:endParaRPr lang="en-US" altLang="en-US"/>
          </a:p>
        </p:txBody>
      </p:sp>
    </p:spTree>
    <p:extLst>
      <p:ext uri="{BB962C8B-B14F-4D97-AF65-F5344CB8AC3E}">
        <p14:creationId xmlns:p14="http://schemas.microsoft.com/office/powerpoint/2010/main" val="30402424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EVIDENCE FOR EVOLUTION</a:t>
            </a:r>
            <a:endParaRPr lang="en-US" dirty="0"/>
          </a:p>
        </p:txBody>
      </p:sp>
      <p:sp>
        <p:nvSpPr>
          <p:cNvPr id="3" name="Content Placeholder 2"/>
          <p:cNvSpPr>
            <a:spLocks noGrp="1"/>
          </p:cNvSpPr>
          <p:nvPr>
            <p:ph idx="1"/>
          </p:nvPr>
        </p:nvSpPr>
        <p:spPr>
          <a:xfrm>
            <a:off x="228600" y="1905000"/>
            <a:ext cx="8763000" cy="4191000"/>
          </a:xfrm>
        </p:spPr>
        <p:txBody>
          <a:bodyPr/>
          <a:lstStyle/>
          <a:p>
            <a:r>
              <a:rPr lang="en-US" sz="2800" dirty="0" smtClean="0">
                <a:effectLst/>
              </a:rPr>
              <a:t>At </a:t>
            </a:r>
            <a:r>
              <a:rPr lang="en-US" sz="2800" dirty="0">
                <a:effectLst/>
              </a:rPr>
              <a:t>350 million years ago, </a:t>
            </a:r>
            <a:r>
              <a:rPr lang="en-US" sz="2800" dirty="0" smtClean="0">
                <a:effectLst/>
              </a:rPr>
              <a:t>amphibians appear.</a:t>
            </a:r>
          </a:p>
          <a:p>
            <a:r>
              <a:rPr lang="en-US" sz="2800" dirty="0" smtClean="0">
                <a:effectLst/>
              </a:rPr>
              <a:t>At 300 </a:t>
            </a:r>
            <a:r>
              <a:rPr lang="en-US" sz="2800" dirty="0">
                <a:effectLst/>
              </a:rPr>
              <a:t>million years ago, reptiles </a:t>
            </a:r>
            <a:r>
              <a:rPr lang="en-US" sz="2800" dirty="0" smtClean="0">
                <a:effectLst/>
              </a:rPr>
              <a:t>appear.</a:t>
            </a:r>
          </a:p>
          <a:p>
            <a:r>
              <a:rPr lang="en-US" sz="2800" dirty="0" smtClean="0">
                <a:effectLst/>
              </a:rPr>
              <a:t>At 230 </a:t>
            </a:r>
            <a:r>
              <a:rPr lang="en-US" sz="2800" dirty="0">
                <a:effectLst/>
              </a:rPr>
              <a:t>million years ago, mammals </a:t>
            </a:r>
            <a:r>
              <a:rPr lang="en-US" sz="2800" dirty="0" smtClean="0">
                <a:effectLst/>
              </a:rPr>
              <a:t>appear.</a:t>
            </a:r>
          </a:p>
          <a:p>
            <a:r>
              <a:rPr lang="en-US" sz="2800" dirty="0" smtClean="0">
                <a:effectLst/>
              </a:rPr>
              <a:t>At 150 </a:t>
            </a:r>
            <a:r>
              <a:rPr lang="en-US" sz="2800" dirty="0">
                <a:effectLst/>
              </a:rPr>
              <a:t>million years </a:t>
            </a:r>
            <a:r>
              <a:rPr lang="en-US" sz="2800" dirty="0" smtClean="0">
                <a:effectLst/>
              </a:rPr>
              <a:t>ago, birds appear.</a:t>
            </a:r>
          </a:p>
          <a:p>
            <a:r>
              <a:rPr lang="en-US" sz="2800" dirty="0" smtClean="0">
                <a:effectLst/>
              </a:rPr>
              <a:t>As </a:t>
            </a:r>
            <a:r>
              <a:rPr lang="en-US" sz="2800" dirty="0">
                <a:effectLst/>
              </a:rPr>
              <a:t>the rocks become more and more recent, the fossils look increasingly like the animals we observe today. </a:t>
            </a:r>
            <a:endParaRPr lang="en-US" sz="2800" dirty="0"/>
          </a:p>
        </p:txBody>
      </p:sp>
      <p:sp>
        <p:nvSpPr>
          <p:cNvPr id="4" name="Slide Number Placeholder 3"/>
          <p:cNvSpPr>
            <a:spLocks noGrp="1"/>
          </p:cNvSpPr>
          <p:nvPr>
            <p:ph type="sldNum" sz="quarter" idx="12"/>
          </p:nvPr>
        </p:nvSpPr>
        <p:spPr/>
        <p:txBody>
          <a:bodyPr/>
          <a:lstStyle/>
          <a:p>
            <a:fld id="{58B775F6-4362-4F18-8865-14429C450BEA}" type="slidenum">
              <a:rPr lang="en-US" altLang="en-US" smtClean="0"/>
              <a:pPr/>
              <a:t>8</a:t>
            </a:fld>
            <a:endParaRPr lang="en-US" altLang="en-US" dirty="0"/>
          </a:p>
        </p:txBody>
      </p:sp>
    </p:spTree>
    <p:extLst>
      <p:ext uri="{BB962C8B-B14F-4D97-AF65-F5344CB8AC3E}">
        <p14:creationId xmlns:p14="http://schemas.microsoft.com/office/powerpoint/2010/main" val="26835509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Number Placeholder 5"/>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400">
                <a:solidFill>
                  <a:schemeClr val="tx1"/>
                </a:solidFill>
                <a:latin typeface="Comic Sans MS" panose="030F0702030302020204" pitchFamily="66" charset="0"/>
              </a:defRPr>
            </a:lvl1pPr>
            <a:lvl2pPr marL="742950" indent="-285750" eaLnBrk="0" hangingPunct="0">
              <a:defRPr sz="2400">
                <a:solidFill>
                  <a:schemeClr val="tx1"/>
                </a:solidFill>
                <a:latin typeface="Comic Sans MS" panose="030F0702030302020204" pitchFamily="66" charset="0"/>
              </a:defRPr>
            </a:lvl2pPr>
            <a:lvl3pPr marL="1143000" indent="-228600" eaLnBrk="0" hangingPunct="0">
              <a:defRPr sz="2400">
                <a:solidFill>
                  <a:schemeClr val="tx1"/>
                </a:solidFill>
                <a:latin typeface="Comic Sans MS" panose="030F0702030302020204" pitchFamily="66" charset="0"/>
              </a:defRPr>
            </a:lvl3pPr>
            <a:lvl4pPr marL="1600200" indent="-228600" eaLnBrk="0" hangingPunct="0">
              <a:defRPr sz="2400">
                <a:solidFill>
                  <a:schemeClr val="tx1"/>
                </a:solidFill>
                <a:latin typeface="Comic Sans MS" panose="030F0702030302020204" pitchFamily="66" charset="0"/>
              </a:defRPr>
            </a:lvl4pPr>
            <a:lvl5pPr marL="2057400" indent="-228600" eaLnBrk="0" hangingPunct="0">
              <a:defRPr sz="2400">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defRPr>
            </a:lvl9pPr>
          </a:lstStyle>
          <a:p>
            <a:pPr eaLnBrk="1" hangingPunct="1"/>
            <a:fld id="{0843FA38-D79C-4655-A9D9-995C3FE8BA2C}" type="slidenum">
              <a:rPr lang="en-US" altLang="en-US" sz="1400"/>
              <a:pPr eaLnBrk="1" hangingPunct="1"/>
              <a:t>9</a:t>
            </a:fld>
            <a:endParaRPr lang="en-US" altLang="en-US" sz="1400"/>
          </a:p>
        </p:txBody>
      </p:sp>
      <p:sp>
        <p:nvSpPr>
          <p:cNvPr id="75778" name="Rectangle 2"/>
          <p:cNvSpPr>
            <a:spLocks noGrp="1" noChangeArrowheads="1"/>
          </p:cNvSpPr>
          <p:nvPr>
            <p:ph type="title"/>
          </p:nvPr>
        </p:nvSpPr>
        <p:spPr/>
        <p:txBody>
          <a:bodyPr/>
          <a:lstStyle/>
          <a:p>
            <a:pPr eaLnBrk="1" hangingPunct="1">
              <a:defRPr/>
            </a:pPr>
            <a:r>
              <a:rPr lang="en-US" b="1" dirty="0" smtClean="0"/>
              <a:t>EVIDENCE FOR EVOLUTION</a:t>
            </a:r>
          </a:p>
        </p:txBody>
      </p:sp>
      <p:sp>
        <p:nvSpPr>
          <p:cNvPr id="75779" name="Rectangle 3"/>
          <p:cNvSpPr>
            <a:spLocks noGrp="1" noChangeArrowheads="1"/>
          </p:cNvSpPr>
          <p:nvPr>
            <p:ph type="body" idx="1"/>
          </p:nvPr>
        </p:nvSpPr>
        <p:spPr/>
        <p:txBody>
          <a:bodyPr/>
          <a:lstStyle/>
          <a:p>
            <a:pPr eaLnBrk="1" hangingPunct="1">
              <a:defRPr/>
            </a:pPr>
            <a:r>
              <a:rPr lang="en-US" b="1" dirty="0" smtClean="0"/>
              <a:t>Earth is </a:t>
            </a:r>
            <a:r>
              <a:rPr lang="en-US" b="1" dirty="0" smtClean="0">
                <a:solidFill>
                  <a:srgbClr val="66FF33"/>
                </a:solidFill>
              </a:rPr>
              <a:t>billions of years old.</a:t>
            </a:r>
          </a:p>
          <a:p>
            <a:pPr eaLnBrk="1" hangingPunct="1">
              <a:defRPr/>
            </a:pPr>
            <a:r>
              <a:rPr lang="en-US" b="1" dirty="0" smtClean="0"/>
              <a:t>Fossils in different layers of rock (sedimentary rock strata) showed evidence of gradual change over time.</a:t>
            </a:r>
          </a:p>
        </p:txBody>
      </p:sp>
    </p:spTree>
    <p:extLst>
      <p:ext uri="{BB962C8B-B14F-4D97-AF65-F5344CB8AC3E}">
        <p14:creationId xmlns:p14="http://schemas.microsoft.com/office/powerpoint/2010/main" val="1753072538"/>
      </p:ext>
    </p:extLst>
  </p:cSld>
  <p:clrMapOvr>
    <a:masterClrMapping/>
  </p:clrMapOvr>
  <p:transition>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Number Placeholder 3"/>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400">
                <a:solidFill>
                  <a:schemeClr val="tx1"/>
                </a:solidFill>
                <a:latin typeface="Comic Sans MS" panose="030F0702030302020204" pitchFamily="66" charset="0"/>
              </a:defRPr>
            </a:lvl1pPr>
            <a:lvl2pPr marL="742950" indent="-285750" eaLnBrk="0" hangingPunct="0">
              <a:defRPr sz="2400">
                <a:solidFill>
                  <a:schemeClr val="tx1"/>
                </a:solidFill>
                <a:latin typeface="Comic Sans MS" panose="030F0702030302020204" pitchFamily="66" charset="0"/>
              </a:defRPr>
            </a:lvl2pPr>
            <a:lvl3pPr marL="1143000" indent="-228600" eaLnBrk="0" hangingPunct="0">
              <a:defRPr sz="2400">
                <a:solidFill>
                  <a:schemeClr val="tx1"/>
                </a:solidFill>
                <a:latin typeface="Comic Sans MS" panose="030F0702030302020204" pitchFamily="66" charset="0"/>
              </a:defRPr>
            </a:lvl3pPr>
            <a:lvl4pPr marL="1600200" indent="-228600" eaLnBrk="0" hangingPunct="0">
              <a:defRPr sz="2400">
                <a:solidFill>
                  <a:schemeClr val="tx1"/>
                </a:solidFill>
                <a:latin typeface="Comic Sans MS" panose="030F0702030302020204" pitchFamily="66" charset="0"/>
              </a:defRPr>
            </a:lvl4pPr>
            <a:lvl5pPr marL="2057400" indent="-228600" eaLnBrk="0" hangingPunct="0">
              <a:defRPr sz="2400">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defRPr>
            </a:lvl9pPr>
          </a:lstStyle>
          <a:p>
            <a:pPr eaLnBrk="1" hangingPunct="1"/>
            <a:fld id="{DBB2F3AA-453F-4461-A84C-F1DD7E69789E}" type="slidenum">
              <a:rPr lang="en-US" altLang="en-US" sz="1400"/>
              <a:pPr eaLnBrk="1" hangingPunct="1"/>
              <a:t>10</a:t>
            </a:fld>
            <a:endParaRPr lang="en-US" altLang="en-US" sz="1400"/>
          </a:p>
        </p:txBody>
      </p:sp>
      <p:pic>
        <p:nvPicPr>
          <p:cNvPr id="39939" name="Picture 2" descr="FG16_04"/>
          <p:cNvPicPr>
            <a:picLocks noChangeAspect="1" noChangeArrowheads="1"/>
          </p:cNvPicPr>
          <p:nvPr/>
        </p:nvPicPr>
        <p:blipFill>
          <a:blip r:embed="rId3">
            <a:extLst>
              <a:ext uri="{28A0092B-C50C-407E-A947-70E740481C1C}">
                <a14:useLocalDpi xmlns:a14="http://schemas.microsoft.com/office/drawing/2010/main" val="0"/>
              </a:ext>
            </a:extLst>
          </a:blip>
          <a:srcRect b="4015"/>
          <a:stretch>
            <a:fillRect/>
          </a:stretch>
        </p:blipFill>
        <p:spPr bwMode="auto">
          <a:xfrm>
            <a:off x="457200" y="609600"/>
            <a:ext cx="8077200" cy="591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0291" name="Text Box 3"/>
          <p:cNvSpPr txBox="1">
            <a:spLocks noChangeArrowheads="1"/>
          </p:cNvSpPr>
          <p:nvPr/>
        </p:nvSpPr>
        <p:spPr bwMode="auto">
          <a:xfrm>
            <a:off x="609600" y="0"/>
            <a:ext cx="7553325" cy="519113"/>
          </a:xfrm>
          <a:prstGeom prst="rect">
            <a:avLst/>
          </a:prstGeom>
          <a:noFill/>
          <a:ln w="9525">
            <a:noFill/>
            <a:miter lim="800000"/>
            <a:headEnd/>
            <a:tailEnd/>
          </a:ln>
          <a:effectLst/>
        </p:spPr>
        <p:txBody>
          <a:bodyPr wrap="none">
            <a:spAutoFit/>
          </a:bodyPr>
          <a:lstStyle/>
          <a:p>
            <a:pPr>
              <a:defRPr/>
            </a:pPr>
            <a:r>
              <a:rPr lang="en-US" sz="2800" b="1" dirty="0">
                <a:effectLst>
                  <a:outerShdw blurRad="38100" dist="38100" dir="2700000" algn="tl">
                    <a:srgbClr val="000000"/>
                  </a:outerShdw>
                </a:effectLst>
              </a:rPr>
              <a:t>Evidence for Evolution – The Fossil Record</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066800"/>
          </a:xfrm>
        </p:spPr>
        <p:txBody>
          <a:bodyPr/>
          <a:lstStyle/>
          <a:p>
            <a:r>
              <a:rPr lang="en-US" b="1" dirty="0" smtClean="0"/>
              <a:t>SECTION M</a:t>
            </a:r>
            <a:endParaRPr lang="en-US" b="1" dirty="0"/>
          </a:p>
        </p:txBody>
      </p:sp>
      <p:sp>
        <p:nvSpPr>
          <p:cNvPr id="3" name="Content Placeholder 2"/>
          <p:cNvSpPr>
            <a:spLocks noGrp="1"/>
          </p:cNvSpPr>
          <p:nvPr>
            <p:ph idx="1"/>
          </p:nvPr>
        </p:nvSpPr>
        <p:spPr>
          <a:xfrm>
            <a:off x="304800" y="1295400"/>
            <a:ext cx="8382000" cy="4454525"/>
          </a:xfrm>
        </p:spPr>
        <p:txBody>
          <a:bodyPr/>
          <a:lstStyle/>
          <a:p>
            <a:pPr marL="0" indent="0">
              <a:buNone/>
            </a:pPr>
            <a:r>
              <a:rPr lang="en-US" dirty="0" smtClean="0"/>
              <a:t>Dating the Fossil Record</a:t>
            </a:r>
          </a:p>
          <a:p>
            <a:r>
              <a:rPr lang="en-US" sz="2800" dirty="0">
                <a:effectLst/>
              </a:rPr>
              <a:t>You have received nine rock samples from a paleontologist in California. Your job is to arrange the samples in order from oldest to youngest according to their fossil content and to determine their relative age using the process of relative dating. Results from absolute dating methods will not be available from a laboratory for several weeks, and the paleontologist needs the information immediately. You know form previous work that the rocks in sample 2 are the oldest. </a:t>
            </a:r>
          </a:p>
          <a:p>
            <a:endParaRPr lang="en-US" dirty="0" smtClean="0"/>
          </a:p>
        </p:txBody>
      </p:sp>
      <p:sp>
        <p:nvSpPr>
          <p:cNvPr id="4" name="Slide Number Placeholder 3"/>
          <p:cNvSpPr>
            <a:spLocks noGrp="1"/>
          </p:cNvSpPr>
          <p:nvPr>
            <p:ph type="sldNum" sz="quarter" idx="12"/>
          </p:nvPr>
        </p:nvSpPr>
        <p:spPr/>
        <p:txBody>
          <a:bodyPr/>
          <a:lstStyle/>
          <a:p>
            <a:fld id="{58B775F6-4362-4F18-8865-14429C450BEA}" type="slidenum">
              <a:rPr lang="en-US" altLang="en-US" smtClean="0"/>
              <a:pPr/>
              <a:t>11</a:t>
            </a:fld>
            <a:endParaRPr lang="en-US" altLang="en-US"/>
          </a:p>
        </p:txBody>
      </p:sp>
    </p:spTree>
    <p:extLst>
      <p:ext uri="{BB962C8B-B14F-4D97-AF65-F5344CB8AC3E}">
        <p14:creationId xmlns:p14="http://schemas.microsoft.com/office/powerpoint/2010/main" val="5066309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SECTION M</a:t>
            </a:r>
            <a:endParaRPr lang="en-US" b="1" dirty="0"/>
          </a:p>
        </p:txBody>
      </p:sp>
      <p:sp>
        <p:nvSpPr>
          <p:cNvPr id="3" name="Content Placeholder 2"/>
          <p:cNvSpPr>
            <a:spLocks noGrp="1"/>
          </p:cNvSpPr>
          <p:nvPr>
            <p:ph idx="1"/>
          </p:nvPr>
        </p:nvSpPr>
        <p:spPr>
          <a:xfrm>
            <a:off x="304800" y="1641475"/>
            <a:ext cx="8382000" cy="4454525"/>
          </a:xfrm>
        </p:spPr>
        <p:txBody>
          <a:bodyPr/>
          <a:lstStyle/>
          <a:p>
            <a:pPr marL="0" indent="0">
              <a:buNone/>
            </a:pPr>
            <a:r>
              <a:rPr lang="en-US" dirty="0" smtClean="0"/>
              <a:t>Dating the Fossil Record</a:t>
            </a:r>
          </a:p>
          <a:p>
            <a:r>
              <a:rPr lang="en-US" sz="2800" dirty="0" smtClean="0">
                <a:effectLst/>
              </a:rPr>
              <a:t>You </a:t>
            </a:r>
            <a:r>
              <a:rPr lang="en-US" sz="2800" dirty="0">
                <a:effectLst/>
              </a:rPr>
              <a:t>know form previous work that the rocks in sample 2 are the oldest. </a:t>
            </a:r>
            <a:endParaRPr lang="en-US" sz="2800" dirty="0" smtClean="0">
              <a:effectLst/>
            </a:endParaRPr>
          </a:p>
          <a:p>
            <a:r>
              <a:rPr lang="en-US" sz="2800" dirty="0">
                <a:effectLst/>
              </a:rPr>
              <a:t>In your teams, arrange the fossil cards from oldest to youngest. Begin with sample 2 because you know this sample is the oldest. You may need to try several different arrangements to get the cards in order. After an organism becomes extinct, it does not appear in younger rocks. </a:t>
            </a:r>
          </a:p>
          <a:p>
            <a:endParaRPr lang="en-US" sz="2800" dirty="0">
              <a:effectLst/>
            </a:endParaRPr>
          </a:p>
          <a:p>
            <a:endParaRPr lang="en-US" dirty="0" smtClean="0"/>
          </a:p>
        </p:txBody>
      </p:sp>
      <p:sp>
        <p:nvSpPr>
          <p:cNvPr id="4" name="Slide Number Placeholder 3"/>
          <p:cNvSpPr>
            <a:spLocks noGrp="1"/>
          </p:cNvSpPr>
          <p:nvPr>
            <p:ph type="sldNum" sz="quarter" idx="12"/>
          </p:nvPr>
        </p:nvSpPr>
        <p:spPr/>
        <p:txBody>
          <a:bodyPr/>
          <a:lstStyle/>
          <a:p>
            <a:fld id="{58B775F6-4362-4F18-8865-14429C450BEA}" type="slidenum">
              <a:rPr lang="en-US" altLang="en-US" smtClean="0"/>
              <a:pPr/>
              <a:t>12</a:t>
            </a:fld>
            <a:endParaRPr lang="en-US" altLang="en-US"/>
          </a:p>
        </p:txBody>
      </p:sp>
    </p:spTree>
    <p:extLst>
      <p:ext uri="{BB962C8B-B14F-4D97-AF65-F5344CB8AC3E}">
        <p14:creationId xmlns:p14="http://schemas.microsoft.com/office/powerpoint/2010/main" val="39382887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SECTION M</a:t>
            </a:r>
            <a:endParaRPr lang="en-US" b="1" dirty="0"/>
          </a:p>
        </p:txBody>
      </p:sp>
      <p:sp>
        <p:nvSpPr>
          <p:cNvPr id="3" name="Content Placeholder 2"/>
          <p:cNvSpPr>
            <a:spLocks noGrp="1"/>
          </p:cNvSpPr>
          <p:nvPr>
            <p:ph idx="1"/>
          </p:nvPr>
        </p:nvSpPr>
        <p:spPr>
          <a:xfrm>
            <a:off x="304800" y="1641475"/>
            <a:ext cx="8382000" cy="949325"/>
          </a:xfrm>
        </p:spPr>
        <p:txBody>
          <a:bodyPr/>
          <a:lstStyle/>
          <a:p>
            <a:pPr marL="0" indent="0">
              <a:buNone/>
            </a:pPr>
            <a:r>
              <a:rPr lang="en-US" dirty="0" smtClean="0"/>
              <a:t>Dating the Fossil Record</a:t>
            </a:r>
          </a:p>
          <a:p>
            <a:endParaRPr lang="en-US" sz="2800" dirty="0">
              <a:effectLst/>
            </a:endParaRPr>
          </a:p>
          <a:p>
            <a:endParaRPr lang="en-US" dirty="0" smtClean="0"/>
          </a:p>
        </p:txBody>
      </p:sp>
      <p:sp>
        <p:nvSpPr>
          <p:cNvPr id="4" name="Slide Number Placeholder 3"/>
          <p:cNvSpPr>
            <a:spLocks noGrp="1"/>
          </p:cNvSpPr>
          <p:nvPr>
            <p:ph type="sldNum" sz="quarter" idx="12"/>
          </p:nvPr>
        </p:nvSpPr>
        <p:spPr/>
        <p:txBody>
          <a:bodyPr/>
          <a:lstStyle/>
          <a:p>
            <a:fld id="{58B775F6-4362-4F18-8865-14429C450BEA}" type="slidenum">
              <a:rPr lang="en-US" altLang="en-US" smtClean="0"/>
              <a:pPr/>
              <a:t>13</a:t>
            </a:fld>
            <a:endParaRPr lang="en-US" altLang="en-US"/>
          </a:p>
        </p:txBody>
      </p:sp>
      <p:pic>
        <p:nvPicPr>
          <p:cNvPr id="5" name="Picture 4" descr="Fossil Samples 3"/>
          <p:cNvPicPr/>
          <p:nvPr/>
        </p:nvPicPr>
        <p:blipFill>
          <a:blip r:embed="rId2" cstate="print">
            <a:extLst>
              <a:ext uri="{28A0092B-C50C-407E-A947-70E740481C1C}">
                <a14:useLocalDpi xmlns:a14="http://schemas.microsoft.com/office/drawing/2010/main" val="0"/>
              </a:ext>
            </a:extLst>
          </a:blip>
          <a:srcRect l="55779" t="1820" b="71774"/>
          <a:stretch>
            <a:fillRect/>
          </a:stretch>
        </p:blipFill>
        <p:spPr bwMode="auto">
          <a:xfrm>
            <a:off x="1143000" y="2438400"/>
            <a:ext cx="6640044" cy="4025080"/>
          </a:xfrm>
          <a:prstGeom prst="rect">
            <a:avLst/>
          </a:prstGeom>
          <a:noFill/>
          <a:ln>
            <a:noFill/>
          </a:ln>
        </p:spPr>
      </p:pic>
    </p:spTree>
    <p:extLst>
      <p:ext uri="{BB962C8B-B14F-4D97-AF65-F5344CB8AC3E}">
        <p14:creationId xmlns:p14="http://schemas.microsoft.com/office/powerpoint/2010/main" val="2545235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SECTION M</a:t>
            </a:r>
            <a:endParaRPr lang="en-US" b="1" dirty="0"/>
          </a:p>
        </p:txBody>
      </p:sp>
      <p:sp>
        <p:nvSpPr>
          <p:cNvPr id="3" name="Content Placeholder 2"/>
          <p:cNvSpPr>
            <a:spLocks noGrp="1"/>
          </p:cNvSpPr>
          <p:nvPr>
            <p:ph idx="1"/>
          </p:nvPr>
        </p:nvSpPr>
        <p:spPr/>
        <p:txBody>
          <a:bodyPr/>
          <a:lstStyle/>
          <a:p>
            <a:r>
              <a:rPr lang="en-US" sz="2800" dirty="0">
                <a:effectLst/>
              </a:rPr>
              <a:t>Record the samples in order from oldest to youngest in the first column. </a:t>
            </a:r>
            <a:endParaRPr lang="en-US" sz="2800" dirty="0" smtClean="0">
              <a:effectLst/>
            </a:endParaRPr>
          </a:p>
          <a:p>
            <a:r>
              <a:rPr lang="en-US" sz="2800" dirty="0" smtClean="0">
                <a:effectLst/>
              </a:rPr>
              <a:t>Indicate </a:t>
            </a:r>
            <a:r>
              <a:rPr lang="en-US" sz="2800" dirty="0">
                <a:effectLst/>
              </a:rPr>
              <a:t>which fossils are found in the sample. </a:t>
            </a:r>
            <a:endParaRPr lang="en-US" sz="2800" dirty="0" smtClean="0">
              <a:effectLst/>
            </a:endParaRPr>
          </a:p>
          <a:p>
            <a:r>
              <a:rPr lang="en-US" sz="2800" dirty="0" smtClean="0">
                <a:effectLst/>
              </a:rPr>
              <a:t>You </a:t>
            </a:r>
            <a:r>
              <a:rPr lang="en-US" sz="2800" dirty="0">
                <a:effectLst/>
              </a:rPr>
              <a:t>are planning on preparing a timeline for the paleontologist in California. </a:t>
            </a:r>
            <a:endParaRPr lang="en-US" sz="2800" dirty="0" smtClean="0">
              <a:effectLst/>
            </a:endParaRPr>
          </a:p>
          <a:p>
            <a:r>
              <a:rPr lang="en-US" sz="2800" dirty="0" smtClean="0">
                <a:effectLst/>
              </a:rPr>
              <a:t>But </a:t>
            </a:r>
            <a:r>
              <a:rPr lang="en-US" sz="2800" dirty="0">
                <a:effectLst/>
              </a:rPr>
              <a:t>when the results, shown here, come in from the geology lab, you discover that the dates have been separated from the appropriate rock samples. </a:t>
            </a:r>
            <a:endParaRPr lang="en-US" sz="2800" dirty="0"/>
          </a:p>
        </p:txBody>
      </p:sp>
      <p:sp>
        <p:nvSpPr>
          <p:cNvPr id="4" name="Slide Number Placeholder 3"/>
          <p:cNvSpPr>
            <a:spLocks noGrp="1"/>
          </p:cNvSpPr>
          <p:nvPr>
            <p:ph type="sldNum" sz="quarter" idx="12"/>
          </p:nvPr>
        </p:nvSpPr>
        <p:spPr/>
        <p:txBody>
          <a:bodyPr/>
          <a:lstStyle/>
          <a:p>
            <a:fld id="{58B775F6-4362-4F18-8865-14429C450BEA}" type="slidenum">
              <a:rPr lang="en-US" altLang="en-US" smtClean="0"/>
              <a:pPr/>
              <a:t>14</a:t>
            </a:fld>
            <a:endParaRPr lang="en-US" altLang="en-US"/>
          </a:p>
        </p:txBody>
      </p:sp>
    </p:spTree>
    <p:extLst>
      <p:ext uri="{BB962C8B-B14F-4D97-AF65-F5344CB8AC3E}">
        <p14:creationId xmlns:p14="http://schemas.microsoft.com/office/powerpoint/2010/main" val="32832107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SECTION M</a:t>
            </a:r>
            <a:endParaRPr lang="en-US" b="1" dirty="0"/>
          </a:p>
        </p:txBody>
      </p:sp>
      <p:sp>
        <p:nvSpPr>
          <p:cNvPr id="3" name="Content Placeholder 2"/>
          <p:cNvSpPr>
            <a:spLocks noGrp="1"/>
          </p:cNvSpPr>
          <p:nvPr>
            <p:ph idx="1"/>
          </p:nvPr>
        </p:nvSpPr>
        <p:spPr>
          <a:xfrm>
            <a:off x="685800" y="1066801"/>
            <a:ext cx="7772400" cy="5029200"/>
          </a:xfrm>
        </p:spPr>
        <p:txBody>
          <a:bodyPr/>
          <a:lstStyle/>
          <a:p>
            <a:pPr marL="0" indent="0">
              <a:buNone/>
            </a:pPr>
            <a:endParaRPr lang="en-US" sz="2800" dirty="0" smtClean="0">
              <a:effectLst/>
            </a:endParaRPr>
          </a:p>
          <a:p>
            <a:r>
              <a:rPr lang="en-US" sz="2800" dirty="0" smtClean="0">
                <a:effectLst/>
              </a:rPr>
              <a:t>Absolute </a:t>
            </a:r>
            <a:r>
              <a:rPr lang="en-US" sz="2800" dirty="0">
                <a:effectLst/>
              </a:rPr>
              <a:t>dating is very expensive and you can’t have it done again. </a:t>
            </a:r>
            <a:endParaRPr lang="en-US" sz="2800" dirty="0" smtClean="0">
              <a:effectLst/>
            </a:endParaRPr>
          </a:p>
          <a:p>
            <a:r>
              <a:rPr lang="en-US" sz="2800" dirty="0" smtClean="0">
                <a:effectLst/>
              </a:rPr>
              <a:t>You </a:t>
            </a:r>
            <a:r>
              <a:rPr lang="en-US" sz="2800" dirty="0">
                <a:effectLst/>
              </a:rPr>
              <a:t>have already determined the relative ages of the samples. </a:t>
            </a:r>
            <a:endParaRPr lang="en-US" sz="2800" dirty="0" smtClean="0">
              <a:effectLst/>
            </a:endParaRPr>
          </a:p>
          <a:p>
            <a:r>
              <a:rPr lang="en-US" sz="2800" dirty="0" smtClean="0">
                <a:effectLst/>
              </a:rPr>
              <a:t>All </a:t>
            </a:r>
            <a:r>
              <a:rPr lang="en-US" sz="2800" dirty="0">
                <a:effectLst/>
              </a:rPr>
              <a:t>you have to do is arrange the dates from oldest to youngest. </a:t>
            </a:r>
            <a:endParaRPr lang="en-US" sz="2800" dirty="0" smtClean="0">
              <a:effectLst/>
            </a:endParaRPr>
          </a:p>
          <a:p>
            <a:r>
              <a:rPr lang="en-US" sz="2800" dirty="0" smtClean="0">
                <a:effectLst/>
              </a:rPr>
              <a:t>Add </a:t>
            </a:r>
            <a:r>
              <a:rPr lang="en-US" sz="2800" dirty="0">
                <a:effectLst/>
              </a:rPr>
              <a:t>these dates to your </a:t>
            </a:r>
            <a:r>
              <a:rPr lang="en-US" sz="2800" dirty="0" smtClean="0">
                <a:effectLst/>
              </a:rPr>
              <a:t>table: </a:t>
            </a:r>
            <a:r>
              <a:rPr lang="en-US" sz="2800" dirty="0">
                <a:effectLst/>
              </a:rPr>
              <a:t>Fossil </a:t>
            </a:r>
            <a:r>
              <a:rPr lang="en-US" sz="2800" dirty="0" smtClean="0">
                <a:effectLst/>
              </a:rPr>
              <a:t>Ages- </a:t>
            </a:r>
            <a:r>
              <a:rPr lang="en-US" sz="2800" dirty="0">
                <a:effectLst/>
              </a:rPr>
              <a:t>28.5 </a:t>
            </a:r>
            <a:r>
              <a:rPr lang="en-US" sz="2800" dirty="0" err="1">
                <a:effectLst/>
              </a:rPr>
              <a:t>mya</a:t>
            </a:r>
            <a:r>
              <a:rPr lang="en-US" sz="2800" dirty="0">
                <a:effectLst/>
              </a:rPr>
              <a:t>, 30.2 </a:t>
            </a:r>
            <a:r>
              <a:rPr lang="en-US" sz="2800" dirty="0" err="1">
                <a:effectLst/>
              </a:rPr>
              <a:t>mya</a:t>
            </a:r>
            <a:r>
              <a:rPr lang="en-US" sz="2800" dirty="0">
                <a:effectLst/>
              </a:rPr>
              <a:t>, 18.3 </a:t>
            </a:r>
            <a:r>
              <a:rPr lang="en-US" sz="2800" dirty="0" err="1">
                <a:effectLst/>
              </a:rPr>
              <a:t>mya</a:t>
            </a:r>
            <a:r>
              <a:rPr lang="en-US" sz="2800" dirty="0">
                <a:effectLst/>
              </a:rPr>
              <a:t>, 17.6 </a:t>
            </a:r>
            <a:r>
              <a:rPr lang="en-US" sz="2800" dirty="0" err="1">
                <a:effectLst/>
              </a:rPr>
              <a:t>mya</a:t>
            </a:r>
            <a:r>
              <a:rPr lang="en-US" sz="2800" dirty="0">
                <a:effectLst/>
              </a:rPr>
              <a:t>, 26.3 </a:t>
            </a:r>
            <a:r>
              <a:rPr lang="en-US" sz="2800" dirty="0" err="1">
                <a:effectLst/>
              </a:rPr>
              <a:t>mya</a:t>
            </a:r>
            <a:r>
              <a:rPr lang="en-US" sz="2800" dirty="0">
                <a:effectLst/>
              </a:rPr>
              <a:t>, 14.2 </a:t>
            </a:r>
            <a:r>
              <a:rPr lang="en-US" sz="2800" dirty="0" err="1">
                <a:effectLst/>
              </a:rPr>
              <a:t>mya</a:t>
            </a:r>
            <a:r>
              <a:rPr lang="en-US" sz="2800" dirty="0">
                <a:effectLst/>
              </a:rPr>
              <a:t>, 23.1 </a:t>
            </a:r>
            <a:r>
              <a:rPr lang="en-US" sz="2800" dirty="0" err="1">
                <a:effectLst/>
              </a:rPr>
              <a:t>mya</a:t>
            </a:r>
            <a:r>
              <a:rPr lang="en-US" sz="2800" dirty="0">
                <a:effectLst/>
              </a:rPr>
              <a:t>, 15.5 </a:t>
            </a:r>
            <a:r>
              <a:rPr lang="en-US" sz="2800" dirty="0" err="1">
                <a:effectLst/>
              </a:rPr>
              <a:t>mya</a:t>
            </a:r>
            <a:r>
              <a:rPr lang="en-US" sz="2800" dirty="0">
                <a:effectLst/>
              </a:rPr>
              <a:t>, 19.5 </a:t>
            </a:r>
            <a:r>
              <a:rPr lang="en-US" sz="2800" dirty="0" err="1">
                <a:effectLst/>
              </a:rPr>
              <a:t>mya</a:t>
            </a:r>
            <a:endParaRPr lang="en-US" sz="2800" dirty="0">
              <a:effectLst/>
            </a:endParaRPr>
          </a:p>
          <a:p>
            <a:endParaRPr lang="en-US" sz="2800" dirty="0">
              <a:effectLst/>
            </a:endParaRPr>
          </a:p>
          <a:p>
            <a:endParaRPr lang="en-US" sz="2800" dirty="0"/>
          </a:p>
        </p:txBody>
      </p:sp>
      <p:sp>
        <p:nvSpPr>
          <p:cNvPr id="4" name="Slide Number Placeholder 3"/>
          <p:cNvSpPr>
            <a:spLocks noGrp="1"/>
          </p:cNvSpPr>
          <p:nvPr>
            <p:ph type="sldNum" sz="quarter" idx="12"/>
          </p:nvPr>
        </p:nvSpPr>
        <p:spPr/>
        <p:txBody>
          <a:bodyPr/>
          <a:lstStyle/>
          <a:p>
            <a:fld id="{58B775F6-4362-4F18-8865-14429C450BEA}" type="slidenum">
              <a:rPr lang="en-US" altLang="en-US" smtClean="0"/>
              <a:pPr/>
              <a:t>15</a:t>
            </a:fld>
            <a:endParaRPr lang="en-US" altLang="en-US"/>
          </a:p>
        </p:txBody>
      </p:sp>
    </p:spTree>
    <p:extLst>
      <p:ext uri="{BB962C8B-B14F-4D97-AF65-F5344CB8AC3E}">
        <p14:creationId xmlns:p14="http://schemas.microsoft.com/office/powerpoint/2010/main" val="20693774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SECTION M</a:t>
            </a:r>
            <a:endParaRPr lang="en-US" b="1"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613038198"/>
              </p:ext>
            </p:extLst>
          </p:nvPr>
        </p:nvGraphicFramePr>
        <p:xfrm>
          <a:off x="304800" y="2057398"/>
          <a:ext cx="8686801" cy="3962399"/>
        </p:xfrm>
        <a:graphic>
          <a:graphicData uri="http://schemas.openxmlformats.org/drawingml/2006/table">
            <a:tbl>
              <a:tblPr firstRow="1" firstCol="1" lastRow="1" lastCol="1" bandRow="1" bandCol="1">
                <a:tableStyleId>{5940675A-B579-460E-94D1-54222C63F5DA}</a:tableStyleId>
              </a:tblPr>
              <a:tblGrid>
                <a:gridCol w="930729">
                  <a:extLst>
                    <a:ext uri="{9D8B030D-6E8A-4147-A177-3AD203B41FA5}">
                      <a16:colId xmlns:a16="http://schemas.microsoft.com/office/drawing/2014/main" xmlns="" val="1593408965"/>
                    </a:ext>
                  </a:extLst>
                </a:gridCol>
                <a:gridCol w="6049736">
                  <a:extLst>
                    <a:ext uri="{9D8B030D-6E8A-4147-A177-3AD203B41FA5}">
                      <a16:colId xmlns:a16="http://schemas.microsoft.com/office/drawing/2014/main" xmlns="" val="2653047026"/>
                    </a:ext>
                  </a:extLst>
                </a:gridCol>
                <a:gridCol w="1706336">
                  <a:extLst>
                    <a:ext uri="{9D8B030D-6E8A-4147-A177-3AD203B41FA5}">
                      <a16:colId xmlns:a16="http://schemas.microsoft.com/office/drawing/2014/main" xmlns="" val="1877562366"/>
                    </a:ext>
                  </a:extLst>
                </a:gridCol>
              </a:tblGrid>
              <a:tr h="990599">
                <a:tc>
                  <a:txBody>
                    <a:bodyPr/>
                    <a:lstStyle/>
                    <a:p>
                      <a:pPr marL="0" marR="0" algn="l">
                        <a:spcBef>
                          <a:spcPts val="0"/>
                        </a:spcBef>
                        <a:spcAft>
                          <a:spcPts val="0"/>
                        </a:spcAft>
                      </a:pPr>
                      <a:r>
                        <a:rPr lang="en-US" sz="1600" b="1" dirty="0">
                          <a:effectLst/>
                        </a:rPr>
                        <a:t>Order of Samples</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spcBef>
                          <a:spcPts val="0"/>
                        </a:spcBef>
                        <a:spcAft>
                          <a:spcPts val="0"/>
                        </a:spcAft>
                      </a:pPr>
                      <a:r>
                        <a:rPr lang="en-US" sz="1600" b="1" dirty="0">
                          <a:effectLst/>
                        </a:rPr>
                        <a:t>Species found in sample</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spcBef>
                          <a:spcPts val="0"/>
                        </a:spcBef>
                        <a:spcAft>
                          <a:spcPts val="0"/>
                        </a:spcAft>
                      </a:pPr>
                      <a:r>
                        <a:rPr lang="en-US" sz="1600" b="1" dirty="0">
                          <a:effectLst/>
                        </a:rPr>
                        <a:t>Age of sample (in millions of years)</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935653504"/>
                  </a:ext>
                </a:extLst>
              </a:tr>
              <a:tr h="330200">
                <a:tc>
                  <a:txBody>
                    <a:bodyPr/>
                    <a:lstStyle/>
                    <a:p>
                      <a:pPr marL="0" marR="0" algn="l">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2397436807"/>
                  </a:ext>
                </a:extLst>
              </a:tr>
              <a:tr h="330200">
                <a:tc>
                  <a:txBody>
                    <a:bodyPr/>
                    <a:lstStyle/>
                    <a:p>
                      <a:pPr marL="0" marR="0" algn="l">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305881272"/>
                  </a:ext>
                </a:extLst>
              </a:tr>
              <a:tr h="330200">
                <a:tc>
                  <a:txBody>
                    <a:bodyPr/>
                    <a:lstStyle/>
                    <a:p>
                      <a:pPr marL="0" marR="0" algn="l">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2752767902"/>
                  </a:ext>
                </a:extLst>
              </a:tr>
              <a:tr h="330200">
                <a:tc>
                  <a:txBody>
                    <a:bodyPr/>
                    <a:lstStyle/>
                    <a:p>
                      <a:pPr marL="0" marR="0" algn="l">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331443671"/>
                  </a:ext>
                </a:extLst>
              </a:tr>
              <a:tr h="330200">
                <a:tc>
                  <a:txBody>
                    <a:bodyPr/>
                    <a:lstStyle/>
                    <a:p>
                      <a:pPr marL="0" marR="0" algn="l">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105014813"/>
                  </a:ext>
                </a:extLst>
              </a:tr>
              <a:tr h="330200">
                <a:tc>
                  <a:txBody>
                    <a:bodyPr/>
                    <a:lstStyle/>
                    <a:p>
                      <a:pPr marL="0" marR="0" algn="l">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2134259944"/>
                  </a:ext>
                </a:extLst>
              </a:tr>
              <a:tr h="330200">
                <a:tc>
                  <a:txBody>
                    <a:bodyPr/>
                    <a:lstStyle/>
                    <a:p>
                      <a:pPr marL="0" marR="0" algn="l">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2559695251"/>
                  </a:ext>
                </a:extLst>
              </a:tr>
              <a:tr h="330200">
                <a:tc>
                  <a:txBody>
                    <a:bodyPr/>
                    <a:lstStyle/>
                    <a:p>
                      <a:pPr marL="0" marR="0" algn="l">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742232935"/>
                  </a:ext>
                </a:extLst>
              </a:tr>
              <a:tr h="330200">
                <a:tc>
                  <a:txBody>
                    <a:bodyPr/>
                    <a:lstStyle/>
                    <a:p>
                      <a:pPr marL="0" marR="0" algn="l">
                        <a:spcBef>
                          <a:spcPts val="0"/>
                        </a:spcBef>
                        <a:spcAft>
                          <a:spcPts val="0"/>
                        </a:spcAft>
                      </a:pPr>
                      <a:r>
                        <a:rPr lang="en-US" sz="1100">
                          <a:effectLst/>
                        </a:rPr>
                        <a:t>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spcBef>
                          <a:spcPts val="0"/>
                        </a:spcBef>
                        <a:spcAft>
                          <a:spcPts val="0"/>
                        </a:spcAft>
                      </a:pPr>
                      <a:r>
                        <a:rPr lang="en-US" sz="1100">
                          <a:effectLst/>
                        </a:rPr>
                        <a:t>G. slimius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spcBef>
                          <a:spcPts val="0"/>
                        </a:spcBef>
                        <a:spcAft>
                          <a:spcPts val="0"/>
                        </a:spcAft>
                      </a:pPr>
                      <a:r>
                        <a:rPr lang="en-US" sz="1100" dirty="0">
                          <a:effectLst/>
                        </a:rPr>
                        <a:t>30.2 </a:t>
                      </a:r>
                      <a:r>
                        <a:rPr lang="en-US" sz="1100" dirty="0" err="1">
                          <a:effectLst/>
                        </a:rPr>
                        <a:t>mya</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720874264"/>
                  </a:ext>
                </a:extLst>
              </a:tr>
            </a:tbl>
          </a:graphicData>
        </a:graphic>
      </p:graphicFrame>
      <p:sp>
        <p:nvSpPr>
          <p:cNvPr id="4" name="Slide Number Placeholder 3"/>
          <p:cNvSpPr>
            <a:spLocks noGrp="1"/>
          </p:cNvSpPr>
          <p:nvPr>
            <p:ph type="sldNum" sz="quarter" idx="12"/>
          </p:nvPr>
        </p:nvSpPr>
        <p:spPr/>
        <p:txBody>
          <a:bodyPr/>
          <a:lstStyle/>
          <a:p>
            <a:fld id="{58B775F6-4362-4F18-8865-14429C450BEA}" type="slidenum">
              <a:rPr lang="en-US" altLang="en-US" smtClean="0"/>
              <a:pPr/>
              <a:t>16</a:t>
            </a:fld>
            <a:endParaRPr lang="en-US" altLang="en-US"/>
          </a:p>
        </p:txBody>
      </p:sp>
    </p:spTree>
    <p:extLst>
      <p:ext uri="{BB962C8B-B14F-4D97-AF65-F5344CB8AC3E}">
        <p14:creationId xmlns:p14="http://schemas.microsoft.com/office/powerpoint/2010/main" val="126051056"/>
      </p:ext>
    </p:extLst>
  </p:cSld>
  <p:clrMapOvr>
    <a:masterClrMapping/>
  </p:clrMapOvr>
  <p:timing>
    <p:tnLst>
      <p:par>
        <p:cTn id="1" dur="indefinite" restart="never" nodeType="tmRoot"/>
      </p:par>
    </p:tnLst>
  </p:timing>
</p:sld>
</file>

<file path=ppt/theme/theme1.xml><?xml version="1.0" encoding="utf-8"?>
<a:theme xmlns:a="http://schemas.openxmlformats.org/drawingml/2006/main" name="Blue Diagonal">
  <a:themeElements>
    <a:clrScheme name="Blue Diagonal 1">
      <a:dk1>
        <a:srgbClr val="000000"/>
      </a:dk1>
      <a:lt1>
        <a:srgbClr val="FFFFFF"/>
      </a:lt1>
      <a:dk2>
        <a:srgbClr val="0066FF"/>
      </a:dk2>
      <a:lt2>
        <a:srgbClr val="FFFF00"/>
      </a:lt2>
      <a:accent1>
        <a:srgbClr val="00CCCC"/>
      </a:accent1>
      <a:accent2>
        <a:srgbClr val="FF33CC"/>
      </a:accent2>
      <a:accent3>
        <a:srgbClr val="AAB8FF"/>
      </a:accent3>
      <a:accent4>
        <a:srgbClr val="DADADA"/>
      </a:accent4>
      <a:accent5>
        <a:srgbClr val="AAE2E2"/>
      </a:accent5>
      <a:accent6>
        <a:srgbClr val="E72DB9"/>
      </a:accent6>
      <a:hlink>
        <a:srgbClr val="FF4568"/>
      </a:hlink>
      <a:folHlink>
        <a:srgbClr val="CCECFF"/>
      </a:folHlink>
    </a:clrScheme>
    <a:fontScheme name="Blue Diagonal">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Comic Sans MS" pitchFamily="66"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Comic Sans MS" pitchFamily="66" charset="0"/>
          </a:defRPr>
        </a:defPPr>
      </a:lstStyle>
    </a:lnDef>
  </a:objectDefaults>
  <a:extraClrSchemeLst>
    <a:extraClrScheme>
      <a:clrScheme name="Blue Diagonal 1">
        <a:dk1>
          <a:srgbClr val="000000"/>
        </a:dk1>
        <a:lt1>
          <a:srgbClr val="FFFFFF"/>
        </a:lt1>
        <a:dk2>
          <a:srgbClr val="0066FF"/>
        </a:dk2>
        <a:lt2>
          <a:srgbClr val="FFFF00"/>
        </a:lt2>
        <a:accent1>
          <a:srgbClr val="00CCCC"/>
        </a:accent1>
        <a:accent2>
          <a:srgbClr val="FF33CC"/>
        </a:accent2>
        <a:accent3>
          <a:srgbClr val="AAB8FF"/>
        </a:accent3>
        <a:accent4>
          <a:srgbClr val="DADADA"/>
        </a:accent4>
        <a:accent5>
          <a:srgbClr val="AAE2E2"/>
        </a:accent5>
        <a:accent6>
          <a:srgbClr val="E72DB9"/>
        </a:accent6>
        <a:hlink>
          <a:srgbClr val="FF4568"/>
        </a:hlink>
        <a:folHlink>
          <a:srgbClr val="CCECFF"/>
        </a:folHlink>
      </a:clrScheme>
      <a:clrMap bg1="dk2" tx1="lt1" bg2="dk1" tx2="lt2" accent1="accent1" accent2="accent2" accent3="accent3" accent4="accent4" accent5="accent5" accent6="accent6" hlink="hlink" folHlink="folHlink"/>
    </a:extraClrScheme>
    <a:extraClrScheme>
      <a:clrScheme name="Blue Diagonal 2">
        <a:dk1>
          <a:srgbClr val="000000"/>
        </a:dk1>
        <a:lt1>
          <a:srgbClr val="9999FF"/>
        </a:lt1>
        <a:dk2>
          <a:srgbClr val="6600FF"/>
        </a:dk2>
        <a:lt2>
          <a:srgbClr val="FFFFFF"/>
        </a:lt2>
        <a:accent1>
          <a:srgbClr val="CCCCFF"/>
        </a:accent1>
        <a:accent2>
          <a:srgbClr val="FF99FF"/>
        </a:accent2>
        <a:accent3>
          <a:srgbClr val="CACAFF"/>
        </a:accent3>
        <a:accent4>
          <a:srgbClr val="000000"/>
        </a:accent4>
        <a:accent5>
          <a:srgbClr val="E2E2FF"/>
        </a:accent5>
        <a:accent6>
          <a:srgbClr val="E78AE7"/>
        </a:accent6>
        <a:hlink>
          <a:srgbClr val="00CC66"/>
        </a:hlink>
        <a:folHlink>
          <a:srgbClr val="CCECFF"/>
        </a:folHlink>
      </a:clrScheme>
      <a:clrMap bg1="lt1" tx1="dk1" bg2="lt2" tx2="dk2" accent1="accent1" accent2="accent2" accent3="accent3" accent4="accent4" accent5="accent5" accent6="accent6" hlink="hlink" folHlink="folHlink"/>
    </a:extraClrScheme>
    <a:extraClrScheme>
      <a:clrScheme name="Blue Diagonal 3">
        <a:dk1>
          <a:srgbClr val="000000"/>
        </a:dk1>
        <a:lt1>
          <a:srgbClr val="FFFFFF"/>
        </a:lt1>
        <a:dk2>
          <a:srgbClr val="000000"/>
        </a:dk2>
        <a:lt2>
          <a:srgbClr val="CBCBCB"/>
        </a:lt2>
        <a:accent1>
          <a:srgbClr val="DDDDDD"/>
        </a:accent1>
        <a:accent2>
          <a:srgbClr val="B2B2B2"/>
        </a:accent2>
        <a:accent3>
          <a:srgbClr val="FFFFFF"/>
        </a:accent3>
        <a:accent4>
          <a:srgbClr val="000000"/>
        </a:accent4>
        <a:accent5>
          <a:srgbClr val="EBEBEB"/>
        </a:accent5>
        <a:accent6>
          <a:srgbClr val="A1A1A1"/>
        </a:accent6>
        <a:hlink>
          <a:srgbClr val="4D4D4D"/>
        </a:hlink>
        <a:folHlink>
          <a:srgbClr val="777777"/>
        </a:folHlink>
      </a:clrScheme>
      <a:clrMap bg1="lt1" tx1="dk1" bg2="lt2" tx2="dk2" accent1="accent1" accent2="accent2" accent3="accent3" accent4="accent4" accent5="accent5" accent6="accent6" hlink="hlink" folHlink="folHlink"/>
    </a:extraClrScheme>
    <a:extraClrScheme>
      <a:clrScheme name="Blue Diagonal 4">
        <a:dk1>
          <a:srgbClr val="000000"/>
        </a:dk1>
        <a:lt1>
          <a:srgbClr val="FFFFFF"/>
        </a:lt1>
        <a:dk2>
          <a:srgbClr val="990066"/>
        </a:dk2>
        <a:lt2>
          <a:srgbClr val="FFFF00"/>
        </a:lt2>
        <a:accent1>
          <a:srgbClr val="996633"/>
        </a:accent1>
        <a:accent2>
          <a:srgbClr val="CC6600"/>
        </a:accent2>
        <a:accent3>
          <a:srgbClr val="CAAAB8"/>
        </a:accent3>
        <a:accent4>
          <a:srgbClr val="DADADA"/>
        </a:accent4>
        <a:accent5>
          <a:srgbClr val="CAB8AD"/>
        </a:accent5>
        <a:accent6>
          <a:srgbClr val="B95C00"/>
        </a:accent6>
        <a:hlink>
          <a:srgbClr val="999933"/>
        </a:hlink>
        <a:folHlink>
          <a:srgbClr val="CCCCF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Designs\Blue Diagonal.pot</Template>
  <TotalTime>3033</TotalTime>
  <Words>707</Words>
  <Application>Microsoft Office PowerPoint</Application>
  <PresentationFormat>On-screen Show (4:3)</PresentationFormat>
  <Paragraphs>113</Paragraphs>
  <Slides>16</Slides>
  <Notes>3</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Blue Diagonal</vt:lpstr>
      <vt:lpstr>TO DO</vt:lpstr>
      <vt:lpstr>EVIDENCE OF EVOLUTION</vt:lpstr>
      <vt:lpstr>EVIDENCE FOR EVOLUTION</vt:lpstr>
      <vt:lpstr>EVIDENCE FOR EVOLUTION</vt:lpstr>
      <vt:lpstr>EVIDENCE FOR EVOLUTION</vt:lpstr>
      <vt:lpstr>EVIDENCE FOR EVOLUTION</vt:lpstr>
      <vt:lpstr>EVIDENCE FOR EVOLUTION</vt:lpstr>
      <vt:lpstr>EVIDENCE FOR EVOLUTION</vt:lpstr>
      <vt:lpstr>EVIDENCE FOR EVOLUTION</vt:lpstr>
      <vt:lpstr>PowerPoint Presentation</vt:lpstr>
      <vt:lpstr>SECTION M</vt:lpstr>
      <vt:lpstr>SECTION M</vt:lpstr>
      <vt:lpstr>SECTION M</vt:lpstr>
      <vt:lpstr>SECTION M</vt:lpstr>
      <vt:lpstr>SECTION M</vt:lpstr>
      <vt:lpstr>SECTION M</vt:lpstr>
    </vt:vector>
  </TitlesOfParts>
  <Company>Kelso Consulting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15-1 The Puzzle of Life’s Diversity</dc:title>
  <dc:creator>Kelso</dc:creator>
  <cp:lastModifiedBy>JCBOE</cp:lastModifiedBy>
  <cp:revision>141</cp:revision>
  <cp:lastPrinted>1601-01-01T00:00:00Z</cp:lastPrinted>
  <dcterms:created xsi:type="dcterms:W3CDTF">2002-04-09T04:19:25Z</dcterms:created>
  <dcterms:modified xsi:type="dcterms:W3CDTF">2016-01-19T15:29:51Z</dcterms:modified>
</cp:coreProperties>
</file>