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1"/>
  </p:notesMasterIdLst>
  <p:handoutMasterIdLst>
    <p:handoutMasterId r:id="rId12"/>
  </p:handoutMasterIdLst>
  <p:sldIdLst>
    <p:sldId id="469" r:id="rId2"/>
    <p:sldId id="470" r:id="rId3"/>
    <p:sldId id="471" r:id="rId4"/>
    <p:sldId id="476" r:id="rId5"/>
    <p:sldId id="472" r:id="rId6"/>
    <p:sldId id="473" r:id="rId7"/>
    <p:sldId id="477" r:id="rId8"/>
    <p:sldId id="474" r:id="rId9"/>
    <p:sldId id="475" r:id="rId10"/>
  </p:sldIdLst>
  <p:sldSz cx="9144000" cy="6858000" type="screen4x3"/>
  <p:notesSz cx="6858000" cy="9117013"/>
  <p:defaultTextStyle>
    <a:defPPr>
      <a:defRPr lang="en-US"/>
    </a:defPPr>
    <a:lvl1pPr algn="l" rtl="0" fontAlgn="base">
      <a:spcBef>
        <a:spcPct val="0"/>
      </a:spcBef>
      <a:spcAft>
        <a:spcPct val="0"/>
      </a:spcAft>
      <a:defRPr sz="2400" kern="1200">
        <a:solidFill>
          <a:schemeClr val="tx1"/>
        </a:solidFill>
        <a:latin typeface="Comic Sans MS" panose="030F0702030302020204" pitchFamily="66" charset="0"/>
        <a:ea typeface="+mn-ea"/>
        <a:cs typeface="+mn-cs"/>
      </a:defRPr>
    </a:lvl1pPr>
    <a:lvl2pPr marL="457200" algn="l" rtl="0" fontAlgn="base">
      <a:spcBef>
        <a:spcPct val="0"/>
      </a:spcBef>
      <a:spcAft>
        <a:spcPct val="0"/>
      </a:spcAft>
      <a:defRPr sz="2400" kern="1200">
        <a:solidFill>
          <a:schemeClr val="tx1"/>
        </a:solidFill>
        <a:latin typeface="Comic Sans MS" panose="030F0702030302020204" pitchFamily="66" charset="0"/>
        <a:ea typeface="+mn-ea"/>
        <a:cs typeface="+mn-cs"/>
      </a:defRPr>
    </a:lvl2pPr>
    <a:lvl3pPr marL="914400" algn="l" rtl="0" fontAlgn="base">
      <a:spcBef>
        <a:spcPct val="0"/>
      </a:spcBef>
      <a:spcAft>
        <a:spcPct val="0"/>
      </a:spcAft>
      <a:defRPr sz="2400" kern="1200">
        <a:solidFill>
          <a:schemeClr val="tx1"/>
        </a:solidFill>
        <a:latin typeface="Comic Sans MS" panose="030F0702030302020204" pitchFamily="66" charset="0"/>
        <a:ea typeface="+mn-ea"/>
        <a:cs typeface="+mn-cs"/>
      </a:defRPr>
    </a:lvl3pPr>
    <a:lvl4pPr marL="1371600" algn="l" rtl="0" fontAlgn="base">
      <a:spcBef>
        <a:spcPct val="0"/>
      </a:spcBef>
      <a:spcAft>
        <a:spcPct val="0"/>
      </a:spcAft>
      <a:defRPr sz="2400" kern="1200">
        <a:solidFill>
          <a:schemeClr val="tx1"/>
        </a:solidFill>
        <a:latin typeface="Comic Sans MS" panose="030F0702030302020204" pitchFamily="66" charset="0"/>
        <a:ea typeface="+mn-ea"/>
        <a:cs typeface="+mn-cs"/>
      </a:defRPr>
    </a:lvl4pPr>
    <a:lvl5pPr marL="1828800" algn="l" rtl="0" fontAlgn="base">
      <a:spcBef>
        <a:spcPct val="0"/>
      </a:spcBef>
      <a:spcAft>
        <a:spcPct val="0"/>
      </a:spcAft>
      <a:defRPr sz="2400" kern="1200">
        <a:solidFill>
          <a:schemeClr val="tx1"/>
        </a:solidFill>
        <a:latin typeface="Comic Sans MS" panose="030F0702030302020204" pitchFamily="66" charset="0"/>
        <a:ea typeface="+mn-ea"/>
        <a:cs typeface="+mn-cs"/>
      </a:defRPr>
    </a:lvl5pPr>
    <a:lvl6pPr marL="2286000" algn="l" defTabSz="914400" rtl="0" eaLnBrk="1" latinLnBrk="0" hangingPunct="1">
      <a:defRPr sz="2400" kern="1200">
        <a:solidFill>
          <a:schemeClr val="tx1"/>
        </a:solidFill>
        <a:latin typeface="Comic Sans MS" panose="030F0702030302020204" pitchFamily="66" charset="0"/>
        <a:ea typeface="+mn-ea"/>
        <a:cs typeface="+mn-cs"/>
      </a:defRPr>
    </a:lvl6pPr>
    <a:lvl7pPr marL="2743200" algn="l" defTabSz="914400" rtl="0" eaLnBrk="1" latinLnBrk="0" hangingPunct="1">
      <a:defRPr sz="2400" kern="1200">
        <a:solidFill>
          <a:schemeClr val="tx1"/>
        </a:solidFill>
        <a:latin typeface="Comic Sans MS" panose="030F0702030302020204" pitchFamily="66" charset="0"/>
        <a:ea typeface="+mn-ea"/>
        <a:cs typeface="+mn-cs"/>
      </a:defRPr>
    </a:lvl7pPr>
    <a:lvl8pPr marL="3200400" algn="l" defTabSz="914400" rtl="0" eaLnBrk="1" latinLnBrk="0" hangingPunct="1">
      <a:defRPr sz="2400" kern="1200">
        <a:solidFill>
          <a:schemeClr val="tx1"/>
        </a:solidFill>
        <a:latin typeface="Comic Sans MS" panose="030F0702030302020204" pitchFamily="66" charset="0"/>
        <a:ea typeface="+mn-ea"/>
        <a:cs typeface="+mn-cs"/>
      </a:defRPr>
    </a:lvl8pPr>
    <a:lvl9pPr marL="3657600" algn="l" defTabSz="914400" rtl="0" eaLnBrk="1" latinLnBrk="0" hangingPunct="1">
      <a:defRPr sz="2400" kern="1200">
        <a:solidFill>
          <a:schemeClr val="tx1"/>
        </a:solidFill>
        <a:latin typeface="Comic Sans MS" panose="030F0702030302020204" pitchFamily="66"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33"/>
    <a:srgbClr val="CC33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4580" autoAdjust="0"/>
    <p:restoredTop sz="86410" autoAdjust="0"/>
  </p:normalViewPr>
  <p:slideViewPr>
    <p:cSldViewPr>
      <p:cViewPr varScale="1">
        <p:scale>
          <a:sx n="59" d="100"/>
          <a:sy n="59" d="100"/>
        </p:scale>
        <p:origin x="-134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0" d="100"/>
        <a:sy n="9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0946" name="Rectangle 2"/>
          <p:cNvSpPr>
            <a:spLocks noGrp="1" noChangeArrowheads="1"/>
          </p:cNvSpPr>
          <p:nvPr>
            <p:ph type="hdr" sz="quarter"/>
          </p:nvPr>
        </p:nvSpPr>
        <p:spPr bwMode="auto">
          <a:xfrm>
            <a:off x="0" y="0"/>
            <a:ext cx="2971800" cy="4556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210947" name="Rectangle 3"/>
          <p:cNvSpPr>
            <a:spLocks noGrp="1" noChangeArrowheads="1"/>
          </p:cNvSpPr>
          <p:nvPr>
            <p:ph type="dt" sz="quarter" idx="1"/>
          </p:nvPr>
        </p:nvSpPr>
        <p:spPr bwMode="auto">
          <a:xfrm>
            <a:off x="3886200" y="0"/>
            <a:ext cx="2971800" cy="4556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10948" name="Rectangle 4"/>
          <p:cNvSpPr>
            <a:spLocks noGrp="1" noChangeArrowheads="1"/>
          </p:cNvSpPr>
          <p:nvPr>
            <p:ph type="ftr" sz="quarter" idx="2"/>
          </p:nvPr>
        </p:nvSpPr>
        <p:spPr bwMode="auto">
          <a:xfrm>
            <a:off x="0" y="8661400"/>
            <a:ext cx="2971800" cy="4556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210949" name="Rectangle 5"/>
          <p:cNvSpPr>
            <a:spLocks noGrp="1" noChangeArrowheads="1"/>
          </p:cNvSpPr>
          <p:nvPr>
            <p:ph type="sldNum" sz="quarter" idx="3"/>
          </p:nvPr>
        </p:nvSpPr>
        <p:spPr bwMode="auto">
          <a:xfrm>
            <a:off x="3886200" y="8661400"/>
            <a:ext cx="2971800" cy="4556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8D4D267-7600-480C-B313-D8B9FDACACF4}" type="slidenum">
              <a:rPr lang="en-US" altLang="en-US"/>
              <a:pPr/>
              <a:t>‹#›</a:t>
            </a:fld>
            <a:endParaRPr lang="en-US" altLang="en-US"/>
          </a:p>
        </p:txBody>
      </p:sp>
    </p:spTree>
    <p:extLst>
      <p:ext uri="{BB962C8B-B14F-4D97-AF65-F5344CB8AC3E}">
        <p14:creationId xmlns:p14="http://schemas.microsoft.com/office/powerpoint/2010/main" val="1690861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114" name="Rectangle 2"/>
          <p:cNvSpPr>
            <a:spLocks noGrp="1" noChangeArrowheads="1"/>
          </p:cNvSpPr>
          <p:nvPr>
            <p:ph type="hdr" sz="quarter"/>
          </p:nvPr>
        </p:nvSpPr>
        <p:spPr bwMode="auto">
          <a:xfrm>
            <a:off x="0" y="0"/>
            <a:ext cx="2971800" cy="4556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90115" name="Rectangle 3"/>
          <p:cNvSpPr>
            <a:spLocks noGrp="1" noChangeArrowheads="1"/>
          </p:cNvSpPr>
          <p:nvPr>
            <p:ph type="dt" idx="1"/>
          </p:nvPr>
        </p:nvSpPr>
        <p:spPr bwMode="auto">
          <a:xfrm>
            <a:off x="3884613" y="0"/>
            <a:ext cx="2971800" cy="4556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04452" name="Rectangle 4"/>
          <p:cNvSpPr>
            <a:spLocks noGrp="1" noRot="1" noChangeAspect="1" noChangeArrowheads="1" noTextEdit="1"/>
          </p:cNvSpPr>
          <p:nvPr>
            <p:ph type="sldImg" idx="2"/>
          </p:nvPr>
        </p:nvSpPr>
        <p:spPr bwMode="auto">
          <a:xfrm>
            <a:off x="1150938" y="684213"/>
            <a:ext cx="4557712" cy="34178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7" name="Rectangle 5"/>
          <p:cNvSpPr>
            <a:spLocks noGrp="1" noChangeArrowheads="1"/>
          </p:cNvSpPr>
          <p:nvPr>
            <p:ph type="body" sz="quarter" idx="3"/>
          </p:nvPr>
        </p:nvSpPr>
        <p:spPr bwMode="auto">
          <a:xfrm>
            <a:off x="685800" y="4330700"/>
            <a:ext cx="5486400" cy="41021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0118" name="Rectangle 6"/>
          <p:cNvSpPr>
            <a:spLocks noGrp="1" noChangeArrowheads="1"/>
          </p:cNvSpPr>
          <p:nvPr>
            <p:ph type="ftr" sz="quarter" idx="4"/>
          </p:nvPr>
        </p:nvSpPr>
        <p:spPr bwMode="auto">
          <a:xfrm>
            <a:off x="0" y="8659813"/>
            <a:ext cx="2971800" cy="4556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90119" name="Rectangle 7"/>
          <p:cNvSpPr>
            <a:spLocks noGrp="1" noChangeArrowheads="1"/>
          </p:cNvSpPr>
          <p:nvPr>
            <p:ph type="sldNum" sz="quarter" idx="5"/>
          </p:nvPr>
        </p:nvSpPr>
        <p:spPr bwMode="auto">
          <a:xfrm>
            <a:off x="3884613" y="8659813"/>
            <a:ext cx="2971800" cy="4556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01DBC5B7-4B41-4811-823E-6AF5CAEBBCB7}" type="slidenum">
              <a:rPr lang="en-US" altLang="en-US"/>
              <a:pPr/>
              <a:t>‹#›</a:t>
            </a:fld>
            <a:endParaRPr lang="en-US" altLang="en-US"/>
          </a:p>
        </p:txBody>
      </p:sp>
    </p:spTree>
    <p:extLst>
      <p:ext uri="{BB962C8B-B14F-4D97-AF65-F5344CB8AC3E}">
        <p14:creationId xmlns:p14="http://schemas.microsoft.com/office/powerpoint/2010/main" val="33554266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Comic Sans MS" pitchFamily="66" charset="0"/>
        <a:ea typeface="+mn-ea"/>
        <a:cs typeface="+mn-cs"/>
      </a:defRPr>
    </a:lvl1pPr>
    <a:lvl2pPr marL="457200" algn="l" rtl="0" eaLnBrk="0" fontAlgn="base" hangingPunct="0">
      <a:spcBef>
        <a:spcPct val="30000"/>
      </a:spcBef>
      <a:spcAft>
        <a:spcPct val="0"/>
      </a:spcAft>
      <a:defRPr kumimoji="1" sz="1200" kern="1200">
        <a:solidFill>
          <a:schemeClr val="tx1"/>
        </a:solidFill>
        <a:latin typeface="Comic Sans MS" pitchFamily="66" charset="0"/>
        <a:ea typeface="+mn-ea"/>
        <a:cs typeface="+mn-cs"/>
      </a:defRPr>
    </a:lvl2pPr>
    <a:lvl3pPr marL="914400" algn="l" rtl="0" eaLnBrk="0" fontAlgn="base" hangingPunct="0">
      <a:spcBef>
        <a:spcPct val="30000"/>
      </a:spcBef>
      <a:spcAft>
        <a:spcPct val="0"/>
      </a:spcAft>
      <a:defRPr kumimoji="1" sz="1200" kern="1200">
        <a:solidFill>
          <a:schemeClr val="tx1"/>
        </a:solidFill>
        <a:latin typeface="Comic Sans MS" pitchFamily="66"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Comic Sans MS" pitchFamily="66"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Comic Sans MS" pitchFamily="6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DBC5B7-4B41-4811-823E-6AF5CAEBBCB7}" type="slidenum">
              <a:rPr lang="en-US" altLang="en-US" smtClean="0"/>
              <a:pPr/>
              <a:t>3</a:t>
            </a:fld>
            <a:endParaRPr lang="en-US" altLang="en-US"/>
          </a:p>
        </p:txBody>
      </p:sp>
    </p:spTree>
    <p:extLst>
      <p:ext uri="{BB962C8B-B14F-4D97-AF65-F5344CB8AC3E}">
        <p14:creationId xmlns:p14="http://schemas.microsoft.com/office/powerpoint/2010/main" val="3017302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DBC5B7-4B41-4811-823E-6AF5CAEBBCB7}" type="slidenum">
              <a:rPr lang="en-US" altLang="en-US" smtClean="0"/>
              <a:pPr/>
              <a:t>4</a:t>
            </a:fld>
            <a:endParaRPr lang="en-US" altLang="en-US"/>
          </a:p>
        </p:txBody>
      </p:sp>
    </p:spTree>
    <p:extLst>
      <p:ext uri="{BB962C8B-B14F-4D97-AF65-F5344CB8AC3E}">
        <p14:creationId xmlns:p14="http://schemas.microsoft.com/office/powerpoint/2010/main" val="27817817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478838" cy="6173788"/>
            <a:chOff x="0" y="0"/>
            <a:chExt cx="5341" cy="3889"/>
          </a:xfrm>
        </p:grpSpPr>
        <p:sp>
          <p:nvSpPr>
            <p:cNvPr id="5" name="Freeform 3"/>
            <p:cNvSpPr>
              <a:spLocks/>
            </p:cNvSpPr>
            <p:nvPr/>
          </p:nvSpPr>
          <p:spPr bwMode="auto">
            <a:xfrm>
              <a:off x="0" y="0"/>
              <a:ext cx="3863" cy="3889"/>
            </a:xfrm>
            <a:custGeom>
              <a:avLst/>
              <a:gdLst/>
              <a:ahLst/>
              <a:cxnLst>
                <a:cxn ang="0">
                  <a:pos x="3862" y="3418"/>
                </a:cxn>
                <a:cxn ang="0">
                  <a:pos x="457" y="0"/>
                </a:cxn>
                <a:cxn ang="0">
                  <a:pos x="0" y="0"/>
                </a:cxn>
                <a:cxn ang="0">
                  <a:pos x="0" y="481"/>
                </a:cxn>
                <a:cxn ang="0">
                  <a:pos x="3394" y="3888"/>
                </a:cxn>
                <a:cxn ang="0">
                  <a:pos x="3862" y="3418"/>
                </a:cxn>
              </a:cxnLst>
              <a:rect l="0" t="0" r="r" b="b"/>
              <a:pathLst>
                <a:path w="3863" h="3889">
                  <a:moveTo>
                    <a:pt x="3862" y="3418"/>
                  </a:moveTo>
                  <a:lnTo>
                    <a:pt x="457" y="0"/>
                  </a:lnTo>
                  <a:lnTo>
                    <a:pt x="0" y="0"/>
                  </a:lnTo>
                  <a:lnTo>
                    <a:pt x="0" y="481"/>
                  </a:lnTo>
                  <a:lnTo>
                    <a:pt x="3394" y="3888"/>
                  </a:lnTo>
                  <a:lnTo>
                    <a:pt x="3862" y="3418"/>
                  </a:lnTo>
                </a:path>
              </a:pathLst>
            </a:custGeom>
            <a:solidFill>
              <a:schemeClr val="bg1">
                <a:alpha val="50000"/>
              </a:schemeClr>
            </a:solidFill>
            <a:ln w="9525">
              <a:noFill/>
              <a:round/>
              <a:headEnd type="none" w="sm" len="sm"/>
              <a:tailEnd type="none" w="sm" len="sm"/>
            </a:ln>
            <a:effectLst/>
          </p:spPr>
          <p:txBody>
            <a:bodyPr/>
            <a:lstStyle/>
            <a:p>
              <a:pPr>
                <a:defRPr/>
              </a:pPr>
              <a:endParaRPr lang="en-US" dirty="0"/>
            </a:p>
          </p:txBody>
        </p:sp>
        <p:sp>
          <p:nvSpPr>
            <p:cNvPr id="6" name="Freeform 4"/>
            <p:cNvSpPr>
              <a:spLocks/>
            </p:cNvSpPr>
            <p:nvPr/>
          </p:nvSpPr>
          <p:spPr bwMode="auto">
            <a:xfrm>
              <a:off x="860" y="0"/>
              <a:ext cx="3394" cy="3223"/>
            </a:xfrm>
            <a:custGeom>
              <a:avLst/>
              <a:gdLst/>
              <a:ahLst/>
              <a:cxnLst>
                <a:cxn ang="0">
                  <a:pos x="370" y="0"/>
                </a:cxn>
                <a:cxn ang="0">
                  <a:pos x="3393" y="3036"/>
                </a:cxn>
                <a:cxn ang="0">
                  <a:pos x="3208" y="3222"/>
                </a:cxn>
                <a:cxn ang="0">
                  <a:pos x="0" y="0"/>
                </a:cxn>
                <a:cxn ang="0">
                  <a:pos x="370" y="0"/>
                </a:cxn>
              </a:cxnLst>
              <a:rect l="0" t="0" r="r" b="b"/>
              <a:pathLst>
                <a:path w="3394" h="3223">
                  <a:moveTo>
                    <a:pt x="370" y="0"/>
                  </a:moveTo>
                  <a:lnTo>
                    <a:pt x="3393" y="3036"/>
                  </a:lnTo>
                  <a:lnTo>
                    <a:pt x="3208" y="3222"/>
                  </a:lnTo>
                  <a:lnTo>
                    <a:pt x="0" y="0"/>
                  </a:lnTo>
                  <a:lnTo>
                    <a:pt x="370" y="0"/>
                  </a:lnTo>
                </a:path>
              </a:pathLst>
            </a:custGeom>
            <a:solidFill>
              <a:schemeClr val="bg1">
                <a:alpha val="50000"/>
              </a:schemeClr>
            </a:solidFill>
            <a:ln w="9525">
              <a:noFill/>
              <a:round/>
              <a:headEnd type="none" w="sm" len="sm"/>
              <a:tailEnd type="none" w="sm" len="sm"/>
            </a:ln>
            <a:effectLst/>
          </p:spPr>
          <p:txBody>
            <a:bodyPr/>
            <a:lstStyle/>
            <a:p>
              <a:pPr>
                <a:defRPr/>
              </a:pPr>
              <a:endParaRPr lang="en-US" dirty="0"/>
            </a:p>
          </p:txBody>
        </p:sp>
        <p:sp>
          <p:nvSpPr>
            <p:cNvPr id="7" name="Freeform 5"/>
            <p:cNvSpPr>
              <a:spLocks/>
            </p:cNvSpPr>
            <p:nvPr/>
          </p:nvSpPr>
          <p:spPr bwMode="auto">
            <a:xfrm>
              <a:off x="2187" y="0"/>
              <a:ext cx="2859" cy="2556"/>
            </a:xfrm>
            <a:custGeom>
              <a:avLst/>
              <a:gdLst/>
              <a:ahLst/>
              <a:cxnLst>
                <a:cxn ang="0">
                  <a:pos x="630" y="0"/>
                </a:cxn>
                <a:cxn ang="0">
                  <a:pos x="2858" y="2238"/>
                </a:cxn>
                <a:cxn ang="0">
                  <a:pos x="2543" y="2555"/>
                </a:cxn>
                <a:cxn ang="0">
                  <a:pos x="0" y="0"/>
                </a:cxn>
                <a:cxn ang="0">
                  <a:pos x="630" y="0"/>
                </a:cxn>
              </a:cxnLst>
              <a:rect l="0" t="0" r="r" b="b"/>
              <a:pathLst>
                <a:path w="2859" h="2556">
                  <a:moveTo>
                    <a:pt x="630" y="0"/>
                  </a:moveTo>
                  <a:lnTo>
                    <a:pt x="2858" y="2238"/>
                  </a:lnTo>
                  <a:lnTo>
                    <a:pt x="2543" y="2555"/>
                  </a:lnTo>
                  <a:lnTo>
                    <a:pt x="0" y="0"/>
                  </a:lnTo>
                  <a:lnTo>
                    <a:pt x="630" y="0"/>
                  </a:lnTo>
                </a:path>
              </a:pathLst>
            </a:custGeom>
            <a:solidFill>
              <a:schemeClr val="bg1">
                <a:alpha val="50000"/>
              </a:schemeClr>
            </a:solidFill>
            <a:ln w="9525">
              <a:noFill/>
              <a:round/>
              <a:headEnd type="none" w="sm" len="sm"/>
              <a:tailEnd type="none" w="sm" len="sm"/>
            </a:ln>
            <a:effectLst/>
          </p:spPr>
          <p:txBody>
            <a:bodyPr/>
            <a:lstStyle/>
            <a:p>
              <a:pPr>
                <a:defRPr/>
              </a:pPr>
              <a:endParaRPr lang="en-US" dirty="0"/>
            </a:p>
          </p:txBody>
        </p:sp>
        <p:sp>
          <p:nvSpPr>
            <p:cNvPr id="8" name="Freeform 6"/>
            <p:cNvSpPr>
              <a:spLocks/>
            </p:cNvSpPr>
            <p:nvPr/>
          </p:nvSpPr>
          <p:spPr bwMode="auto">
            <a:xfrm>
              <a:off x="3055" y="0"/>
              <a:ext cx="2286" cy="2121"/>
            </a:xfrm>
            <a:custGeom>
              <a:avLst/>
              <a:gdLst/>
              <a:ahLst/>
              <a:cxnLst>
                <a:cxn ang="0">
                  <a:pos x="0" y="0"/>
                </a:cxn>
                <a:cxn ang="0">
                  <a:pos x="2111" y="2120"/>
                </a:cxn>
                <a:cxn ang="0">
                  <a:pos x="2285" y="1945"/>
                </a:cxn>
                <a:cxn ang="0">
                  <a:pos x="348" y="0"/>
                </a:cxn>
                <a:cxn ang="0">
                  <a:pos x="0" y="0"/>
                </a:cxn>
              </a:cxnLst>
              <a:rect l="0" t="0" r="r" b="b"/>
              <a:pathLst>
                <a:path w="2286" h="2121">
                  <a:moveTo>
                    <a:pt x="0" y="0"/>
                  </a:moveTo>
                  <a:lnTo>
                    <a:pt x="2111" y="2120"/>
                  </a:lnTo>
                  <a:lnTo>
                    <a:pt x="2285" y="1945"/>
                  </a:lnTo>
                  <a:lnTo>
                    <a:pt x="348" y="0"/>
                  </a:lnTo>
                  <a:lnTo>
                    <a:pt x="0" y="0"/>
                  </a:lnTo>
                </a:path>
              </a:pathLst>
            </a:custGeom>
            <a:solidFill>
              <a:schemeClr val="bg1">
                <a:alpha val="50000"/>
              </a:schemeClr>
            </a:solidFill>
            <a:ln w="9525">
              <a:noFill/>
              <a:round/>
              <a:headEnd type="none" w="sm" len="sm"/>
              <a:tailEnd type="none" w="sm" len="sm"/>
            </a:ln>
            <a:effectLst/>
          </p:spPr>
          <p:txBody>
            <a:bodyPr/>
            <a:lstStyle/>
            <a:p>
              <a:pPr>
                <a:defRPr/>
              </a:pPr>
              <a:endParaRPr lang="en-US" dirty="0"/>
            </a:p>
          </p:txBody>
        </p:sp>
      </p:grpSp>
      <p:sp>
        <p:nvSpPr>
          <p:cNvPr id="3079" name="Rectangle 7"/>
          <p:cNvSpPr>
            <a:spLocks noGrp="1" noChangeArrowheads="1"/>
          </p:cNvSpPr>
          <p:nvPr>
            <p:ph type="ctrTitle" sz="quarter"/>
          </p:nvPr>
        </p:nvSpPr>
        <p:spPr>
          <a:xfrm>
            <a:off x="685800" y="1143000"/>
            <a:ext cx="7772400" cy="1143000"/>
          </a:xfrm>
        </p:spPr>
        <p:txBody>
          <a:bodyPr/>
          <a:lstStyle>
            <a:lvl1pPr>
              <a:defRPr/>
            </a:lvl1pPr>
          </a:lstStyle>
          <a:p>
            <a:r>
              <a:rPr lang="en-US"/>
              <a:t>Click to edit Master title style</a:t>
            </a:r>
          </a:p>
        </p:txBody>
      </p:sp>
      <p:sp>
        <p:nvSpPr>
          <p:cNvPr id="3080" name="Rectangle 8"/>
          <p:cNvSpPr>
            <a:spLocks noGrp="1" noChangeArrowheads="1"/>
          </p:cNvSpPr>
          <p:nvPr>
            <p:ph type="subTitle" sz="quarter" idx="1"/>
          </p:nvPr>
        </p:nvSpPr>
        <p:spPr>
          <a:xfrm>
            <a:off x="1371600" y="2819400"/>
            <a:ext cx="6400800" cy="1752600"/>
          </a:xfrm>
          <a:ln w="9525">
            <a:headEnd/>
            <a:tailEnd/>
          </a:ln>
        </p:spPr>
        <p:txBody>
          <a:bodyPr lIns="92075" tIns="46038" rIns="92075" bIns="46038"/>
          <a:lstStyle>
            <a:lvl1pPr marL="0" indent="0" algn="ctr">
              <a:buFont typeface="Wingdings" pitchFamily="2" charset="2"/>
              <a:buNone/>
              <a:defRPr/>
            </a:lvl1pPr>
          </a:lstStyle>
          <a:p>
            <a:r>
              <a:rPr lang="en-US"/>
              <a:t>Click to edit Master subtitle style</a:t>
            </a:r>
          </a:p>
        </p:txBody>
      </p:sp>
      <p:sp>
        <p:nvSpPr>
          <p:cNvPr id="9" name="Rectangle 9"/>
          <p:cNvSpPr>
            <a:spLocks noGrp="1" noChangeArrowheads="1"/>
          </p:cNvSpPr>
          <p:nvPr>
            <p:ph type="dt" sz="quarter" idx="10"/>
          </p:nvPr>
        </p:nvSpPr>
        <p:spPr/>
        <p:txBody>
          <a:bodyPr/>
          <a:lstStyle>
            <a:lvl1pPr>
              <a:defRPr>
                <a:solidFill>
                  <a:srgbClr val="FFFFFF"/>
                </a:solidFill>
              </a:defRPr>
            </a:lvl1pPr>
          </a:lstStyle>
          <a:p>
            <a:pPr>
              <a:defRPr/>
            </a:pPr>
            <a:endParaRPr lang="en-US"/>
          </a:p>
        </p:txBody>
      </p:sp>
      <p:sp>
        <p:nvSpPr>
          <p:cNvPr id="10" name="Rectangle 10"/>
          <p:cNvSpPr>
            <a:spLocks noGrp="1" noChangeArrowheads="1"/>
          </p:cNvSpPr>
          <p:nvPr>
            <p:ph type="ftr" sz="quarter" idx="11"/>
          </p:nvPr>
        </p:nvSpPr>
        <p:spPr/>
        <p:txBody>
          <a:bodyPr/>
          <a:lstStyle>
            <a:lvl1pPr>
              <a:defRPr>
                <a:solidFill>
                  <a:srgbClr val="FFFFFF"/>
                </a:solidFill>
              </a:defRPr>
            </a:lvl1pPr>
          </a:lstStyle>
          <a:p>
            <a:pPr>
              <a:defRPr/>
            </a:pPr>
            <a:endParaRPr lang="en-US"/>
          </a:p>
        </p:txBody>
      </p:sp>
      <p:sp>
        <p:nvSpPr>
          <p:cNvPr id="11" name="Rectangle 11"/>
          <p:cNvSpPr>
            <a:spLocks noGrp="1" noChangeArrowheads="1"/>
          </p:cNvSpPr>
          <p:nvPr>
            <p:ph type="sldNum" sz="quarter" idx="12"/>
          </p:nvPr>
        </p:nvSpPr>
        <p:spPr/>
        <p:txBody>
          <a:bodyPr/>
          <a:lstStyle>
            <a:lvl1pPr>
              <a:defRPr>
                <a:solidFill>
                  <a:srgbClr val="FFFFFF"/>
                </a:solidFill>
              </a:defRPr>
            </a:lvl1pPr>
          </a:lstStyle>
          <a:p>
            <a:fld id="{DD0E7A38-4BF2-4AA1-AD7D-0F0732205D2C}" type="slidenum">
              <a:rPr lang="en-US" altLang="en-US"/>
              <a:pPr/>
              <a:t>‹#›</a:t>
            </a:fld>
            <a:endParaRPr lang="en-US" altLang="en-US"/>
          </a:p>
        </p:txBody>
      </p:sp>
    </p:spTree>
    <p:extLst>
      <p:ext uri="{BB962C8B-B14F-4D97-AF65-F5344CB8AC3E}">
        <p14:creationId xmlns:p14="http://schemas.microsoft.com/office/powerpoint/2010/main" val="3690506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fld id="{58B775F6-4362-4F18-8865-14429C450BEA}" type="slidenum">
              <a:rPr lang="en-US" altLang="en-US"/>
              <a:pPr/>
              <a:t>‹#›</a:t>
            </a:fld>
            <a:endParaRPr lang="en-US" altLang="en-US"/>
          </a:p>
        </p:txBody>
      </p:sp>
    </p:spTree>
    <p:extLst>
      <p:ext uri="{BB962C8B-B14F-4D97-AF65-F5344CB8AC3E}">
        <p14:creationId xmlns:p14="http://schemas.microsoft.com/office/powerpoint/2010/main" val="2035847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fld id="{14D5276D-190F-477F-B00F-3C3A4390C58D}" type="slidenum">
              <a:rPr lang="en-US" altLang="en-US"/>
              <a:pPr/>
              <a:t>‹#›</a:t>
            </a:fld>
            <a:endParaRPr lang="en-US" altLang="en-US"/>
          </a:p>
        </p:txBody>
      </p:sp>
    </p:spTree>
    <p:extLst>
      <p:ext uri="{BB962C8B-B14F-4D97-AF65-F5344CB8AC3E}">
        <p14:creationId xmlns:p14="http://schemas.microsoft.com/office/powerpoint/2010/main" val="2051061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641475"/>
            <a:ext cx="3810000" cy="4454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41475"/>
            <a:ext cx="3810000" cy="4454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fld id="{FE6C4300-D3BC-4EEA-985E-DD04FFEDBA80}" type="slidenum">
              <a:rPr lang="en-US" altLang="en-US"/>
              <a:pPr/>
              <a:t>‹#›</a:t>
            </a:fld>
            <a:endParaRPr lang="en-US" altLang="en-US"/>
          </a:p>
        </p:txBody>
      </p:sp>
    </p:spTree>
    <p:extLst>
      <p:ext uri="{BB962C8B-B14F-4D97-AF65-F5344CB8AC3E}">
        <p14:creationId xmlns:p14="http://schemas.microsoft.com/office/powerpoint/2010/main" val="4776801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dt" sz="half" idx="10"/>
          </p:nvPr>
        </p:nvSpPr>
        <p:spPr>
          <a:ln/>
        </p:spPr>
        <p:txBody>
          <a:bodyPr/>
          <a:lstStyle>
            <a:lvl1pPr>
              <a:defRPr/>
            </a:lvl1pPr>
          </a:lstStyle>
          <a:p>
            <a:pPr>
              <a:defRPr/>
            </a:pPr>
            <a:endParaRPr lang="en-US"/>
          </a:p>
        </p:txBody>
      </p:sp>
      <p:sp>
        <p:nvSpPr>
          <p:cNvPr id="8" name="Rectangle 10"/>
          <p:cNvSpPr>
            <a:spLocks noGrp="1" noChangeArrowheads="1"/>
          </p:cNvSpPr>
          <p:nvPr>
            <p:ph type="ftr" sz="quarter" idx="11"/>
          </p:nvPr>
        </p:nvSpPr>
        <p:spPr>
          <a:ln/>
        </p:spPr>
        <p:txBody>
          <a:bodyPr/>
          <a:lstStyle>
            <a:lvl1pPr>
              <a:defRPr/>
            </a:lvl1pPr>
          </a:lstStyle>
          <a:p>
            <a:pPr>
              <a:defRPr/>
            </a:pPr>
            <a:endParaRPr lang="en-US"/>
          </a:p>
        </p:txBody>
      </p:sp>
      <p:sp>
        <p:nvSpPr>
          <p:cNvPr id="9" name="Rectangle 11"/>
          <p:cNvSpPr>
            <a:spLocks noGrp="1" noChangeArrowheads="1"/>
          </p:cNvSpPr>
          <p:nvPr>
            <p:ph type="sldNum" sz="quarter" idx="12"/>
          </p:nvPr>
        </p:nvSpPr>
        <p:spPr>
          <a:ln/>
        </p:spPr>
        <p:txBody>
          <a:bodyPr/>
          <a:lstStyle>
            <a:lvl1pPr>
              <a:defRPr/>
            </a:lvl1pPr>
          </a:lstStyle>
          <a:p>
            <a:fld id="{A0C3CCDA-ABDC-409E-9E55-AA87868DEA45}" type="slidenum">
              <a:rPr lang="en-US" altLang="en-US"/>
              <a:pPr/>
              <a:t>‹#›</a:t>
            </a:fld>
            <a:endParaRPr lang="en-US" altLang="en-US"/>
          </a:p>
        </p:txBody>
      </p:sp>
    </p:spTree>
    <p:extLst>
      <p:ext uri="{BB962C8B-B14F-4D97-AF65-F5344CB8AC3E}">
        <p14:creationId xmlns:p14="http://schemas.microsoft.com/office/powerpoint/2010/main" val="3621682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dt" sz="half" idx="10"/>
          </p:nvPr>
        </p:nvSpPr>
        <p:spPr>
          <a:ln/>
        </p:spPr>
        <p:txBody>
          <a:bodyPr/>
          <a:lstStyle>
            <a:lvl1pPr>
              <a:defRPr/>
            </a:lvl1pPr>
          </a:lstStyle>
          <a:p>
            <a:pPr>
              <a:defRPr/>
            </a:pPr>
            <a:endParaRPr lang="en-US"/>
          </a:p>
        </p:txBody>
      </p:sp>
      <p:sp>
        <p:nvSpPr>
          <p:cNvPr id="4" name="Rectangle 10"/>
          <p:cNvSpPr>
            <a:spLocks noGrp="1" noChangeArrowheads="1"/>
          </p:cNvSpPr>
          <p:nvPr>
            <p:ph type="ftr" sz="quarter" idx="11"/>
          </p:nvPr>
        </p:nvSpPr>
        <p:spPr>
          <a:ln/>
        </p:spPr>
        <p:txBody>
          <a:bodyPr/>
          <a:lstStyle>
            <a:lvl1pPr>
              <a:defRPr/>
            </a:lvl1pPr>
          </a:lstStyle>
          <a:p>
            <a:pPr>
              <a:defRPr/>
            </a:pPr>
            <a:endParaRPr lang="en-US"/>
          </a:p>
        </p:txBody>
      </p:sp>
      <p:sp>
        <p:nvSpPr>
          <p:cNvPr id="5" name="Rectangle 11"/>
          <p:cNvSpPr>
            <a:spLocks noGrp="1" noChangeArrowheads="1"/>
          </p:cNvSpPr>
          <p:nvPr>
            <p:ph type="sldNum" sz="quarter" idx="12"/>
          </p:nvPr>
        </p:nvSpPr>
        <p:spPr>
          <a:ln/>
        </p:spPr>
        <p:txBody>
          <a:bodyPr/>
          <a:lstStyle>
            <a:lvl1pPr>
              <a:defRPr/>
            </a:lvl1pPr>
          </a:lstStyle>
          <a:p>
            <a:fld id="{772EAB29-E3F1-4DC0-84A5-AE09E08B31AD}" type="slidenum">
              <a:rPr lang="en-US" altLang="en-US"/>
              <a:pPr/>
              <a:t>‹#›</a:t>
            </a:fld>
            <a:endParaRPr lang="en-US" altLang="en-US"/>
          </a:p>
        </p:txBody>
      </p:sp>
    </p:spTree>
    <p:extLst>
      <p:ext uri="{BB962C8B-B14F-4D97-AF65-F5344CB8AC3E}">
        <p14:creationId xmlns:p14="http://schemas.microsoft.com/office/powerpoint/2010/main" val="1905424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a:p>
        </p:txBody>
      </p:sp>
      <p:sp>
        <p:nvSpPr>
          <p:cNvPr id="3" name="Rectangle 10"/>
          <p:cNvSpPr>
            <a:spLocks noGrp="1" noChangeArrowheads="1"/>
          </p:cNvSpPr>
          <p:nvPr>
            <p:ph type="ftr" sz="quarter" idx="11"/>
          </p:nvPr>
        </p:nvSpPr>
        <p:spPr>
          <a:ln/>
        </p:spPr>
        <p:txBody>
          <a:bodyPr/>
          <a:lstStyle>
            <a:lvl1pPr>
              <a:defRPr/>
            </a:lvl1pPr>
          </a:lstStyle>
          <a:p>
            <a:pPr>
              <a:defRPr/>
            </a:pPr>
            <a:endParaRPr lang="en-US"/>
          </a:p>
        </p:txBody>
      </p:sp>
      <p:sp>
        <p:nvSpPr>
          <p:cNvPr id="4" name="Rectangle 11"/>
          <p:cNvSpPr>
            <a:spLocks noGrp="1" noChangeArrowheads="1"/>
          </p:cNvSpPr>
          <p:nvPr>
            <p:ph type="sldNum" sz="quarter" idx="12"/>
          </p:nvPr>
        </p:nvSpPr>
        <p:spPr>
          <a:ln/>
        </p:spPr>
        <p:txBody>
          <a:bodyPr/>
          <a:lstStyle>
            <a:lvl1pPr>
              <a:defRPr/>
            </a:lvl1pPr>
          </a:lstStyle>
          <a:p>
            <a:fld id="{7888B426-47E4-4FFD-916C-122B8AA63276}" type="slidenum">
              <a:rPr lang="en-US" altLang="en-US"/>
              <a:pPr/>
              <a:t>‹#›</a:t>
            </a:fld>
            <a:endParaRPr lang="en-US" altLang="en-US"/>
          </a:p>
        </p:txBody>
      </p:sp>
    </p:spTree>
    <p:extLst>
      <p:ext uri="{BB962C8B-B14F-4D97-AF65-F5344CB8AC3E}">
        <p14:creationId xmlns:p14="http://schemas.microsoft.com/office/powerpoint/2010/main" val="2457465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fld id="{306D7EA0-66F9-4123-9A72-D8BB539BC2E6}" type="slidenum">
              <a:rPr lang="en-US" altLang="en-US"/>
              <a:pPr/>
              <a:t>‹#›</a:t>
            </a:fld>
            <a:endParaRPr lang="en-US" altLang="en-US"/>
          </a:p>
        </p:txBody>
      </p:sp>
    </p:spTree>
    <p:extLst>
      <p:ext uri="{BB962C8B-B14F-4D97-AF65-F5344CB8AC3E}">
        <p14:creationId xmlns:p14="http://schemas.microsoft.com/office/powerpoint/2010/main" val="4045207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fld id="{671EDC78-4282-483D-834A-4BFC5F2F0885}" type="slidenum">
              <a:rPr lang="en-US" altLang="en-US"/>
              <a:pPr/>
              <a:t>‹#›</a:t>
            </a:fld>
            <a:endParaRPr lang="en-US" altLang="en-US"/>
          </a:p>
        </p:txBody>
      </p:sp>
    </p:spTree>
    <p:extLst>
      <p:ext uri="{BB962C8B-B14F-4D97-AF65-F5344CB8AC3E}">
        <p14:creationId xmlns:p14="http://schemas.microsoft.com/office/powerpoint/2010/main" val="26719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fld id="{83E92DFC-3BFD-432A-A73D-545DB253D13F}" type="slidenum">
              <a:rPr lang="en-US" altLang="en-US"/>
              <a:pPr/>
              <a:t>‹#›</a:t>
            </a:fld>
            <a:endParaRPr lang="en-US" altLang="en-US"/>
          </a:p>
        </p:txBody>
      </p:sp>
    </p:spTree>
    <p:extLst>
      <p:ext uri="{BB962C8B-B14F-4D97-AF65-F5344CB8AC3E}">
        <p14:creationId xmlns:p14="http://schemas.microsoft.com/office/powerpoint/2010/main" val="485959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228600"/>
            <a:ext cx="194310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228600"/>
            <a:ext cx="56769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fld id="{1367AB8E-5467-4B29-95BA-1FA957456DE1}" type="slidenum">
              <a:rPr lang="en-US" altLang="en-US"/>
              <a:pPr/>
              <a:t>‹#›</a:t>
            </a:fld>
            <a:endParaRPr lang="en-US" altLang="en-US"/>
          </a:p>
        </p:txBody>
      </p:sp>
    </p:spTree>
    <p:extLst>
      <p:ext uri="{BB962C8B-B14F-4D97-AF65-F5344CB8AC3E}">
        <p14:creationId xmlns:p14="http://schemas.microsoft.com/office/powerpoint/2010/main" val="1299213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219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641475"/>
            <a:ext cx="3810000" cy="4454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41475"/>
            <a:ext cx="3810000" cy="4454525"/>
          </a:xfrm>
        </p:spPr>
        <p:txBody>
          <a:bodyPr/>
          <a:lstStyle/>
          <a:p>
            <a:pPr lvl="0"/>
            <a:endParaRPr lang="en-US" noProof="0" dirty="0" smtClean="0"/>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fld id="{5467E51B-697C-42C9-8AF7-AC85D3FA8F3F}" type="slidenum">
              <a:rPr lang="en-US" altLang="en-US"/>
              <a:pPr/>
              <a:t>‹#›</a:t>
            </a:fld>
            <a:endParaRPr lang="en-US" altLang="en-US"/>
          </a:p>
        </p:txBody>
      </p:sp>
    </p:spTree>
    <p:extLst>
      <p:ext uri="{BB962C8B-B14F-4D97-AF65-F5344CB8AC3E}">
        <p14:creationId xmlns:p14="http://schemas.microsoft.com/office/powerpoint/2010/main" val="19542347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219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641475"/>
            <a:ext cx="3810000" cy="4454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41475"/>
            <a:ext cx="3810000" cy="4454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fld id="{1B5C9EE6-D18D-4DAA-A1D4-C72AD383C47D}" type="slidenum">
              <a:rPr lang="en-US" altLang="en-US"/>
              <a:pPr/>
              <a:t>‹#›</a:t>
            </a:fld>
            <a:endParaRPr lang="en-US" altLang="en-US"/>
          </a:p>
        </p:txBody>
      </p:sp>
    </p:spTree>
    <p:extLst>
      <p:ext uri="{BB962C8B-B14F-4D97-AF65-F5344CB8AC3E}">
        <p14:creationId xmlns:p14="http://schemas.microsoft.com/office/powerpoint/2010/main" val="1210362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2"/>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8478838" cy="6173788"/>
            <a:chOff x="0" y="0"/>
            <a:chExt cx="5341" cy="3889"/>
          </a:xfrm>
        </p:grpSpPr>
        <p:sp>
          <p:nvSpPr>
            <p:cNvPr id="2051" name="Freeform 3"/>
            <p:cNvSpPr>
              <a:spLocks/>
            </p:cNvSpPr>
            <p:nvPr/>
          </p:nvSpPr>
          <p:spPr bwMode="auto">
            <a:xfrm>
              <a:off x="0" y="0"/>
              <a:ext cx="3863" cy="3889"/>
            </a:xfrm>
            <a:custGeom>
              <a:avLst/>
              <a:gdLst/>
              <a:ahLst/>
              <a:cxnLst>
                <a:cxn ang="0">
                  <a:pos x="3862" y="3418"/>
                </a:cxn>
                <a:cxn ang="0">
                  <a:pos x="457" y="0"/>
                </a:cxn>
                <a:cxn ang="0">
                  <a:pos x="0" y="0"/>
                </a:cxn>
                <a:cxn ang="0">
                  <a:pos x="0" y="481"/>
                </a:cxn>
                <a:cxn ang="0">
                  <a:pos x="3394" y="3888"/>
                </a:cxn>
                <a:cxn ang="0">
                  <a:pos x="3862" y="3418"/>
                </a:cxn>
              </a:cxnLst>
              <a:rect l="0" t="0" r="r" b="b"/>
              <a:pathLst>
                <a:path w="3863" h="3889">
                  <a:moveTo>
                    <a:pt x="3862" y="3418"/>
                  </a:moveTo>
                  <a:lnTo>
                    <a:pt x="457" y="0"/>
                  </a:lnTo>
                  <a:lnTo>
                    <a:pt x="0" y="0"/>
                  </a:lnTo>
                  <a:lnTo>
                    <a:pt x="0" y="481"/>
                  </a:lnTo>
                  <a:lnTo>
                    <a:pt x="3394" y="3888"/>
                  </a:lnTo>
                  <a:lnTo>
                    <a:pt x="3862" y="3418"/>
                  </a:lnTo>
                </a:path>
              </a:pathLst>
            </a:custGeom>
            <a:solidFill>
              <a:schemeClr val="bg1">
                <a:alpha val="50000"/>
              </a:schemeClr>
            </a:solidFill>
            <a:ln w="9525">
              <a:noFill/>
              <a:round/>
              <a:headEnd type="none" w="sm" len="sm"/>
              <a:tailEnd type="none" w="sm" len="sm"/>
            </a:ln>
            <a:effectLst/>
          </p:spPr>
          <p:txBody>
            <a:bodyPr/>
            <a:lstStyle/>
            <a:p>
              <a:pPr>
                <a:defRPr/>
              </a:pPr>
              <a:endParaRPr lang="en-US" dirty="0"/>
            </a:p>
          </p:txBody>
        </p:sp>
        <p:sp>
          <p:nvSpPr>
            <p:cNvPr id="2052" name="Freeform 4"/>
            <p:cNvSpPr>
              <a:spLocks/>
            </p:cNvSpPr>
            <p:nvPr/>
          </p:nvSpPr>
          <p:spPr bwMode="auto">
            <a:xfrm>
              <a:off x="860" y="0"/>
              <a:ext cx="3394" cy="3223"/>
            </a:xfrm>
            <a:custGeom>
              <a:avLst/>
              <a:gdLst/>
              <a:ahLst/>
              <a:cxnLst>
                <a:cxn ang="0">
                  <a:pos x="370" y="0"/>
                </a:cxn>
                <a:cxn ang="0">
                  <a:pos x="3393" y="3036"/>
                </a:cxn>
                <a:cxn ang="0">
                  <a:pos x="3208" y="3222"/>
                </a:cxn>
                <a:cxn ang="0">
                  <a:pos x="0" y="0"/>
                </a:cxn>
                <a:cxn ang="0">
                  <a:pos x="370" y="0"/>
                </a:cxn>
              </a:cxnLst>
              <a:rect l="0" t="0" r="r" b="b"/>
              <a:pathLst>
                <a:path w="3394" h="3223">
                  <a:moveTo>
                    <a:pt x="370" y="0"/>
                  </a:moveTo>
                  <a:lnTo>
                    <a:pt x="3393" y="3036"/>
                  </a:lnTo>
                  <a:lnTo>
                    <a:pt x="3208" y="3222"/>
                  </a:lnTo>
                  <a:lnTo>
                    <a:pt x="0" y="0"/>
                  </a:lnTo>
                  <a:lnTo>
                    <a:pt x="370" y="0"/>
                  </a:lnTo>
                </a:path>
              </a:pathLst>
            </a:custGeom>
            <a:solidFill>
              <a:schemeClr val="bg1">
                <a:alpha val="50000"/>
              </a:schemeClr>
            </a:solidFill>
            <a:ln w="9525">
              <a:noFill/>
              <a:round/>
              <a:headEnd type="none" w="sm" len="sm"/>
              <a:tailEnd type="none" w="sm" len="sm"/>
            </a:ln>
            <a:effectLst/>
          </p:spPr>
          <p:txBody>
            <a:bodyPr/>
            <a:lstStyle/>
            <a:p>
              <a:pPr>
                <a:defRPr/>
              </a:pPr>
              <a:endParaRPr lang="en-US" dirty="0"/>
            </a:p>
          </p:txBody>
        </p:sp>
        <p:sp>
          <p:nvSpPr>
            <p:cNvPr id="2053" name="Freeform 5"/>
            <p:cNvSpPr>
              <a:spLocks/>
            </p:cNvSpPr>
            <p:nvPr/>
          </p:nvSpPr>
          <p:spPr bwMode="auto">
            <a:xfrm>
              <a:off x="2187" y="0"/>
              <a:ext cx="2859" cy="2556"/>
            </a:xfrm>
            <a:custGeom>
              <a:avLst/>
              <a:gdLst/>
              <a:ahLst/>
              <a:cxnLst>
                <a:cxn ang="0">
                  <a:pos x="630" y="0"/>
                </a:cxn>
                <a:cxn ang="0">
                  <a:pos x="2858" y="2238"/>
                </a:cxn>
                <a:cxn ang="0">
                  <a:pos x="2543" y="2555"/>
                </a:cxn>
                <a:cxn ang="0">
                  <a:pos x="0" y="0"/>
                </a:cxn>
                <a:cxn ang="0">
                  <a:pos x="630" y="0"/>
                </a:cxn>
              </a:cxnLst>
              <a:rect l="0" t="0" r="r" b="b"/>
              <a:pathLst>
                <a:path w="2859" h="2556">
                  <a:moveTo>
                    <a:pt x="630" y="0"/>
                  </a:moveTo>
                  <a:lnTo>
                    <a:pt x="2858" y="2238"/>
                  </a:lnTo>
                  <a:lnTo>
                    <a:pt x="2543" y="2555"/>
                  </a:lnTo>
                  <a:lnTo>
                    <a:pt x="0" y="0"/>
                  </a:lnTo>
                  <a:lnTo>
                    <a:pt x="630" y="0"/>
                  </a:lnTo>
                </a:path>
              </a:pathLst>
            </a:custGeom>
            <a:solidFill>
              <a:schemeClr val="bg1">
                <a:alpha val="50000"/>
              </a:schemeClr>
            </a:solidFill>
            <a:ln w="9525">
              <a:noFill/>
              <a:round/>
              <a:headEnd type="none" w="sm" len="sm"/>
              <a:tailEnd type="none" w="sm" len="sm"/>
            </a:ln>
            <a:effectLst/>
          </p:spPr>
          <p:txBody>
            <a:bodyPr/>
            <a:lstStyle/>
            <a:p>
              <a:pPr>
                <a:defRPr/>
              </a:pPr>
              <a:endParaRPr lang="en-US" dirty="0"/>
            </a:p>
          </p:txBody>
        </p:sp>
        <p:sp>
          <p:nvSpPr>
            <p:cNvPr id="2054" name="Freeform 6"/>
            <p:cNvSpPr>
              <a:spLocks/>
            </p:cNvSpPr>
            <p:nvPr/>
          </p:nvSpPr>
          <p:spPr bwMode="auto">
            <a:xfrm>
              <a:off x="3055" y="0"/>
              <a:ext cx="2286" cy="2121"/>
            </a:xfrm>
            <a:custGeom>
              <a:avLst/>
              <a:gdLst/>
              <a:ahLst/>
              <a:cxnLst>
                <a:cxn ang="0">
                  <a:pos x="0" y="0"/>
                </a:cxn>
                <a:cxn ang="0">
                  <a:pos x="2111" y="2120"/>
                </a:cxn>
                <a:cxn ang="0">
                  <a:pos x="2285" y="1945"/>
                </a:cxn>
                <a:cxn ang="0">
                  <a:pos x="348" y="0"/>
                </a:cxn>
                <a:cxn ang="0">
                  <a:pos x="0" y="0"/>
                </a:cxn>
              </a:cxnLst>
              <a:rect l="0" t="0" r="r" b="b"/>
              <a:pathLst>
                <a:path w="2286" h="2121">
                  <a:moveTo>
                    <a:pt x="0" y="0"/>
                  </a:moveTo>
                  <a:lnTo>
                    <a:pt x="2111" y="2120"/>
                  </a:lnTo>
                  <a:lnTo>
                    <a:pt x="2285" y="1945"/>
                  </a:lnTo>
                  <a:lnTo>
                    <a:pt x="348" y="0"/>
                  </a:lnTo>
                  <a:lnTo>
                    <a:pt x="0" y="0"/>
                  </a:lnTo>
                </a:path>
              </a:pathLst>
            </a:custGeom>
            <a:solidFill>
              <a:schemeClr val="bg1">
                <a:alpha val="50000"/>
              </a:schemeClr>
            </a:solidFill>
            <a:ln w="9525">
              <a:noFill/>
              <a:round/>
              <a:headEnd type="none" w="sm" len="sm"/>
              <a:tailEnd type="none" w="sm" len="sm"/>
            </a:ln>
            <a:effectLst/>
          </p:spPr>
          <p:txBody>
            <a:bodyPr/>
            <a:lstStyle/>
            <a:p>
              <a:pPr>
                <a:defRPr/>
              </a:pPr>
              <a:endParaRPr lang="en-US" dirty="0"/>
            </a:p>
          </p:txBody>
        </p:sp>
      </p:grpSp>
      <p:sp>
        <p:nvSpPr>
          <p:cNvPr id="2055" name="Rectangle 7"/>
          <p:cNvSpPr>
            <a:spLocks noGrp="1" noChangeArrowheads="1"/>
          </p:cNvSpPr>
          <p:nvPr>
            <p:ph type="title"/>
          </p:nvPr>
        </p:nvSpPr>
        <p:spPr bwMode="auto">
          <a:xfrm>
            <a:off x="685800" y="228600"/>
            <a:ext cx="7772400" cy="1219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2057" name="Rectangle 9"/>
          <p:cNvSpPr>
            <a:spLocks noGrp="1" noChangeArrowheads="1"/>
          </p:cNvSpPr>
          <p:nvPr>
            <p:ph type="dt" sz="half" idx="2"/>
          </p:nvPr>
        </p:nvSpPr>
        <p:spPr bwMode="auto">
          <a:xfrm>
            <a:off x="685800" y="6248400"/>
            <a:ext cx="1905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spcBef>
                <a:spcPct val="50000"/>
              </a:spcBef>
              <a:defRPr sz="1400"/>
            </a:lvl1pPr>
          </a:lstStyle>
          <a:p>
            <a:pPr>
              <a:defRPr/>
            </a:pPr>
            <a:endParaRPr lang="en-US"/>
          </a:p>
        </p:txBody>
      </p:sp>
      <p:sp>
        <p:nvSpPr>
          <p:cNvPr id="2058" name="Rectangle 10"/>
          <p:cNvSpPr>
            <a:spLocks noGrp="1" noChangeArrowheads="1"/>
          </p:cNvSpPr>
          <p:nvPr>
            <p:ph type="ftr" sz="quarter" idx="3"/>
          </p:nvPr>
        </p:nvSpPr>
        <p:spPr bwMode="auto">
          <a:xfrm>
            <a:off x="3124200" y="6248400"/>
            <a:ext cx="28956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ctr">
              <a:spcBef>
                <a:spcPct val="50000"/>
              </a:spcBef>
              <a:defRPr sz="1400"/>
            </a:lvl1pPr>
          </a:lstStyle>
          <a:p>
            <a:pPr>
              <a:defRPr/>
            </a:pPr>
            <a:endParaRPr lang="en-US"/>
          </a:p>
        </p:txBody>
      </p:sp>
      <p:sp>
        <p:nvSpPr>
          <p:cNvPr id="2059" name="Rectangle 11"/>
          <p:cNvSpPr>
            <a:spLocks noGrp="1" noChangeArrowheads="1"/>
          </p:cNvSpPr>
          <p:nvPr>
            <p:ph type="sldNum" sz="quarter" idx="4"/>
          </p:nvPr>
        </p:nvSpPr>
        <p:spPr bwMode="auto">
          <a:xfrm>
            <a:off x="6553200" y="6248400"/>
            <a:ext cx="1905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a:spcBef>
                <a:spcPct val="50000"/>
              </a:spcBef>
              <a:defRPr sz="1400"/>
            </a:lvl1pPr>
          </a:lstStyle>
          <a:p>
            <a:fld id="{DABC55CE-22EF-49DB-8FB1-663E91538D75}" type="slidenum">
              <a:rPr lang="en-US" altLang="en-US"/>
              <a:pPr/>
              <a:t>‹#›</a:t>
            </a:fld>
            <a:endParaRPr lang="en-US" altLang="en-US"/>
          </a:p>
        </p:txBody>
      </p:sp>
      <p:sp>
        <p:nvSpPr>
          <p:cNvPr id="2060" name="Rectangle 12"/>
          <p:cNvSpPr>
            <a:spLocks noGrp="1" noChangeArrowheads="1"/>
          </p:cNvSpPr>
          <p:nvPr>
            <p:ph type="body" idx="1"/>
          </p:nvPr>
        </p:nvSpPr>
        <p:spPr bwMode="auto">
          <a:xfrm>
            <a:off x="685800" y="1641475"/>
            <a:ext cx="7772400" cy="4454525"/>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90"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Lst>
  <p:hf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Comic Sans MS" pitchFamily="66"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Comic Sans MS" pitchFamily="66"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Comic Sans MS" pitchFamily="66"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Comic Sans MS" pitchFamily="66"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Comic Sans MS" pitchFamily="66"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Comic Sans MS" pitchFamily="66"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Comic Sans MS" pitchFamily="66"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Comic Sans MS" pitchFamily="66" charset="0"/>
        </a:defRPr>
      </a:lvl9pPr>
    </p:titleStyle>
    <p:bodyStyle>
      <a:lvl1pPr marL="342900" indent="-342900" algn="l" rtl="0" eaLnBrk="0" fontAlgn="base" hangingPunct="0">
        <a:spcBef>
          <a:spcPct val="20000"/>
        </a:spcBef>
        <a:spcAft>
          <a:spcPct val="0"/>
        </a:spcAft>
        <a:buClr>
          <a:schemeClr val="tx2"/>
        </a:buClr>
        <a:buSzPct val="75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1"/>
        </a:buClr>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2"/>
        </a:buClr>
        <a:buSzPct val="75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youtube.com/watch?v=xkwRTIKXaxg"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WATCH</a:t>
            </a:r>
            <a:endParaRPr lang="en-US" b="1" dirty="0"/>
          </a:p>
        </p:txBody>
      </p:sp>
      <p:sp>
        <p:nvSpPr>
          <p:cNvPr id="3" name="Content Placeholder 2"/>
          <p:cNvSpPr>
            <a:spLocks noGrp="1"/>
          </p:cNvSpPr>
          <p:nvPr>
            <p:ph idx="1"/>
          </p:nvPr>
        </p:nvSpPr>
        <p:spPr/>
        <p:txBody>
          <a:bodyPr/>
          <a:lstStyle/>
          <a:p>
            <a:pPr lvl="0"/>
            <a:r>
              <a:rPr lang="en-US" dirty="0">
                <a:effectLst/>
              </a:rPr>
              <a:t>Section D ‘How does evolution really work? </a:t>
            </a:r>
            <a:endParaRPr lang="en-US" dirty="0" smtClean="0">
              <a:effectLst/>
            </a:endParaRPr>
          </a:p>
          <a:p>
            <a:pPr lvl="0"/>
            <a:r>
              <a:rPr lang="en-US" dirty="0" smtClean="0">
                <a:effectLst/>
              </a:rPr>
              <a:t>Use </a:t>
            </a:r>
            <a:r>
              <a:rPr lang="en-US" dirty="0">
                <a:effectLst/>
              </a:rPr>
              <a:t>the video on </a:t>
            </a:r>
            <a:r>
              <a:rPr lang="en-US" u="sng" dirty="0">
                <a:effectLst/>
                <a:hlinkClick r:id="rId2"/>
              </a:rPr>
              <a:t>this page</a:t>
            </a:r>
            <a:endParaRPr lang="en-US" dirty="0">
              <a:effectLst/>
            </a:endParaRPr>
          </a:p>
          <a:p>
            <a:endParaRPr lang="en-US" dirty="0"/>
          </a:p>
        </p:txBody>
      </p:sp>
      <p:sp>
        <p:nvSpPr>
          <p:cNvPr id="4" name="Slide Number Placeholder 3"/>
          <p:cNvSpPr>
            <a:spLocks noGrp="1"/>
          </p:cNvSpPr>
          <p:nvPr>
            <p:ph type="sldNum" sz="quarter" idx="12"/>
          </p:nvPr>
        </p:nvSpPr>
        <p:spPr/>
        <p:txBody>
          <a:bodyPr/>
          <a:lstStyle/>
          <a:p>
            <a:fld id="{58B775F6-4362-4F18-8865-14429C450BEA}" type="slidenum">
              <a:rPr lang="en-US" altLang="en-US" smtClean="0"/>
              <a:pPr/>
              <a:t>1</a:t>
            </a:fld>
            <a:endParaRPr lang="en-US" altLang="en-US"/>
          </a:p>
        </p:txBody>
      </p:sp>
    </p:spTree>
    <p:extLst>
      <p:ext uri="{BB962C8B-B14F-4D97-AF65-F5344CB8AC3E}">
        <p14:creationId xmlns:p14="http://schemas.microsoft.com/office/powerpoint/2010/main" val="3876527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018" y="533400"/>
            <a:ext cx="7772400" cy="1219200"/>
          </a:xfrm>
        </p:spPr>
        <p:txBody>
          <a:bodyPr/>
          <a:lstStyle/>
          <a:p>
            <a:r>
              <a:rPr lang="en-US" b="1" dirty="0" smtClean="0"/>
              <a:t>SECTION E: VARIATION AND SELECTION OF THE EYGPTIAN ORGAMI BIRD</a:t>
            </a:r>
            <a:endParaRPr lang="en-US" b="1" dirty="0"/>
          </a:p>
        </p:txBody>
      </p:sp>
      <p:sp>
        <p:nvSpPr>
          <p:cNvPr id="3" name="Content Placeholder 2"/>
          <p:cNvSpPr>
            <a:spLocks noGrp="1"/>
          </p:cNvSpPr>
          <p:nvPr>
            <p:ph idx="1"/>
          </p:nvPr>
        </p:nvSpPr>
        <p:spPr>
          <a:xfrm>
            <a:off x="685800" y="2264930"/>
            <a:ext cx="7772400" cy="4454525"/>
          </a:xfrm>
        </p:spPr>
        <p:txBody>
          <a:bodyPr/>
          <a:lstStyle/>
          <a:p>
            <a:pPr marL="0" indent="0">
              <a:buNone/>
            </a:pPr>
            <a:r>
              <a:rPr lang="en-US" sz="2800" i="1" u="sng" dirty="0">
                <a:effectLst/>
              </a:rPr>
              <a:t>INTRODUCTION:</a:t>
            </a:r>
            <a:r>
              <a:rPr lang="en-US" sz="2800" dirty="0">
                <a:effectLst/>
              </a:rPr>
              <a:t>  The Egyptian Origami Bird (Avis papyrus) lives in arid regions of North Africa. Only those birds which can successfully fly the long distances between the sparsely spaced </a:t>
            </a:r>
            <a:r>
              <a:rPr lang="en-US" sz="2800" dirty="0" smtClean="0">
                <a:effectLst/>
              </a:rPr>
              <a:t>oases </a:t>
            </a:r>
            <a:r>
              <a:rPr lang="en-US" sz="2800" dirty="0">
                <a:effectLst/>
              </a:rPr>
              <a:t>will be able to live long enough to breed successfully.  You will breed several generations of Origami Birds and observe the effects on their evolutionary success. </a:t>
            </a:r>
          </a:p>
          <a:p>
            <a:endParaRPr lang="en-US" dirty="0"/>
          </a:p>
        </p:txBody>
      </p:sp>
      <p:sp>
        <p:nvSpPr>
          <p:cNvPr id="4" name="Slide Number Placeholder 3"/>
          <p:cNvSpPr>
            <a:spLocks noGrp="1"/>
          </p:cNvSpPr>
          <p:nvPr>
            <p:ph type="sldNum" sz="quarter" idx="12"/>
          </p:nvPr>
        </p:nvSpPr>
        <p:spPr/>
        <p:txBody>
          <a:bodyPr/>
          <a:lstStyle/>
          <a:p>
            <a:fld id="{58B775F6-4362-4F18-8865-14429C450BEA}" type="slidenum">
              <a:rPr lang="en-US" altLang="en-US" smtClean="0"/>
              <a:pPr/>
              <a:t>2</a:t>
            </a:fld>
            <a:endParaRPr lang="en-US" altLang="en-US"/>
          </a:p>
        </p:txBody>
      </p:sp>
    </p:spTree>
    <p:extLst>
      <p:ext uri="{BB962C8B-B14F-4D97-AF65-F5344CB8AC3E}">
        <p14:creationId xmlns:p14="http://schemas.microsoft.com/office/powerpoint/2010/main" val="1860439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PROCEDURE</a:t>
            </a:r>
            <a:endParaRPr lang="en-US" b="1" dirty="0"/>
          </a:p>
        </p:txBody>
      </p:sp>
      <p:sp>
        <p:nvSpPr>
          <p:cNvPr id="3" name="Content Placeholder 2"/>
          <p:cNvSpPr>
            <a:spLocks noGrp="1"/>
          </p:cNvSpPr>
          <p:nvPr>
            <p:ph idx="1"/>
          </p:nvPr>
        </p:nvSpPr>
        <p:spPr/>
        <p:txBody>
          <a:bodyPr/>
          <a:lstStyle/>
          <a:p>
            <a:pPr marL="457200" lvl="0" indent="-457200">
              <a:buNone/>
            </a:pPr>
            <a:r>
              <a:rPr lang="en-US" dirty="0" smtClean="0">
                <a:effectLst/>
              </a:rPr>
              <a:t>1. All </a:t>
            </a:r>
            <a:r>
              <a:rPr lang="en-US" dirty="0">
                <a:effectLst/>
              </a:rPr>
              <a:t>students will start with the same P generation dimensions. You will breed offspring to create your F1 generation. Flip a coin to determine if the mutation occurs on the front wing or the back wing. If heads, the mutation occurs on the front wing. If tails, the mutation occurs on the back wing. </a:t>
            </a:r>
          </a:p>
        </p:txBody>
      </p:sp>
      <p:sp>
        <p:nvSpPr>
          <p:cNvPr id="4" name="Slide Number Placeholder 3"/>
          <p:cNvSpPr>
            <a:spLocks noGrp="1"/>
          </p:cNvSpPr>
          <p:nvPr>
            <p:ph type="sldNum" sz="quarter" idx="12"/>
          </p:nvPr>
        </p:nvSpPr>
        <p:spPr/>
        <p:txBody>
          <a:bodyPr/>
          <a:lstStyle/>
          <a:p>
            <a:fld id="{58B775F6-4362-4F18-8865-14429C450BEA}" type="slidenum">
              <a:rPr lang="en-US" altLang="en-US" smtClean="0"/>
              <a:pPr/>
              <a:t>3</a:t>
            </a:fld>
            <a:endParaRPr lang="en-US" altLang="en-US"/>
          </a:p>
        </p:txBody>
      </p:sp>
    </p:spTree>
    <p:extLst>
      <p:ext uri="{BB962C8B-B14F-4D97-AF65-F5344CB8AC3E}">
        <p14:creationId xmlns:p14="http://schemas.microsoft.com/office/powerpoint/2010/main" val="582841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PROCEDURE</a:t>
            </a:r>
            <a:endParaRPr lang="en-US" b="1" dirty="0"/>
          </a:p>
        </p:txBody>
      </p:sp>
      <p:sp>
        <p:nvSpPr>
          <p:cNvPr id="4" name="Slide Number Placeholder 3"/>
          <p:cNvSpPr>
            <a:spLocks noGrp="1"/>
          </p:cNvSpPr>
          <p:nvPr>
            <p:ph type="sldNum" sz="quarter" idx="12"/>
          </p:nvPr>
        </p:nvSpPr>
        <p:spPr/>
        <p:txBody>
          <a:bodyPr/>
          <a:lstStyle/>
          <a:p>
            <a:fld id="{58B775F6-4362-4F18-8865-14429C450BEA}" type="slidenum">
              <a:rPr lang="en-US" altLang="en-US" smtClean="0"/>
              <a:pPr/>
              <a:t>4</a:t>
            </a:fld>
            <a:endParaRPr lang="en-US" altLang="en-US"/>
          </a:p>
        </p:txBody>
      </p:sp>
      <p:pic>
        <p:nvPicPr>
          <p:cNvPr id="5" name="Picture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6793" y="1752600"/>
            <a:ext cx="8091407" cy="3225628"/>
          </a:xfrm>
          <a:prstGeom prst="rect">
            <a:avLst/>
          </a:prstGeom>
          <a:noFill/>
          <a:ln>
            <a:noFill/>
          </a:ln>
        </p:spPr>
      </p:pic>
      <p:sp>
        <p:nvSpPr>
          <p:cNvPr id="6" name="TextBox 5"/>
          <p:cNvSpPr txBox="1"/>
          <p:nvPr/>
        </p:nvSpPr>
        <p:spPr>
          <a:xfrm>
            <a:off x="990600" y="5334000"/>
            <a:ext cx="7086600" cy="461665"/>
          </a:xfrm>
          <a:prstGeom prst="rect">
            <a:avLst/>
          </a:prstGeom>
          <a:noFill/>
        </p:spPr>
        <p:txBody>
          <a:bodyPr wrap="square" rtlCol="0">
            <a:spAutoFit/>
          </a:bodyPr>
          <a:lstStyle/>
          <a:p>
            <a:pPr algn="ctr"/>
            <a:r>
              <a:rPr lang="en-US" b="1" dirty="0" smtClean="0">
                <a:solidFill>
                  <a:srgbClr val="FFFF00"/>
                </a:solidFill>
                <a:effectLst>
                  <a:outerShdw blurRad="38100" dist="38100" dir="2700000" algn="tl">
                    <a:srgbClr val="000000">
                      <a:alpha val="43137"/>
                    </a:srgbClr>
                  </a:outerShdw>
                </a:effectLst>
              </a:rPr>
              <a:t>Egyptian Origami Bird, </a:t>
            </a:r>
            <a:r>
              <a:rPr lang="en-US" b="1" i="1" dirty="0" smtClean="0">
                <a:solidFill>
                  <a:srgbClr val="FFFF00"/>
                </a:solidFill>
                <a:effectLst>
                  <a:outerShdw blurRad="38100" dist="38100" dir="2700000" algn="tl">
                    <a:srgbClr val="000000">
                      <a:alpha val="43137"/>
                    </a:srgbClr>
                  </a:outerShdw>
                </a:effectLst>
              </a:rPr>
              <a:t>Avis papyrus</a:t>
            </a:r>
            <a:endParaRPr lang="en-US" b="1" i="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2635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PROCEDURE</a:t>
            </a:r>
            <a:endParaRPr lang="en-US" b="1" dirty="0"/>
          </a:p>
        </p:txBody>
      </p:sp>
      <p:sp>
        <p:nvSpPr>
          <p:cNvPr id="3" name="Content Placeholder 2"/>
          <p:cNvSpPr>
            <a:spLocks noGrp="1"/>
          </p:cNvSpPr>
          <p:nvPr>
            <p:ph idx="1"/>
          </p:nvPr>
        </p:nvSpPr>
        <p:spPr/>
        <p:txBody>
          <a:bodyPr/>
          <a:lstStyle/>
          <a:p>
            <a:pPr marL="457200" lvl="0" indent="-457200">
              <a:buNone/>
            </a:pPr>
            <a:r>
              <a:rPr lang="en-US" dirty="0" smtClean="0">
                <a:effectLst/>
              </a:rPr>
              <a:t>2.	For </a:t>
            </a:r>
            <a:r>
              <a:rPr lang="en-US" dirty="0">
                <a:effectLst/>
              </a:rPr>
              <a:t>each chick, throw your dice then record the results on the table. The dice throw determines how the mutation affects the wing.  On the dice….</a:t>
            </a:r>
          </a:p>
          <a:p>
            <a:pPr lvl="1"/>
            <a:r>
              <a:rPr lang="en-US" dirty="0">
                <a:effectLst/>
              </a:rPr>
              <a:t>1 = the wing moves 1 cm toward the end of the </a:t>
            </a:r>
            <a:r>
              <a:rPr lang="en-US" dirty="0" smtClean="0">
                <a:effectLst/>
              </a:rPr>
              <a:t>straw.</a:t>
            </a:r>
            <a:endParaRPr lang="en-US" dirty="0">
              <a:effectLst/>
            </a:endParaRPr>
          </a:p>
          <a:p>
            <a:pPr lvl="1"/>
            <a:r>
              <a:rPr lang="en-US" dirty="0">
                <a:effectLst/>
              </a:rPr>
              <a:t>2 = the wing moves 1 cm away from the end of the </a:t>
            </a:r>
            <a:r>
              <a:rPr lang="en-US" dirty="0" smtClean="0">
                <a:effectLst/>
              </a:rPr>
              <a:t>straw.</a:t>
            </a:r>
            <a:endParaRPr lang="en-US" dirty="0">
              <a:effectLst/>
            </a:endParaRPr>
          </a:p>
        </p:txBody>
      </p:sp>
      <p:sp>
        <p:nvSpPr>
          <p:cNvPr id="4" name="Slide Number Placeholder 3"/>
          <p:cNvSpPr>
            <a:spLocks noGrp="1"/>
          </p:cNvSpPr>
          <p:nvPr>
            <p:ph type="sldNum" sz="quarter" idx="12"/>
          </p:nvPr>
        </p:nvSpPr>
        <p:spPr/>
        <p:txBody>
          <a:bodyPr/>
          <a:lstStyle/>
          <a:p>
            <a:fld id="{58B775F6-4362-4F18-8865-14429C450BEA}" type="slidenum">
              <a:rPr lang="en-US" altLang="en-US" smtClean="0"/>
              <a:pPr/>
              <a:t>5</a:t>
            </a:fld>
            <a:endParaRPr lang="en-US" altLang="en-US"/>
          </a:p>
        </p:txBody>
      </p:sp>
    </p:spTree>
    <p:extLst>
      <p:ext uri="{BB962C8B-B14F-4D97-AF65-F5344CB8AC3E}">
        <p14:creationId xmlns:p14="http://schemas.microsoft.com/office/powerpoint/2010/main" val="1848252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1219200"/>
          </a:xfrm>
        </p:spPr>
        <p:txBody>
          <a:bodyPr/>
          <a:lstStyle/>
          <a:p>
            <a:r>
              <a:rPr lang="en-US" b="1" dirty="0" smtClean="0"/>
              <a:t>PROCEDURE</a:t>
            </a:r>
            <a:endParaRPr lang="en-US" b="1" dirty="0"/>
          </a:p>
        </p:txBody>
      </p:sp>
      <p:sp>
        <p:nvSpPr>
          <p:cNvPr id="3" name="Content Placeholder 2"/>
          <p:cNvSpPr>
            <a:spLocks noGrp="1"/>
          </p:cNvSpPr>
          <p:nvPr>
            <p:ph idx="1"/>
          </p:nvPr>
        </p:nvSpPr>
        <p:spPr>
          <a:xfrm>
            <a:off x="342900" y="1295400"/>
            <a:ext cx="8458200" cy="4454525"/>
          </a:xfrm>
        </p:spPr>
        <p:txBody>
          <a:bodyPr/>
          <a:lstStyle/>
          <a:p>
            <a:pPr lvl="1"/>
            <a:r>
              <a:rPr lang="en-US" dirty="0" smtClean="0">
                <a:effectLst/>
              </a:rPr>
              <a:t>3 </a:t>
            </a:r>
            <a:r>
              <a:rPr lang="en-US" dirty="0">
                <a:effectLst/>
              </a:rPr>
              <a:t>= the circumference of the wing increases 2 </a:t>
            </a:r>
            <a:r>
              <a:rPr lang="en-US" dirty="0" smtClean="0">
                <a:effectLst/>
              </a:rPr>
              <a:t>cm.</a:t>
            </a:r>
            <a:endParaRPr lang="en-US" dirty="0">
              <a:effectLst/>
            </a:endParaRPr>
          </a:p>
          <a:p>
            <a:pPr lvl="1"/>
            <a:r>
              <a:rPr lang="en-US" dirty="0">
                <a:effectLst/>
              </a:rPr>
              <a:t>4 = the circumference of the wing decreases 2 </a:t>
            </a:r>
            <a:r>
              <a:rPr lang="en-US" dirty="0" smtClean="0">
                <a:effectLst/>
              </a:rPr>
              <a:t>cm.</a:t>
            </a:r>
            <a:endParaRPr lang="en-US" dirty="0">
              <a:effectLst/>
            </a:endParaRPr>
          </a:p>
          <a:p>
            <a:pPr lvl="1"/>
            <a:r>
              <a:rPr lang="en-US" dirty="0">
                <a:effectLst/>
              </a:rPr>
              <a:t>5 = the width of the wing increases 1 </a:t>
            </a:r>
            <a:r>
              <a:rPr lang="en-US" dirty="0" smtClean="0">
                <a:effectLst/>
              </a:rPr>
              <a:t>cm.</a:t>
            </a:r>
            <a:endParaRPr lang="en-US" dirty="0">
              <a:effectLst/>
            </a:endParaRPr>
          </a:p>
          <a:p>
            <a:pPr lvl="1"/>
            <a:r>
              <a:rPr lang="en-US" dirty="0">
                <a:effectLst/>
              </a:rPr>
              <a:t>6 = the width of the wing decreases 1 </a:t>
            </a:r>
            <a:r>
              <a:rPr lang="en-US" dirty="0" smtClean="0">
                <a:effectLst/>
              </a:rPr>
              <a:t>cm.</a:t>
            </a:r>
            <a:endParaRPr lang="en-US" dirty="0">
              <a:effectLst/>
            </a:endParaRPr>
          </a:p>
          <a:p>
            <a:pPr marL="457200" lvl="0" indent="-457200">
              <a:buNone/>
            </a:pPr>
            <a:r>
              <a:rPr lang="en-US" dirty="0" smtClean="0">
                <a:effectLst/>
              </a:rPr>
              <a:t>3. Continue </a:t>
            </a:r>
            <a:r>
              <a:rPr lang="en-US" dirty="0">
                <a:effectLst/>
              </a:rPr>
              <a:t>to create offspring for the F2, F3, and F4 generation by throwing the dice each time to determine the type of mutation. Record the results on the table</a:t>
            </a:r>
            <a:r>
              <a:rPr lang="en-US" dirty="0" smtClean="0">
                <a:effectLst/>
              </a:rPr>
              <a:t>.</a:t>
            </a:r>
            <a:endParaRPr lang="en-US" dirty="0">
              <a:effectLst/>
            </a:endParaRPr>
          </a:p>
        </p:txBody>
      </p:sp>
      <p:sp>
        <p:nvSpPr>
          <p:cNvPr id="4" name="Slide Number Placeholder 3"/>
          <p:cNvSpPr>
            <a:spLocks noGrp="1"/>
          </p:cNvSpPr>
          <p:nvPr>
            <p:ph type="sldNum" sz="quarter" idx="12"/>
          </p:nvPr>
        </p:nvSpPr>
        <p:spPr/>
        <p:txBody>
          <a:bodyPr/>
          <a:lstStyle/>
          <a:p>
            <a:fld id="{58B775F6-4362-4F18-8865-14429C450BEA}" type="slidenum">
              <a:rPr lang="en-US" altLang="en-US" smtClean="0"/>
              <a:pPr/>
              <a:t>6</a:t>
            </a:fld>
            <a:endParaRPr lang="en-US" altLang="en-US"/>
          </a:p>
        </p:txBody>
      </p:sp>
    </p:spTree>
    <p:extLst>
      <p:ext uri="{BB962C8B-B14F-4D97-AF65-F5344CB8AC3E}">
        <p14:creationId xmlns:p14="http://schemas.microsoft.com/office/powerpoint/2010/main" val="3894699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1219200"/>
          </a:xfrm>
        </p:spPr>
        <p:txBody>
          <a:bodyPr/>
          <a:lstStyle/>
          <a:p>
            <a:r>
              <a:rPr lang="en-US" b="1" dirty="0" smtClean="0"/>
              <a:t>PROCEDURE</a:t>
            </a:r>
            <a:endParaRPr lang="en-US" b="1" dirty="0"/>
          </a:p>
        </p:txBody>
      </p:sp>
      <p:sp>
        <p:nvSpPr>
          <p:cNvPr id="4" name="Slide Number Placeholder 3"/>
          <p:cNvSpPr>
            <a:spLocks noGrp="1"/>
          </p:cNvSpPr>
          <p:nvPr>
            <p:ph type="sldNum" sz="quarter" idx="12"/>
          </p:nvPr>
        </p:nvSpPr>
        <p:spPr/>
        <p:txBody>
          <a:bodyPr/>
          <a:lstStyle/>
          <a:p>
            <a:fld id="{58B775F6-4362-4F18-8865-14429C450BEA}" type="slidenum">
              <a:rPr lang="en-US" altLang="en-US" smtClean="0"/>
              <a:pPr/>
              <a:t>7</a:t>
            </a:fld>
            <a:endParaRPr lang="en-US" altLang="en-US"/>
          </a:p>
        </p:txBody>
      </p:sp>
      <p:graphicFrame>
        <p:nvGraphicFramePr>
          <p:cNvPr id="5" name="Table 4"/>
          <p:cNvGraphicFramePr>
            <a:graphicFrameLocks noGrp="1"/>
          </p:cNvGraphicFramePr>
          <p:nvPr>
            <p:extLst>
              <p:ext uri="{D42A27DB-BD31-4B8C-83A1-F6EECF244321}">
                <p14:modId xmlns:p14="http://schemas.microsoft.com/office/powerpoint/2010/main" val="2070223419"/>
              </p:ext>
            </p:extLst>
          </p:nvPr>
        </p:nvGraphicFramePr>
        <p:xfrm>
          <a:off x="1600200" y="1319645"/>
          <a:ext cx="5410200" cy="4521708"/>
        </p:xfrm>
        <a:graphic>
          <a:graphicData uri="http://schemas.openxmlformats.org/drawingml/2006/table">
            <a:tbl>
              <a:tblPr firstRow="1" firstCol="1" bandRow="1">
                <a:tableStyleId>{5C22544A-7EE6-4342-B048-85BDC9FD1C3A}</a:tableStyleId>
              </a:tblPr>
              <a:tblGrid>
                <a:gridCol w="1708484">
                  <a:extLst>
                    <a:ext uri="{9D8B030D-6E8A-4147-A177-3AD203B41FA5}">
                      <a16:colId xmlns="" xmlns:a16="http://schemas.microsoft.com/office/drawing/2014/main" val="326137503"/>
                    </a:ext>
                  </a:extLst>
                </a:gridCol>
                <a:gridCol w="3701716">
                  <a:extLst>
                    <a:ext uri="{9D8B030D-6E8A-4147-A177-3AD203B41FA5}">
                      <a16:colId xmlns="" xmlns:a16="http://schemas.microsoft.com/office/drawing/2014/main" val="841744348"/>
                    </a:ext>
                  </a:extLst>
                </a:gridCol>
              </a:tblGrid>
              <a:tr h="0">
                <a:tc>
                  <a:txBody>
                    <a:bodyPr/>
                    <a:lstStyle/>
                    <a:p>
                      <a:pPr marL="0" marR="0" algn="ctr">
                        <a:lnSpc>
                          <a:spcPct val="115000"/>
                        </a:lnSpc>
                        <a:spcBef>
                          <a:spcPts val="0"/>
                        </a:spcBef>
                        <a:spcAft>
                          <a:spcPts val="0"/>
                        </a:spcAft>
                      </a:pPr>
                      <a:r>
                        <a:rPr lang="en-US" sz="1800" dirty="0">
                          <a:effectLst/>
                        </a:rPr>
                        <a:t>Generation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dirty="0">
                          <a:effectLst/>
                        </a:rPr>
                        <a:t>Genotypes (Measurements)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777081518"/>
                  </a:ext>
                </a:extLst>
              </a:tr>
              <a:tr h="0">
                <a:tc>
                  <a:txBody>
                    <a:bodyPr/>
                    <a:lstStyle/>
                    <a:p>
                      <a:pPr marL="0" marR="0" algn="ctr">
                        <a:lnSpc>
                          <a:spcPct val="115000"/>
                        </a:lnSpc>
                        <a:spcBef>
                          <a:spcPts val="0"/>
                        </a:spcBef>
                        <a:spcAft>
                          <a:spcPts val="0"/>
                        </a:spcAft>
                      </a:pPr>
                      <a:r>
                        <a:rPr lang="en-US" sz="1800" dirty="0">
                          <a:effectLst/>
                        </a:rPr>
                        <a:t>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Front wing -          Distance from end -</a:t>
                      </a:r>
                      <a:endParaRPr lang="en-US" sz="1600">
                        <a:effectLst/>
                      </a:endParaRPr>
                    </a:p>
                    <a:p>
                      <a:pPr marL="0" marR="0">
                        <a:lnSpc>
                          <a:spcPct val="115000"/>
                        </a:lnSpc>
                        <a:spcBef>
                          <a:spcPts val="0"/>
                        </a:spcBef>
                        <a:spcAft>
                          <a:spcPts val="0"/>
                        </a:spcAft>
                      </a:pPr>
                      <a:r>
                        <a:rPr lang="en-US" sz="1200">
                          <a:effectLst/>
                        </a:rPr>
                        <a:t>    3x20 cm                          3 cm</a:t>
                      </a:r>
                      <a:endParaRPr lang="en-US" sz="1600">
                        <a:effectLst/>
                      </a:endParaRPr>
                    </a:p>
                    <a:p>
                      <a:pPr marL="0" marR="0">
                        <a:lnSpc>
                          <a:spcPct val="115000"/>
                        </a:lnSpc>
                        <a:spcBef>
                          <a:spcPts val="0"/>
                        </a:spcBef>
                        <a:spcAft>
                          <a:spcPts val="0"/>
                        </a:spcAft>
                      </a:pPr>
                      <a:r>
                        <a:rPr lang="en-US" sz="1200">
                          <a:effectLst/>
                        </a:rPr>
                        <a:t>Back wing -           Distance from end – </a:t>
                      </a:r>
                      <a:endParaRPr lang="en-US" sz="1600">
                        <a:effectLst/>
                      </a:endParaRPr>
                    </a:p>
                    <a:p>
                      <a:pPr marL="0" marR="0">
                        <a:lnSpc>
                          <a:spcPct val="115000"/>
                        </a:lnSpc>
                        <a:spcBef>
                          <a:spcPts val="0"/>
                        </a:spcBef>
                        <a:spcAft>
                          <a:spcPts val="0"/>
                        </a:spcAft>
                      </a:pPr>
                      <a:r>
                        <a:rPr lang="en-US" sz="1200">
                          <a:effectLst/>
                        </a:rPr>
                        <a:t>    3x20 cm                          3 cm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892608423"/>
                  </a:ext>
                </a:extLst>
              </a:tr>
              <a:tr h="0">
                <a:tc>
                  <a:txBody>
                    <a:bodyPr/>
                    <a:lstStyle/>
                    <a:p>
                      <a:pPr marL="0" marR="0" algn="ctr">
                        <a:lnSpc>
                          <a:spcPct val="115000"/>
                        </a:lnSpc>
                        <a:spcBef>
                          <a:spcPts val="0"/>
                        </a:spcBef>
                        <a:spcAft>
                          <a:spcPts val="0"/>
                        </a:spcAft>
                      </a:pPr>
                      <a:r>
                        <a:rPr lang="en-US" sz="1800" dirty="0">
                          <a:effectLst/>
                        </a:rPr>
                        <a:t>F1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Front wing -          Distance from end -</a:t>
                      </a:r>
                      <a:endParaRPr lang="en-US" sz="1600">
                        <a:effectLst/>
                      </a:endParaRPr>
                    </a:p>
                    <a:p>
                      <a:pPr marL="0" marR="0">
                        <a:lnSpc>
                          <a:spcPct val="115000"/>
                        </a:lnSpc>
                        <a:spcBef>
                          <a:spcPts val="0"/>
                        </a:spcBef>
                        <a:spcAft>
                          <a:spcPts val="0"/>
                        </a:spcAft>
                      </a:pPr>
                      <a:r>
                        <a:rPr lang="en-US" sz="1200">
                          <a:effectLst/>
                        </a:rPr>
                        <a:t>                             </a:t>
                      </a:r>
                      <a:endParaRPr lang="en-US" sz="1600">
                        <a:effectLst/>
                      </a:endParaRPr>
                    </a:p>
                    <a:p>
                      <a:pPr marL="0" marR="0">
                        <a:lnSpc>
                          <a:spcPct val="115000"/>
                        </a:lnSpc>
                        <a:spcBef>
                          <a:spcPts val="0"/>
                        </a:spcBef>
                        <a:spcAft>
                          <a:spcPts val="0"/>
                        </a:spcAft>
                      </a:pPr>
                      <a:r>
                        <a:rPr lang="en-US" sz="1200">
                          <a:effectLst/>
                        </a:rPr>
                        <a:t>Back wing -           Distance from end – </a:t>
                      </a:r>
                      <a:endParaRPr lang="en-US" sz="1600">
                        <a:effectLst/>
                      </a:endParaRPr>
                    </a:p>
                    <a:p>
                      <a:pPr marL="0" marR="0">
                        <a:lnSpc>
                          <a:spcPct val="115000"/>
                        </a:lnSpc>
                        <a:spcBef>
                          <a:spcPts val="0"/>
                        </a:spcBef>
                        <a:spcAft>
                          <a:spcPts val="0"/>
                        </a:spcAft>
                      </a:pPr>
                      <a:r>
                        <a:rPr lang="en-US" sz="12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125985258"/>
                  </a:ext>
                </a:extLst>
              </a:tr>
              <a:tr h="0">
                <a:tc>
                  <a:txBody>
                    <a:bodyPr/>
                    <a:lstStyle/>
                    <a:p>
                      <a:pPr marL="0" marR="0" algn="ctr">
                        <a:lnSpc>
                          <a:spcPct val="115000"/>
                        </a:lnSpc>
                        <a:spcBef>
                          <a:spcPts val="0"/>
                        </a:spcBef>
                        <a:spcAft>
                          <a:spcPts val="0"/>
                        </a:spcAft>
                      </a:pPr>
                      <a:r>
                        <a:rPr lang="en-US" sz="1800" dirty="0">
                          <a:effectLst/>
                        </a:rPr>
                        <a:t>F2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dirty="0">
                          <a:effectLst/>
                        </a:rPr>
                        <a:t>Front wing -          Distance from end -</a:t>
                      </a:r>
                      <a:endParaRPr lang="en-US" sz="1600" dirty="0">
                        <a:effectLst/>
                      </a:endParaRPr>
                    </a:p>
                    <a:p>
                      <a:pPr marL="0" marR="0">
                        <a:lnSpc>
                          <a:spcPct val="115000"/>
                        </a:lnSpc>
                        <a:spcBef>
                          <a:spcPts val="0"/>
                        </a:spcBef>
                        <a:spcAft>
                          <a:spcPts val="0"/>
                        </a:spcAft>
                      </a:pPr>
                      <a:r>
                        <a:rPr lang="en-US" sz="1200" dirty="0">
                          <a:effectLst/>
                        </a:rPr>
                        <a:t>                             </a:t>
                      </a:r>
                      <a:endParaRPr lang="en-US" sz="1600" dirty="0">
                        <a:effectLst/>
                      </a:endParaRPr>
                    </a:p>
                    <a:p>
                      <a:pPr marL="0" marR="0">
                        <a:lnSpc>
                          <a:spcPct val="115000"/>
                        </a:lnSpc>
                        <a:spcBef>
                          <a:spcPts val="0"/>
                        </a:spcBef>
                        <a:spcAft>
                          <a:spcPts val="0"/>
                        </a:spcAft>
                      </a:pPr>
                      <a:r>
                        <a:rPr lang="en-US" sz="1200" dirty="0">
                          <a:effectLst/>
                        </a:rPr>
                        <a:t>Back wing -           Distance from end – </a:t>
                      </a:r>
                      <a:endParaRPr lang="en-US" sz="1600" dirty="0">
                        <a:effectLst/>
                      </a:endParaRPr>
                    </a:p>
                    <a:p>
                      <a:pPr marL="0" marR="0">
                        <a:lnSpc>
                          <a:spcPct val="115000"/>
                        </a:lnSpc>
                        <a:spcBef>
                          <a:spcPts val="0"/>
                        </a:spcBef>
                        <a:spcAft>
                          <a:spcPts val="0"/>
                        </a:spcAft>
                      </a:pPr>
                      <a:r>
                        <a:rPr lang="en-US" sz="1200" dirty="0">
                          <a:effectLs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682445351"/>
                  </a:ext>
                </a:extLst>
              </a:tr>
              <a:tr h="0">
                <a:tc>
                  <a:txBody>
                    <a:bodyPr/>
                    <a:lstStyle/>
                    <a:p>
                      <a:pPr marL="0" marR="0" algn="ctr">
                        <a:lnSpc>
                          <a:spcPct val="115000"/>
                        </a:lnSpc>
                        <a:spcBef>
                          <a:spcPts val="0"/>
                        </a:spcBef>
                        <a:spcAft>
                          <a:spcPts val="0"/>
                        </a:spcAft>
                      </a:pPr>
                      <a:r>
                        <a:rPr lang="en-US" sz="1800" dirty="0">
                          <a:effectLst/>
                        </a:rPr>
                        <a:t>F3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Front wing -          Distance from end -</a:t>
                      </a:r>
                      <a:endParaRPr lang="en-US" sz="1600">
                        <a:effectLst/>
                      </a:endParaRPr>
                    </a:p>
                    <a:p>
                      <a:pPr marL="0" marR="0">
                        <a:lnSpc>
                          <a:spcPct val="115000"/>
                        </a:lnSpc>
                        <a:spcBef>
                          <a:spcPts val="0"/>
                        </a:spcBef>
                        <a:spcAft>
                          <a:spcPts val="0"/>
                        </a:spcAft>
                      </a:pPr>
                      <a:r>
                        <a:rPr lang="en-US" sz="1200">
                          <a:effectLst/>
                        </a:rPr>
                        <a:t>                             </a:t>
                      </a:r>
                      <a:endParaRPr lang="en-US" sz="1600">
                        <a:effectLst/>
                      </a:endParaRPr>
                    </a:p>
                    <a:p>
                      <a:pPr marL="0" marR="0">
                        <a:lnSpc>
                          <a:spcPct val="115000"/>
                        </a:lnSpc>
                        <a:spcBef>
                          <a:spcPts val="0"/>
                        </a:spcBef>
                        <a:spcAft>
                          <a:spcPts val="0"/>
                        </a:spcAft>
                      </a:pPr>
                      <a:r>
                        <a:rPr lang="en-US" sz="1200">
                          <a:effectLst/>
                        </a:rPr>
                        <a:t>Back wing -           Distance from end – </a:t>
                      </a:r>
                      <a:endParaRPr lang="en-US" sz="1600">
                        <a:effectLst/>
                      </a:endParaRPr>
                    </a:p>
                    <a:p>
                      <a:pPr marL="0" marR="0">
                        <a:lnSpc>
                          <a:spcPct val="115000"/>
                        </a:lnSpc>
                        <a:spcBef>
                          <a:spcPts val="0"/>
                        </a:spcBef>
                        <a:spcAft>
                          <a:spcPts val="0"/>
                        </a:spcAft>
                      </a:pPr>
                      <a:r>
                        <a:rPr lang="en-US" sz="12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4476035"/>
                  </a:ext>
                </a:extLst>
              </a:tr>
              <a:tr h="0">
                <a:tc>
                  <a:txBody>
                    <a:bodyPr/>
                    <a:lstStyle/>
                    <a:p>
                      <a:pPr marL="0" marR="0" algn="ctr">
                        <a:lnSpc>
                          <a:spcPct val="115000"/>
                        </a:lnSpc>
                        <a:spcBef>
                          <a:spcPts val="0"/>
                        </a:spcBef>
                        <a:spcAft>
                          <a:spcPts val="0"/>
                        </a:spcAft>
                      </a:pPr>
                      <a:r>
                        <a:rPr lang="en-US" sz="1800" dirty="0">
                          <a:effectLst/>
                        </a:rPr>
                        <a:t>F4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dirty="0">
                          <a:effectLst/>
                        </a:rPr>
                        <a:t>Front wing -          Distance from end -</a:t>
                      </a:r>
                      <a:endParaRPr lang="en-US" sz="1600" dirty="0">
                        <a:effectLst/>
                      </a:endParaRPr>
                    </a:p>
                    <a:p>
                      <a:pPr marL="0" marR="0">
                        <a:lnSpc>
                          <a:spcPct val="115000"/>
                        </a:lnSpc>
                        <a:spcBef>
                          <a:spcPts val="0"/>
                        </a:spcBef>
                        <a:spcAft>
                          <a:spcPts val="0"/>
                        </a:spcAft>
                      </a:pPr>
                      <a:r>
                        <a:rPr lang="en-US" sz="1200" dirty="0">
                          <a:effectLst/>
                        </a:rPr>
                        <a:t>                             </a:t>
                      </a:r>
                      <a:endParaRPr lang="en-US" sz="1600" dirty="0">
                        <a:effectLst/>
                      </a:endParaRPr>
                    </a:p>
                    <a:p>
                      <a:pPr marL="0" marR="0">
                        <a:lnSpc>
                          <a:spcPct val="115000"/>
                        </a:lnSpc>
                        <a:spcBef>
                          <a:spcPts val="0"/>
                        </a:spcBef>
                        <a:spcAft>
                          <a:spcPts val="0"/>
                        </a:spcAft>
                      </a:pPr>
                      <a:r>
                        <a:rPr lang="en-US" sz="1200" dirty="0">
                          <a:effectLst/>
                        </a:rPr>
                        <a:t>Back wing -           Distance from end – </a:t>
                      </a:r>
                      <a:endParaRPr lang="en-US" sz="1600" dirty="0">
                        <a:effectLst/>
                      </a:endParaRPr>
                    </a:p>
                    <a:p>
                      <a:pPr marL="0" marR="0">
                        <a:lnSpc>
                          <a:spcPct val="115000"/>
                        </a:lnSpc>
                        <a:spcBef>
                          <a:spcPts val="0"/>
                        </a:spcBef>
                        <a:spcAft>
                          <a:spcPts val="0"/>
                        </a:spcAft>
                      </a:pPr>
                      <a:r>
                        <a:rPr lang="en-US" sz="1200" dirty="0">
                          <a:effectLs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195934649"/>
                  </a:ext>
                </a:extLst>
              </a:tr>
            </a:tbl>
          </a:graphicData>
        </a:graphic>
      </p:graphicFrame>
    </p:spTree>
    <p:extLst>
      <p:ext uri="{BB962C8B-B14F-4D97-AF65-F5344CB8AC3E}">
        <p14:creationId xmlns:p14="http://schemas.microsoft.com/office/powerpoint/2010/main" val="3589353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PROCEDURE</a:t>
            </a:r>
            <a:endParaRPr lang="en-US" b="1" dirty="0"/>
          </a:p>
        </p:txBody>
      </p:sp>
      <p:sp>
        <p:nvSpPr>
          <p:cNvPr id="3" name="Content Placeholder 2"/>
          <p:cNvSpPr>
            <a:spLocks noGrp="1"/>
          </p:cNvSpPr>
          <p:nvPr>
            <p:ph idx="1"/>
          </p:nvPr>
        </p:nvSpPr>
        <p:spPr>
          <a:xfrm>
            <a:off x="457200" y="1641475"/>
            <a:ext cx="8382000" cy="4454525"/>
          </a:xfrm>
        </p:spPr>
        <p:txBody>
          <a:bodyPr/>
          <a:lstStyle/>
          <a:p>
            <a:pPr marL="457200" lvl="0" indent="-457200">
              <a:buNone/>
            </a:pPr>
            <a:r>
              <a:rPr lang="en-US" dirty="0" smtClean="0">
                <a:effectLst/>
              </a:rPr>
              <a:t>4. Once </a:t>
            </a:r>
            <a:r>
              <a:rPr lang="en-US" dirty="0">
                <a:effectLst/>
              </a:rPr>
              <a:t>you know the genotype of your F4 generation, create a model of your bird after all the mutations. Cut two strips of paper according to the length and width in the F4 generation. Loop each strip of paper with a 1 cm overlap and tape according to the distance in the F4 from the edge of the straw. You will need to add 1 cm to account for the overlap</a:t>
            </a:r>
            <a:r>
              <a:rPr lang="en-US" dirty="0" smtClean="0">
                <a:effectLst/>
              </a:rPr>
              <a:t>.</a:t>
            </a:r>
            <a:endParaRPr lang="en-US" dirty="0">
              <a:effectLst/>
            </a:endParaRPr>
          </a:p>
        </p:txBody>
      </p:sp>
      <p:sp>
        <p:nvSpPr>
          <p:cNvPr id="4" name="Slide Number Placeholder 3"/>
          <p:cNvSpPr>
            <a:spLocks noGrp="1"/>
          </p:cNvSpPr>
          <p:nvPr>
            <p:ph type="sldNum" sz="quarter" idx="12"/>
          </p:nvPr>
        </p:nvSpPr>
        <p:spPr/>
        <p:txBody>
          <a:bodyPr/>
          <a:lstStyle/>
          <a:p>
            <a:fld id="{58B775F6-4362-4F18-8865-14429C450BEA}" type="slidenum">
              <a:rPr lang="en-US" altLang="en-US" smtClean="0"/>
              <a:pPr/>
              <a:t>8</a:t>
            </a:fld>
            <a:endParaRPr lang="en-US" altLang="en-US"/>
          </a:p>
        </p:txBody>
      </p:sp>
    </p:spTree>
    <p:extLst>
      <p:ext uri="{BB962C8B-B14F-4D97-AF65-F5344CB8AC3E}">
        <p14:creationId xmlns:p14="http://schemas.microsoft.com/office/powerpoint/2010/main" val="4154503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PROCEDURE</a:t>
            </a:r>
            <a:endParaRPr lang="en-US" b="1" dirty="0"/>
          </a:p>
        </p:txBody>
      </p:sp>
      <p:sp>
        <p:nvSpPr>
          <p:cNvPr id="3" name="Content Placeholder 2"/>
          <p:cNvSpPr>
            <a:spLocks noGrp="1"/>
          </p:cNvSpPr>
          <p:nvPr>
            <p:ph idx="1"/>
          </p:nvPr>
        </p:nvSpPr>
        <p:spPr>
          <a:xfrm>
            <a:off x="457200" y="1641475"/>
            <a:ext cx="8382000" cy="4454525"/>
          </a:xfrm>
        </p:spPr>
        <p:txBody>
          <a:bodyPr/>
          <a:lstStyle/>
          <a:p>
            <a:pPr marL="457200" lvl="0" indent="-457200">
              <a:buNone/>
            </a:pPr>
            <a:r>
              <a:rPr lang="en-US" dirty="0" smtClean="0">
                <a:effectLst/>
              </a:rPr>
              <a:t>5. Now </a:t>
            </a:r>
            <a:r>
              <a:rPr lang="en-US" dirty="0">
                <a:effectLst/>
              </a:rPr>
              <a:t>it’s time to see how your bird compares to the rest of the birds in the class. We will test to see which birds will be able to survive the long trek to the water source</a:t>
            </a:r>
            <a:r>
              <a:rPr lang="en-US" dirty="0" smtClean="0">
                <a:effectLst/>
              </a:rPr>
              <a:t>.</a:t>
            </a:r>
          </a:p>
          <a:p>
            <a:pPr marL="457200" lvl="0" indent="-457200">
              <a:buNone/>
            </a:pPr>
            <a:endParaRPr lang="en-US" dirty="0">
              <a:effectLst/>
            </a:endParaRPr>
          </a:p>
          <a:p>
            <a:pPr marL="457200" lvl="0" indent="-457200">
              <a:buNone/>
            </a:pPr>
            <a:r>
              <a:rPr lang="en-US" dirty="0" smtClean="0">
                <a:effectLst/>
              </a:rPr>
              <a:t>We will do this together.  You will then answer the Discussion questions </a:t>
            </a:r>
            <a:r>
              <a:rPr lang="en-US" smtClean="0">
                <a:effectLst/>
              </a:rPr>
              <a:t>on your own.</a:t>
            </a:r>
            <a:endParaRPr lang="en-US" dirty="0">
              <a:effectLst/>
            </a:endParaRPr>
          </a:p>
          <a:p>
            <a:endParaRPr lang="en-US" dirty="0"/>
          </a:p>
        </p:txBody>
      </p:sp>
      <p:sp>
        <p:nvSpPr>
          <p:cNvPr id="4" name="Slide Number Placeholder 3"/>
          <p:cNvSpPr>
            <a:spLocks noGrp="1"/>
          </p:cNvSpPr>
          <p:nvPr>
            <p:ph type="sldNum" sz="quarter" idx="12"/>
          </p:nvPr>
        </p:nvSpPr>
        <p:spPr/>
        <p:txBody>
          <a:bodyPr/>
          <a:lstStyle/>
          <a:p>
            <a:fld id="{58B775F6-4362-4F18-8865-14429C450BEA}" type="slidenum">
              <a:rPr lang="en-US" altLang="en-US" smtClean="0"/>
              <a:pPr/>
              <a:t>9</a:t>
            </a:fld>
            <a:endParaRPr lang="en-US" altLang="en-US"/>
          </a:p>
        </p:txBody>
      </p:sp>
    </p:spTree>
    <p:extLst>
      <p:ext uri="{BB962C8B-B14F-4D97-AF65-F5344CB8AC3E}">
        <p14:creationId xmlns:p14="http://schemas.microsoft.com/office/powerpoint/2010/main" val="1481727331"/>
      </p:ext>
    </p:extLst>
  </p:cSld>
  <p:clrMapOvr>
    <a:masterClrMapping/>
  </p:clrMapOvr>
</p:sld>
</file>

<file path=ppt/theme/theme1.xml><?xml version="1.0" encoding="utf-8"?>
<a:theme xmlns:a="http://schemas.openxmlformats.org/drawingml/2006/main" name="Blue Diagonal">
  <a:themeElements>
    <a:clrScheme name="Blue Diagonal 1">
      <a:dk1>
        <a:srgbClr val="000000"/>
      </a:dk1>
      <a:lt1>
        <a:srgbClr val="FFFFFF"/>
      </a:lt1>
      <a:dk2>
        <a:srgbClr val="0066FF"/>
      </a:dk2>
      <a:lt2>
        <a:srgbClr val="FFFF00"/>
      </a:lt2>
      <a:accent1>
        <a:srgbClr val="00CCCC"/>
      </a:accent1>
      <a:accent2>
        <a:srgbClr val="FF33CC"/>
      </a:accent2>
      <a:accent3>
        <a:srgbClr val="AAB8FF"/>
      </a:accent3>
      <a:accent4>
        <a:srgbClr val="DADADA"/>
      </a:accent4>
      <a:accent5>
        <a:srgbClr val="AAE2E2"/>
      </a:accent5>
      <a:accent6>
        <a:srgbClr val="E72DB9"/>
      </a:accent6>
      <a:hlink>
        <a:srgbClr val="FF4568"/>
      </a:hlink>
      <a:folHlink>
        <a:srgbClr val="CCECFF"/>
      </a:folHlink>
    </a:clrScheme>
    <a:fontScheme name="Blue Diagonal">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Comic Sans MS" pitchFamily="66"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Comic Sans MS" pitchFamily="66" charset="0"/>
          </a:defRPr>
        </a:defPPr>
      </a:lstStyle>
    </a:lnDef>
  </a:objectDefaults>
  <a:extraClrSchemeLst>
    <a:extraClrScheme>
      <a:clrScheme name="Blue Diagonal 1">
        <a:dk1>
          <a:srgbClr val="000000"/>
        </a:dk1>
        <a:lt1>
          <a:srgbClr val="FFFFFF"/>
        </a:lt1>
        <a:dk2>
          <a:srgbClr val="0066FF"/>
        </a:dk2>
        <a:lt2>
          <a:srgbClr val="FFFF00"/>
        </a:lt2>
        <a:accent1>
          <a:srgbClr val="00CCCC"/>
        </a:accent1>
        <a:accent2>
          <a:srgbClr val="FF33CC"/>
        </a:accent2>
        <a:accent3>
          <a:srgbClr val="AAB8FF"/>
        </a:accent3>
        <a:accent4>
          <a:srgbClr val="DADADA"/>
        </a:accent4>
        <a:accent5>
          <a:srgbClr val="AAE2E2"/>
        </a:accent5>
        <a:accent6>
          <a:srgbClr val="E72DB9"/>
        </a:accent6>
        <a:hlink>
          <a:srgbClr val="FF4568"/>
        </a:hlink>
        <a:folHlink>
          <a:srgbClr val="CCECFF"/>
        </a:folHlink>
      </a:clrScheme>
      <a:clrMap bg1="dk2" tx1="lt1" bg2="dk1" tx2="lt2" accent1="accent1" accent2="accent2" accent3="accent3" accent4="accent4" accent5="accent5" accent6="accent6" hlink="hlink" folHlink="folHlink"/>
    </a:extraClrScheme>
    <a:extraClrScheme>
      <a:clrScheme name="Blue Diagonal 2">
        <a:dk1>
          <a:srgbClr val="000000"/>
        </a:dk1>
        <a:lt1>
          <a:srgbClr val="9999FF"/>
        </a:lt1>
        <a:dk2>
          <a:srgbClr val="6600FF"/>
        </a:dk2>
        <a:lt2>
          <a:srgbClr val="FFFFFF"/>
        </a:lt2>
        <a:accent1>
          <a:srgbClr val="CCCCFF"/>
        </a:accent1>
        <a:accent2>
          <a:srgbClr val="FF99FF"/>
        </a:accent2>
        <a:accent3>
          <a:srgbClr val="CACAFF"/>
        </a:accent3>
        <a:accent4>
          <a:srgbClr val="000000"/>
        </a:accent4>
        <a:accent5>
          <a:srgbClr val="E2E2FF"/>
        </a:accent5>
        <a:accent6>
          <a:srgbClr val="E78AE7"/>
        </a:accent6>
        <a:hlink>
          <a:srgbClr val="00CC66"/>
        </a:hlink>
        <a:folHlink>
          <a:srgbClr val="CCECFF"/>
        </a:folHlink>
      </a:clrScheme>
      <a:clrMap bg1="lt1" tx1="dk1" bg2="lt2" tx2="dk2" accent1="accent1" accent2="accent2" accent3="accent3" accent4="accent4" accent5="accent5" accent6="accent6" hlink="hlink" folHlink="folHlink"/>
    </a:extraClrScheme>
    <a:extraClrScheme>
      <a:clrScheme name="Blue Diagonal 3">
        <a:dk1>
          <a:srgbClr val="000000"/>
        </a:dk1>
        <a:lt1>
          <a:srgbClr val="FFFFFF"/>
        </a:lt1>
        <a:dk2>
          <a:srgbClr val="000000"/>
        </a:dk2>
        <a:lt2>
          <a:srgbClr val="CBCBCB"/>
        </a:lt2>
        <a:accent1>
          <a:srgbClr val="DDDDDD"/>
        </a:accent1>
        <a:accent2>
          <a:srgbClr val="B2B2B2"/>
        </a:accent2>
        <a:accent3>
          <a:srgbClr val="FFFFFF"/>
        </a:accent3>
        <a:accent4>
          <a:srgbClr val="000000"/>
        </a:accent4>
        <a:accent5>
          <a:srgbClr val="EBEBEB"/>
        </a:accent5>
        <a:accent6>
          <a:srgbClr val="A1A1A1"/>
        </a:accent6>
        <a:hlink>
          <a:srgbClr val="4D4D4D"/>
        </a:hlink>
        <a:folHlink>
          <a:srgbClr val="777777"/>
        </a:folHlink>
      </a:clrScheme>
      <a:clrMap bg1="lt1" tx1="dk1" bg2="lt2" tx2="dk2" accent1="accent1" accent2="accent2" accent3="accent3" accent4="accent4" accent5="accent5" accent6="accent6" hlink="hlink" folHlink="folHlink"/>
    </a:extraClrScheme>
    <a:extraClrScheme>
      <a:clrScheme name="Blue Diagonal 4">
        <a:dk1>
          <a:srgbClr val="000000"/>
        </a:dk1>
        <a:lt1>
          <a:srgbClr val="FFFFFF"/>
        </a:lt1>
        <a:dk2>
          <a:srgbClr val="990066"/>
        </a:dk2>
        <a:lt2>
          <a:srgbClr val="FFFF00"/>
        </a:lt2>
        <a:accent1>
          <a:srgbClr val="996633"/>
        </a:accent1>
        <a:accent2>
          <a:srgbClr val="CC6600"/>
        </a:accent2>
        <a:accent3>
          <a:srgbClr val="CAAAB8"/>
        </a:accent3>
        <a:accent4>
          <a:srgbClr val="DADADA"/>
        </a:accent4>
        <a:accent5>
          <a:srgbClr val="CAB8AD"/>
        </a:accent5>
        <a:accent6>
          <a:srgbClr val="B95C00"/>
        </a:accent6>
        <a:hlink>
          <a:srgbClr val="999933"/>
        </a:hlink>
        <a:folHlink>
          <a:srgbClr val="CCCC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Designs\Blue Diagonal.pot</Template>
  <TotalTime>2342</TotalTime>
  <Words>490</Words>
  <Application>Microsoft Office PowerPoint</Application>
  <PresentationFormat>On-screen Show (4:3)</PresentationFormat>
  <Paragraphs>64</Paragraphs>
  <Slides>9</Slides>
  <Notes>2</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Blue Diagonal</vt:lpstr>
      <vt:lpstr>WATCH</vt:lpstr>
      <vt:lpstr>SECTION E: VARIATION AND SELECTION OF THE EYGPTIAN ORGAMI BIRD</vt:lpstr>
      <vt:lpstr>PROCEDURE</vt:lpstr>
      <vt:lpstr>PROCEDURE</vt:lpstr>
      <vt:lpstr>PROCEDURE</vt:lpstr>
      <vt:lpstr>PROCEDURE</vt:lpstr>
      <vt:lpstr>PROCEDURE</vt:lpstr>
      <vt:lpstr>PROCEDURE</vt:lpstr>
      <vt:lpstr>PROCEDURE</vt:lpstr>
    </vt:vector>
  </TitlesOfParts>
  <Company>Kelso Consulting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15-1 The Puzzle of Life’s Diversity</dc:title>
  <dc:creator>Kelso</dc:creator>
  <cp:lastModifiedBy>JCBOE</cp:lastModifiedBy>
  <cp:revision>98</cp:revision>
  <cp:lastPrinted>1601-01-01T00:00:00Z</cp:lastPrinted>
  <dcterms:created xsi:type="dcterms:W3CDTF">2002-04-09T04:19:25Z</dcterms:created>
  <dcterms:modified xsi:type="dcterms:W3CDTF">2016-01-12T18:05:25Z</dcterms:modified>
</cp:coreProperties>
</file>