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handoutMasterIdLst>
    <p:handoutMasterId r:id="rId21"/>
  </p:handoutMasterIdLst>
  <p:sldIdLst>
    <p:sldId id="256" r:id="rId2"/>
    <p:sldId id="483" r:id="rId3"/>
    <p:sldId id="484" r:id="rId4"/>
    <p:sldId id="492" r:id="rId5"/>
    <p:sldId id="493" r:id="rId6"/>
    <p:sldId id="486" r:id="rId7"/>
    <p:sldId id="495" r:id="rId8"/>
    <p:sldId id="487" r:id="rId9"/>
    <p:sldId id="494" r:id="rId10"/>
    <p:sldId id="496" r:id="rId11"/>
    <p:sldId id="497" r:id="rId12"/>
    <p:sldId id="498" r:id="rId13"/>
    <p:sldId id="500" r:id="rId14"/>
    <p:sldId id="499" r:id="rId15"/>
    <p:sldId id="491" r:id="rId16"/>
    <p:sldId id="488" r:id="rId17"/>
    <p:sldId id="489" r:id="rId18"/>
    <p:sldId id="490" r:id="rId19"/>
    <p:sldId id="502" r:id="rId20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CC"/>
    <a:srgbClr val="8992BD"/>
    <a:srgbClr val="CCFFCC"/>
    <a:srgbClr val="777777"/>
    <a:srgbClr val="808080"/>
    <a:srgbClr val="00003E"/>
    <a:srgbClr val="2BA19E"/>
    <a:srgbClr val="00003A"/>
    <a:srgbClr val="F41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670" autoAdjust="0"/>
    <p:restoredTop sz="94660"/>
  </p:normalViewPr>
  <p:slideViewPr>
    <p:cSldViewPr>
      <p:cViewPr varScale="1">
        <p:scale>
          <a:sx n="101" d="100"/>
          <a:sy n="101" d="100"/>
        </p:scale>
        <p:origin x="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6231DC3C-9F01-40B4-A251-D82C2CD9869C}" type="presOf" srcId="{C3C2B2A3-0FBB-42B0-8DED-FB924CEE290A}" destId="{F1E98896-7479-4E00-B154-CACE8B0B35FC}" srcOrd="0" destOrd="0" presId="urn:microsoft.com/office/officeart/2005/8/layout/hierarchy1"/>
    <dgm:cxn modelId="{18E744F0-08DE-443D-B701-8953B979F498}" type="presOf" srcId="{E45A8902-6FD0-49E9-AAAB-99711A0D5B36}" destId="{D2B9BFE2-19E6-44BE-8A47-00172B09CA48}" srcOrd="0" destOrd="0" presId="urn:microsoft.com/office/officeart/2005/8/layout/hierarchy1"/>
    <dgm:cxn modelId="{CB15D985-02DE-4D93-9CA7-70A254A4605A}" type="presOf" srcId="{267FF3D2-3F4C-42DF-A927-73EF3C0A354C}" destId="{A785EEAE-1CF7-410F-907D-ECD33E6482AD}" srcOrd="0" destOrd="0" presId="urn:microsoft.com/office/officeart/2005/8/layout/hierarchy1"/>
    <dgm:cxn modelId="{A463CC40-B9F0-485F-92C4-7004369D2AB1}" type="presOf" srcId="{CA646EAD-D486-492C-849C-EE312251E1B3}" destId="{76306EF1-C140-48CC-B048-60BB39AE09EB}" srcOrd="0" destOrd="0" presId="urn:microsoft.com/office/officeart/2005/8/layout/hierarchy1"/>
    <dgm:cxn modelId="{87686CBF-3568-48DB-A77D-729488D6A7B5}" type="presOf" srcId="{F88472AD-AA1A-400C-8653-27034F98C57F}" destId="{D9555076-3DE3-4561-9654-FC9EE3FE9DF2}" srcOrd="0" destOrd="0" presId="urn:microsoft.com/office/officeart/2005/8/layout/hierarchy1"/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3528BA06-EF2A-405D-8628-7105CCAF96DF}" type="presOf" srcId="{8364FF66-E960-47A2-BEBD-66A0D1756AAF}" destId="{73AD87A3-FBA6-43D3-AECD-4B0520D6DE33}" srcOrd="0" destOrd="0" presId="urn:microsoft.com/office/officeart/2005/8/layout/hierarchy1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733BF232-57D1-47BD-A84E-A060DC2E124B}" type="presOf" srcId="{34FEF602-3E23-4E21-BB18-2AC0B74B6046}" destId="{230CB235-0A5C-4BE3-8A82-702E84E8E5FA}" srcOrd="0" destOrd="0" presId="urn:microsoft.com/office/officeart/2005/8/layout/hierarchy1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EE18237D-C062-4AF6-8431-2DECCFEDB6D7}" type="presOf" srcId="{3C1C4B38-19CD-45A3-9C5E-2D05F877F485}" destId="{359999BE-CD7E-4740-B0A8-CFBC40A2AA0F}" srcOrd="0" destOrd="0" presId="urn:microsoft.com/office/officeart/2005/8/layout/hierarchy1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6C083824-29CB-48C8-A865-31A58B53A1F1}" type="presOf" srcId="{F7A2B2CC-F37C-4648-9902-EA9536C556AC}" destId="{463DDC04-C774-4C22-A688-7C32B0FDB91B}" srcOrd="0" destOrd="0" presId="urn:microsoft.com/office/officeart/2005/8/layout/hierarchy1"/>
    <dgm:cxn modelId="{32B96ED6-5962-4A55-ABAC-03C5774861C8}" type="presOf" srcId="{59295204-78BF-4324-9500-D1940C9576CD}" destId="{DA0956A2-77CC-4489-A5F8-50E33E77F5EA}" srcOrd="0" destOrd="0" presId="urn:microsoft.com/office/officeart/2005/8/layout/hierarchy1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13622E80-A211-4E25-A782-3236C877BF07}" type="presOf" srcId="{41D1E2F4-7FB1-4A4E-BFE2-8E3AC4083762}" destId="{0CDBE567-F45C-4F4E-A0FE-67E02CDAC9B1}" srcOrd="0" destOrd="0" presId="urn:microsoft.com/office/officeart/2005/8/layout/hierarchy1"/>
    <dgm:cxn modelId="{7A2767F1-A1A0-491C-BD12-2F5B24FC05AB}" type="presOf" srcId="{76220209-1D4E-450B-B68F-514CE7565115}" destId="{B2EEACD3-F484-4A94-A9EF-09F186CF335A}" srcOrd="0" destOrd="0" presId="urn:microsoft.com/office/officeart/2005/8/layout/hierarchy1"/>
    <dgm:cxn modelId="{5B01C905-1333-4C95-8B78-FE8020994F41}" type="presOf" srcId="{B73235AE-DAC3-489A-A9AE-9C4FBC0E938A}" destId="{2B5FDA85-F008-4623-B907-B9EF7028FC22}" srcOrd="0" destOrd="0" presId="urn:microsoft.com/office/officeart/2005/8/layout/hierarchy1"/>
    <dgm:cxn modelId="{2BAC061D-3540-4508-821B-DE50D20D17AF}" type="presOf" srcId="{AB65F22F-7708-47B6-B1BA-BA4DEF783E6E}" destId="{0EA8670E-97BA-42C9-878A-D9D877DA0FBD}" srcOrd="0" destOrd="0" presId="urn:microsoft.com/office/officeart/2005/8/layout/hierarchy1"/>
    <dgm:cxn modelId="{27C06990-8145-47C9-B21B-AB817CE3557C}" type="presOf" srcId="{D5A62184-5021-4294-AA67-970E4693F674}" destId="{22806AFC-8D80-4F21-A4EC-2BC5FB16750B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379C3479-7DB3-4B22-8CE9-14D01B75083F}" type="presOf" srcId="{662FB627-EDE2-4412-983A-65A236383F44}" destId="{B1A7D1B6-DE53-4F27-A4A0-C31BD2CF852F}" srcOrd="0" destOrd="0" presId="urn:microsoft.com/office/officeart/2005/8/layout/hierarchy1"/>
    <dgm:cxn modelId="{A96B8888-B912-43FD-9CCE-C74F66A58D39}" type="presParOf" srcId="{D2B9BFE2-19E6-44BE-8A47-00172B09CA48}" destId="{6C1241E3-30CB-4CCB-8F93-30CC803C281F}" srcOrd="0" destOrd="0" presId="urn:microsoft.com/office/officeart/2005/8/layout/hierarchy1"/>
    <dgm:cxn modelId="{CEE55B24-67F3-4272-8C0C-986B4AE2F7EB}" type="presParOf" srcId="{6C1241E3-30CB-4CCB-8F93-30CC803C281F}" destId="{FB05190E-28C1-4971-B65E-801B845B6A03}" srcOrd="0" destOrd="0" presId="urn:microsoft.com/office/officeart/2005/8/layout/hierarchy1"/>
    <dgm:cxn modelId="{5C44F902-3AC1-49CF-8512-50D43A6FF152}" type="presParOf" srcId="{FB05190E-28C1-4971-B65E-801B845B6A03}" destId="{A674E10C-08AF-4495-B877-1913D74096E8}" srcOrd="0" destOrd="0" presId="urn:microsoft.com/office/officeart/2005/8/layout/hierarchy1"/>
    <dgm:cxn modelId="{83356636-D52C-49BF-A47B-440073DCF58E}" type="presParOf" srcId="{FB05190E-28C1-4971-B65E-801B845B6A03}" destId="{A785EEAE-1CF7-410F-907D-ECD33E6482AD}" srcOrd="1" destOrd="0" presId="urn:microsoft.com/office/officeart/2005/8/layout/hierarchy1"/>
    <dgm:cxn modelId="{53E7CF58-CE67-440F-9018-E5AB93A1D432}" type="presParOf" srcId="{6C1241E3-30CB-4CCB-8F93-30CC803C281F}" destId="{3E09EA1D-D373-4BA6-916D-ED25924FDF31}" srcOrd="1" destOrd="0" presId="urn:microsoft.com/office/officeart/2005/8/layout/hierarchy1"/>
    <dgm:cxn modelId="{180C3ED6-65E2-478F-99F2-8701287DAE71}" type="presParOf" srcId="{3E09EA1D-D373-4BA6-916D-ED25924FDF31}" destId="{B2EEACD3-F484-4A94-A9EF-09F186CF335A}" srcOrd="0" destOrd="0" presId="urn:microsoft.com/office/officeart/2005/8/layout/hierarchy1"/>
    <dgm:cxn modelId="{939CD50C-52BB-454E-9706-D508250736AA}" type="presParOf" srcId="{3E09EA1D-D373-4BA6-916D-ED25924FDF31}" destId="{457E89EE-D29A-4D40-A545-9CD0BB8FA81C}" srcOrd="1" destOrd="0" presId="urn:microsoft.com/office/officeart/2005/8/layout/hierarchy1"/>
    <dgm:cxn modelId="{36633689-BD49-4325-A681-762DD4A53DB2}" type="presParOf" srcId="{457E89EE-D29A-4D40-A545-9CD0BB8FA81C}" destId="{58CC32AB-0066-4E4E-944B-9582ECBC3978}" srcOrd="0" destOrd="0" presId="urn:microsoft.com/office/officeart/2005/8/layout/hierarchy1"/>
    <dgm:cxn modelId="{CCDB7324-88F8-4A88-92FB-8E2C27E24630}" type="presParOf" srcId="{58CC32AB-0066-4E4E-944B-9582ECBC3978}" destId="{E4772F03-A5CA-4B6B-805F-9BF32197901D}" srcOrd="0" destOrd="0" presId="urn:microsoft.com/office/officeart/2005/8/layout/hierarchy1"/>
    <dgm:cxn modelId="{B15DD38E-EDB8-43FB-BE5F-ADAA93D29049}" type="presParOf" srcId="{58CC32AB-0066-4E4E-944B-9582ECBC3978}" destId="{0EA8670E-97BA-42C9-878A-D9D877DA0FBD}" srcOrd="1" destOrd="0" presId="urn:microsoft.com/office/officeart/2005/8/layout/hierarchy1"/>
    <dgm:cxn modelId="{CF61416F-55D6-4951-8175-F85A911EC16B}" type="presParOf" srcId="{457E89EE-D29A-4D40-A545-9CD0BB8FA81C}" destId="{A071AB88-E26B-40C0-A35D-48A213A8AA25}" srcOrd="1" destOrd="0" presId="urn:microsoft.com/office/officeart/2005/8/layout/hierarchy1"/>
    <dgm:cxn modelId="{4807DA9F-352F-4483-A35E-DD04B39C5961}" type="presParOf" srcId="{A071AB88-E26B-40C0-A35D-48A213A8AA25}" destId="{22806AFC-8D80-4F21-A4EC-2BC5FB16750B}" srcOrd="0" destOrd="0" presId="urn:microsoft.com/office/officeart/2005/8/layout/hierarchy1"/>
    <dgm:cxn modelId="{F03AB50C-5A9F-42B3-B162-BD6C81E58478}" type="presParOf" srcId="{A071AB88-E26B-40C0-A35D-48A213A8AA25}" destId="{FE210EB9-2914-4945-859F-F579841F5950}" srcOrd="1" destOrd="0" presId="urn:microsoft.com/office/officeart/2005/8/layout/hierarchy1"/>
    <dgm:cxn modelId="{CBA1592C-8D9B-4962-A502-992474845B93}" type="presParOf" srcId="{FE210EB9-2914-4945-859F-F579841F5950}" destId="{24A4E593-B6F9-4041-BDBF-9C0A5EC43037}" srcOrd="0" destOrd="0" presId="urn:microsoft.com/office/officeart/2005/8/layout/hierarchy1"/>
    <dgm:cxn modelId="{7E08AB98-17AC-40CA-85E4-7E1082A476E5}" type="presParOf" srcId="{24A4E593-B6F9-4041-BDBF-9C0A5EC43037}" destId="{2ECEB29D-CE50-4F78-87EA-B06A7E9B383D}" srcOrd="0" destOrd="0" presId="urn:microsoft.com/office/officeart/2005/8/layout/hierarchy1"/>
    <dgm:cxn modelId="{5923B58D-943C-4A32-8B75-4E430A712117}" type="presParOf" srcId="{24A4E593-B6F9-4041-BDBF-9C0A5EC43037}" destId="{B1A7D1B6-DE53-4F27-A4A0-C31BD2CF852F}" srcOrd="1" destOrd="0" presId="urn:microsoft.com/office/officeart/2005/8/layout/hierarchy1"/>
    <dgm:cxn modelId="{253345B6-4948-44E7-846C-DFC1303E8790}" type="presParOf" srcId="{FE210EB9-2914-4945-859F-F579841F5950}" destId="{43FF9E8A-0465-4630-9CB2-F90AD5ABCD6C}" srcOrd="1" destOrd="0" presId="urn:microsoft.com/office/officeart/2005/8/layout/hierarchy1"/>
    <dgm:cxn modelId="{0E7A295B-EE09-4464-B21B-E0760C8A404F}" type="presParOf" srcId="{43FF9E8A-0465-4630-9CB2-F90AD5ABCD6C}" destId="{463DDC04-C774-4C22-A688-7C32B0FDB91B}" srcOrd="0" destOrd="0" presId="urn:microsoft.com/office/officeart/2005/8/layout/hierarchy1"/>
    <dgm:cxn modelId="{1C51B77C-820B-46ED-A6EF-E982DAF56AAB}" type="presParOf" srcId="{43FF9E8A-0465-4630-9CB2-F90AD5ABCD6C}" destId="{F8C12F26-715A-48D8-B291-9E4D0826FD0C}" srcOrd="1" destOrd="0" presId="urn:microsoft.com/office/officeart/2005/8/layout/hierarchy1"/>
    <dgm:cxn modelId="{90435176-BF31-4795-9D7C-EF7EBF328630}" type="presParOf" srcId="{F8C12F26-715A-48D8-B291-9E4D0826FD0C}" destId="{D7D20C7B-E75C-4497-81B7-EDE5A7F76793}" srcOrd="0" destOrd="0" presId="urn:microsoft.com/office/officeart/2005/8/layout/hierarchy1"/>
    <dgm:cxn modelId="{792BE300-B1BB-4CF5-89CB-BDBB18DD123A}" type="presParOf" srcId="{D7D20C7B-E75C-4497-81B7-EDE5A7F76793}" destId="{A50F3292-E7C4-424E-A368-3C921D542D21}" srcOrd="0" destOrd="0" presId="urn:microsoft.com/office/officeart/2005/8/layout/hierarchy1"/>
    <dgm:cxn modelId="{21B4D09F-C3D4-4990-9B48-9C07C66748A8}" type="presParOf" srcId="{D7D20C7B-E75C-4497-81B7-EDE5A7F76793}" destId="{0CDBE567-F45C-4F4E-A0FE-67E02CDAC9B1}" srcOrd="1" destOrd="0" presId="urn:microsoft.com/office/officeart/2005/8/layout/hierarchy1"/>
    <dgm:cxn modelId="{E83368B0-8B01-4E09-9684-FF85BAD52CC3}" type="presParOf" srcId="{F8C12F26-715A-48D8-B291-9E4D0826FD0C}" destId="{B41E1FB4-3078-4633-87F9-BC764972BD8E}" srcOrd="1" destOrd="0" presId="urn:microsoft.com/office/officeart/2005/8/layout/hierarchy1"/>
    <dgm:cxn modelId="{B141D9E3-09CD-42F0-B893-E970C2487A4F}" type="presParOf" srcId="{43FF9E8A-0465-4630-9CB2-F90AD5ABCD6C}" destId="{76306EF1-C140-48CC-B048-60BB39AE09EB}" srcOrd="2" destOrd="0" presId="urn:microsoft.com/office/officeart/2005/8/layout/hierarchy1"/>
    <dgm:cxn modelId="{7AA754BE-05D5-4F50-8335-9B308FF68692}" type="presParOf" srcId="{43FF9E8A-0465-4630-9CB2-F90AD5ABCD6C}" destId="{D1F82760-BC66-4C9A-B034-47BD13D7441D}" srcOrd="3" destOrd="0" presId="urn:microsoft.com/office/officeart/2005/8/layout/hierarchy1"/>
    <dgm:cxn modelId="{909FDCE4-E0DB-45BE-B8C5-EE5463CE4FC3}" type="presParOf" srcId="{D1F82760-BC66-4C9A-B034-47BD13D7441D}" destId="{E1D8DBBF-CF09-41D9-B38F-A401F1F219BF}" srcOrd="0" destOrd="0" presId="urn:microsoft.com/office/officeart/2005/8/layout/hierarchy1"/>
    <dgm:cxn modelId="{7179A54F-D6F9-4D02-82C7-E801A18E7E53}" type="presParOf" srcId="{E1D8DBBF-CF09-41D9-B38F-A401F1F219BF}" destId="{066ED261-7D1D-4D78-AD29-3982C76ADF3F}" srcOrd="0" destOrd="0" presId="urn:microsoft.com/office/officeart/2005/8/layout/hierarchy1"/>
    <dgm:cxn modelId="{4C4576FD-F240-464B-B765-B96799CEE21A}" type="presParOf" srcId="{E1D8DBBF-CF09-41D9-B38F-A401F1F219BF}" destId="{2B5FDA85-F008-4623-B907-B9EF7028FC22}" srcOrd="1" destOrd="0" presId="urn:microsoft.com/office/officeart/2005/8/layout/hierarchy1"/>
    <dgm:cxn modelId="{DA3C7B84-B397-455A-8017-99BF15747D17}" type="presParOf" srcId="{D1F82760-BC66-4C9A-B034-47BD13D7441D}" destId="{DBE563BC-0591-4534-ABBF-8153E0CD8647}" srcOrd="1" destOrd="0" presId="urn:microsoft.com/office/officeart/2005/8/layout/hierarchy1"/>
    <dgm:cxn modelId="{5E2E0BA4-2545-480B-9C57-4248D35D0E71}" type="presParOf" srcId="{A071AB88-E26B-40C0-A35D-48A213A8AA25}" destId="{73AD87A3-FBA6-43D3-AECD-4B0520D6DE33}" srcOrd="2" destOrd="0" presId="urn:microsoft.com/office/officeart/2005/8/layout/hierarchy1"/>
    <dgm:cxn modelId="{F97801F3-E294-49E3-A4DF-F5D0CF2F1B59}" type="presParOf" srcId="{A071AB88-E26B-40C0-A35D-48A213A8AA25}" destId="{8CCE2783-3EC5-41F7-B31E-B1C95806ADF3}" srcOrd="3" destOrd="0" presId="urn:microsoft.com/office/officeart/2005/8/layout/hierarchy1"/>
    <dgm:cxn modelId="{35D28699-AF7A-41CF-ADB0-67E28518A9B3}" type="presParOf" srcId="{8CCE2783-3EC5-41F7-B31E-B1C95806ADF3}" destId="{9F0EF365-2FB3-422D-B6F1-C113E5379101}" srcOrd="0" destOrd="0" presId="urn:microsoft.com/office/officeart/2005/8/layout/hierarchy1"/>
    <dgm:cxn modelId="{559B7447-6C28-463B-9372-A10734D5D83B}" type="presParOf" srcId="{9F0EF365-2FB3-422D-B6F1-C113E5379101}" destId="{756B303D-815F-4453-A527-9AF45CAAFDE1}" srcOrd="0" destOrd="0" presId="urn:microsoft.com/office/officeart/2005/8/layout/hierarchy1"/>
    <dgm:cxn modelId="{EE696F42-735F-4223-9A69-BF57DF3629BB}" type="presParOf" srcId="{9F0EF365-2FB3-422D-B6F1-C113E5379101}" destId="{F1E98896-7479-4E00-B154-CACE8B0B35FC}" srcOrd="1" destOrd="0" presId="urn:microsoft.com/office/officeart/2005/8/layout/hierarchy1"/>
    <dgm:cxn modelId="{A7360B2D-DA48-4C47-A129-A05F00D37341}" type="presParOf" srcId="{8CCE2783-3EC5-41F7-B31E-B1C95806ADF3}" destId="{9CBDD537-754F-432F-B002-4FC2C9216152}" srcOrd="1" destOrd="0" presId="urn:microsoft.com/office/officeart/2005/8/layout/hierarchy1"/>
    <dgm:cxn modelId="{05E1A781-6222-4685-A917-6436B53C9D25}" type="presParOf" srcId="{3E09EA1D-D373-4BA6-916D-ED25924FDF31}" destId="{DA0956A2-77CC-4489-A5F8-50E33E77F5EA}" srcOrd="2" destOrd="0" presId="urn:microsoft.com/office/officeart/2005/8/layout/hierarchy1"/>
    <dgm:cxn modelId="{AAFC55B5-F9E1-4CA3-B463-CF08564B7C9F}" type="presParOf" srcId="{3E09EA1D-D373-4BA6-916D-ED25924FDF31}" destId="{82B5481D-E994-47B1-8E54-B2A555E4249E}" srcOrd="3" destOrd="0" presId="urn:microsoft.com/office/officeart/2005/8/layout/hierarchy1"/>
    <dgm:cxn modelId="{6A0AD997-0DB8-44DE-8199-DFED82A5DC6D}" type="presParOf" srcId="{82B5481D-E994-47B1-8E54-B2A555E4249E}" destId="{5722CDF0-FC3A-416E-B0FA-78BC6C8BF1C7}" srcOrd="0" destOrd="0" presId="urn:microsoft.com/office/officeart/2005/8/layout/hierarchy1"/>
    <dgm:cxn modelId="{1523A1F8-4BA3-4154-BDD7-E95AAEAD85E7}" type="presParOf" srcId="{5722CDF0-FC3A-416E-B0FA-78BC6C8BF1C7}" destId="{72924234-BB15-43EC-818C-6F53FEAA75B8}" srcOrd="0" destOrd="0" presId="urn:microsoft.com/office/officeart/2005/8/layout/hierarchy1"/>
    <dgm:cxn modelId="{CE07005A-0D6A-4B4B-857E-A0EE2C15EF95}" type="presParOf" srcId="{5722CDF0-FC3A-416E-B0FA-78BC6C8BF1C7}" destId="{230CB235-0A5C-4BE3-8A82-702E84E8E5FA}" srcOrd="1" destOrd="0" presId="urn:microsoft.com/office/officeart/2005/8/layout/hierarchy1"/>
    <dgm:cxn modelId="{B751DBB1-D088-4190-BF20-A96098C45C7C}" type="presParOf" srcId="{82B5481D-E994-47B1-8E54-B2A555E4249E}" destId="{149B9C9E-BB2E-42CF-B45E-8809DDE8B501}" srcOrd="1" destOrd="0" presId="urn:microsoft.com/office/officeart/2005/8/layout/hierarchy1"/>
    <dgm:cxn modelId="{84B3DAB5-D0D8-4CCB-B8AC-8E4CBD859361}" type="presParOf" srcId="{149B9C9E-BB2E-42CF-B45E-8809DDE8B501}" destId="{D9555076-3DE3-4561-9654-FC9EE3FE9DF2}" srcOrd="0" destOrd="0" presId="urn:microsoft.com/office/officeart/2005/8/layout/hierarchy1"/>
    <dgm:cxn modelId="{A8FFB7A7-3AC3-4FC9-9909-A88C64272CDA}" type="presParOf" srcId="{149B9C9E-BB2E-42CF-B45E-8809DDE8B501}" destId="{7AD6F287-C811-4112-AEF3-A95C26495B54}" srcOrd="1" destOrd="0" presId="urn:microsoft.com/office/officeart/2005/8/layout/hierarchy1"/>
    <dgm:cxn modelId="{F51C6AE4-E5C2-42E0-AA8B-85FE6CA6E795}" type="presParOf" srcId="{7AD6F287-C811-4112-AEF3-A95C26495B54}" destId="{4FCD89B3-4F2C-4433-8881-F43CEECB69D4}" srcOrd="0" destOrd="0" presId="urn:microsoft.com/office/officeart/2005/8/layout/hierarchy1"/>
    <dgm:cxn modelId="{6067A346-5C3B-4B16-81D9-5325DD5F522D}" type="presParOf" srcId="{4FCD89B3-4F2C-4433-8881-F43CEECB69D4}" destId="{8215A8C0-AAF7-4990-87A8-BDF1D6900BEF}" srcOrd="0" destOrd="0" presId="urn:microsoft.com/office/officeart/2005/8/layout/hierarchy1"/>
    <dgm:cxn modelId="{BE6EB715-3C6F-4808-9DD7-0472AD288167}" type="presParOf" srcId="{4FCD89B3-4F2C-4433-8881-F43CEECB69D4}" destId="{359999BE-CD7E-4740-B0A8-CFBC40A2AA0F}" srcOrd="1" destOrd="0" presId="urn:microsoft.com/office/officeart/2005/8/layout/hierarchy1"/>
    <dgm:cxn modelId="{27E4E523-8EC7-4772-864F-2B20BABCB004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7F43D0AE-044D-4185-8C44-DD84E41CB576}" type="presOf" srcId="{662FB627-EDE2-4412-983A-65A236383F44}" destId="{B1A7D1B6-DE53-4F27-A4A0-C31BD2CF852F}" srcOrd="0" destOrd="0" presId="urn:microsoft.com/office/officeart/2005/8/layout/hierarchy1"/>
    <dgm:cxn modelId="{D866A6A3-8FDF-4F09-AF77-CE19E4F64CD4}" type="presOf" srcId="{F7A2B2CC-F37C-4648-9902-EA9536C556AC}" destId="{463DDC04-C774-4C22-A688-7C32B0FDB91B}" srcOrd="0" destOrd="0" presId="urn:microsoft.com/office/officeart/2005/8/layout/hierarchy1"/>
    <dgm:cxn modelId="{2CDDE477-F3DE-4620-AA7A-57EC77C80580}" type="presOf" srcId="{76220209-1D4E-450B-B68F-514CE7565115}" destId="{B2EEACD3-F484-4A94-A9EF-09F186CF335A}" srcOrd="0" destOrd="0" presId="urn:microsoft.com/office/officeart/2005/8/layout/hierarchy1"/>
    <dgm:cxn modelId="{BF3CEE0B-588D-47D2-BCB3-F6ED9514E761}" type="presOf" srcId="{59295204-78BF-4324-9500-D1940C9576CD}" destId="{DA0956A2-77CC-4489-A5F8-50E33E77F5EA}" srcOrd="0" destOrd="0" presId="urn:microsoft.com/office/officeart/2005/8/layout/hierarchy1"/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A5179414-6EAF-47BC-8C5F-70157F061AE8}" type="presOf" srcId="{267FF3D2-3F4C-42DF-A927-73EF3C0A354C}" destId="{A785EEAE-1CF7-410F-907D-ECD33E6482AD}" srcOrd="0" destOrd="0" presId="urn:microsoft.com/office/officeart/2005/8/layout/hierarchy1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231A9340-55E4-4331-BB35-0064F007FD43}" type="presOf" srcId="{34FEF602-3E23-4E21-BB18-2AC0B74B6046}" destId="{230CB235-0A5C-4BE3-8A82-702E84E8E5FA}" srcOrd="0" destOrd="0" presId="urn:microsoft.com/office/officeart/2005/8/layout/hierarchy1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1E775353-B52C-4E8B-9EE0-CE989427B0AA}" type="presOf" srcId="{F88472AD-AA1A-400C-8653-27034F98C57F}" destId="{D9555076-3DE3-4561-9654-FC9EE3FE9DF2}" srcOrd="0" destOrd="0" presId="urn:microsoft.com/office/officeart/2005/8/layout/hierarchy1"/>
    <dgm:cxn modelId="{499DEB68-96A6-4E65-BF95-994602FB982B}" type="presOf" srcId="{D5A62184-5021-4294-AA67-970E4693F674}" destId="{22806AFC-8D80-4F21-A4EC-2BC5FB16750B}" srcOrd="0" destOrd="0" presId="urn:microsoft.com/office/officeart/2005/8/layout/hierarchy1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76655764-FDD3-4399-9B37-804FC10869E7}" type="presOf" srcId="{E45A8902-6FD0-49E9-AAAB-99711A0D5B36}" destId="{D2B9BFE2-19E6-44BE-8A47-00172B09CA48}" srcOrd="0" destOrd="0" presId="urn:microsoft.com/office/officeart/2005/8/layout/hierarchy1"/>
    <dgm:cxn modelId="{EA4AA76E-4B0C-4087-95B7-29C3517C9F3A}" type="presOf" srcId="{B73235AE-DAC3-489A-A9AE-9C4FBC0E938A}" destId="{2B5FDA85-F008-4623-B907-B9EF7028FC22}" srcOrd="0" destOrd="0" presId="urn:microsoft.com/office/officeart/2005/8/layout/hierarchy1"/>
    <dgm:cxn modelId="{EB19B501-7D81-4E34-A2DE-7426CC29929D}" type="presOf" srcId="{CA646EAD-D486-492C-849C-EE312251E1B3}" destId="{76306EF1-C140-48CC-B048-60BB39AE09EB}" srcOrd="0" destOrd="0" presId="urn:microsoft.com/office/officeart/2005/8/layout/hierarchy1"/>
    <dgm:cxn modelId="{18FFD746-32F9-405A-AC68-956D235230DE}" type="presOf" srcId="{3C1C4B38-19CD-45A3-9C5E-2D05F877F485}" destId="{359999BE-CD7E-4740-B0A8-CFBC40A2AA0F}" srcOrd="0" destOrd="0" presId="urn:microsoft.com/office/officeart/2005/8/layout/hierarchy1"/>
    <dgm:cxn modelId="{4F48E1DD-88AF-47BA-A5A2-1028EDAE6445}" type="presOf" srcId="{AB65F22F-7708-47B6-B1BA-BA4DEF783E6E}" destId="{0EA8670E-97BA-42C9-878A-D9D877DA0FBD}" srcOrd="0" destOrd="0" presId="urn:microsoft.com/office/officeart/2005/8/layout/hierarchy1"/>
    <dgm:cxn modelId="{201427B4-27D1-41DF-AADD-66C65CCD1608}" type="presOf" srcId="{8364FF66-E960-47A2-BEBD-66A0D1756AAF}" destId="{73AD87A3-FBA6-43D3-AECD-4B0520D6DE33}" srcOrd="0" destOrd="0" presId="urn:microsoft.com/office/officeart/2005/8/layout/hierarchy1"/>
    <dgm:cxn modelId="{7405A069-4764-417C-9820-F7200B56D5F2}" type="presOf" srcId="{41D1E2F4-7FB1-4A4E-BFE2-8E3AC4083762}" destId="{0CDBE567-F45C-4F4E-A0FE-67E02CDAC9B1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6A675CEE-0328-4405-869A-CD654566A06A}" type="presOf" srcId="{C3C2B2A3-0FBB-42B0-8DED-FB924CEE290A}" destId="{F1E98896-7479-4E00-B154-CACE8B0B35FC}" srcOrd="0" destOrd="0" presId="urn:microsoft.com/office/officeart/2005/8/layout/hierarchy1"/>
    <dgm:cxn modelId="{5C11920D-54D5-4B73-A43F-6DE75EBFF5F1}" type="presParOf" srcId="{D2B9BFE2-19E6-44BE-8A47-00172B09CA48}" destId="{6C1241E3-30CB-4CCB-8F93-30CC803C281F}" srcOrd="0" destOrd="0" presId="urn:microsoft.com/office/officeart/2005/8/layout/hierarchy1"/>
    <dgm:cxn modelId="{E250D0FC-8686-40BD-B858-42F771DCE887}" type="presParOf" srcId="{6C1241E3-30CB-4CCB-8F93-30CC803C281F}" destId="{FB05190E-28C1-4971-B65E-801B845B6A03}" srcOrd="0" destOrd="0" presId="urn:microsoft.com/office/officeart/2005/8/layout/hierarchy1"/>
    <dgm:cxn modelId="{6FC105FB-8321-4F5E-BCA2-3849F4F60C46}" type="presParOf" srcId="{FB05190E-28C1-4971-B65E-801B845B6A03}" destId="{A674E10C-08AF-4495-B877-1913D74096E8}" srcOrd="0" destOrd="0" presId="urn:microsoft.com/office/officeart/2005/8/layout/hierarchy1"/>
    <dgm:cxn modelId="{5B157107-6301-4850-9E0C-96C31B548580}" type="presParOf" srcId="{FB05190E-28C1-4971-B65E-801B845B6A03}" destId="{A785EEAE-1CF7-410F-907D-ECD33E6482AD}" srcOrd="1" destOrd="0" presId="urn:microsoft.com/office/officeart/2005/8/layout/hierarchy1"/>
    <dgm:cxn modelId="{625B18A5-BE74-448A-BABC-D84F10F94130}" type="presParOf" srcId="{6C1241E3-30CB-4CCB-8F93-30CC803C281F}" destId="{3E09EA1D-D373-4BA6-916D-ED25924FDF31}" srcOrd="1" destOrd="0" presId="urn:microsoft.com/office/officeart/2005/8/layout/hierarchy1"/>
    <dgm:cxn modelId="{6FEFCEA0-36A9-4080-85BE-BC63C0BC5BAF}" type="presParOf" srcId="{3E09EA1D-D373-4BA6-916D-ED25924FDF31}" destId="{B2EEACD3-F484-4A94-A9EF-09F186CF335A}" srcOrd="0" destOrd="0" presId="urn:microsoft.com/office/officeart/2005/8/layout/hierarchy1"/>
    <dgm:cxn modelId="{A424C755-CAF2-4697-A660-61F42D25AC17}" type="presParOf" srcId="{3E09EA1D-D373-4BA6-916D-ED25924FDF31}" destId="{457E89EE-D29A-4D40-A545-9CD0BB8FA81C}" srcOrd="1" destOrd="0" presId="urn:microsoft.com/office/officeart/2005/8/layout/hierarchy1"/>
    <dgm:cxn modelId="{B101D250-A235-47F8-AE51-806EF4535AD4}" type="presParOf" srcId="{457E89EE-D29A-4D40-A545-9CD0BB8FA81C}" destId="{58CC32AB-0066-4E4E-944B-9582ECBC3978}" srcOrd="0" destOrd="0" presId="urn:microsoft.com/office/officeart/2005/8/layout/hierarchy1"/>
    <dgm:cxn modelId="{C1D6C1A3-4955-47DB-86E3-7FF6B853E4A5}" type="presParOf" srcId="{58CC32AB-0066-4E4E-944B-9582ECBC3978}" destId="{E4772F03-A5CA-4B6B-805F-9BF32197901D}" srcOrd="0" destOrd="0" presId="urn:microsoft.com/office/officeart/2005/8/layout/hierarchy1"/>
    <dgm:cxn modelId="{CFB8DF1A-EE93-4BB3-97C0-D090EBF44B3E}" type="presParOf" srcId="{58CC32AB-0066-4E4E-944B-9582ECBC3978}" destId="{0EA8670E-97BA-42C9-878A-D9D877DA0FBD}" srcOrd="1" destOrd="0" presId="urn:microsoft.com/office/officeart/2005/8/layout/hierarchy1"/>
    <dgm:cxn modelId="{2D9B0760-A2E2-479B-8A64-24CD93DDBE3C}" type="presParOf" srcId="{457E89EE-D29A-4D40-A545-9CD0BB8FA81C}" destId="{A071AB88-E26B-40C0-A35D-48A213A8AA25}" srcOrd="1" destOrd="0" presId="urn:microsoft.com/office/officeart/2005/8/layout/hierarchy1"/>
    <dgm:cxn modelId="{A8F96775-284D-468E-A8EC-F162D3ACED00}" type="presParOf" srcId="{A071AB88-E26B-40C0-A35D-48A213A8AA25}" destId="{22806AFC-8D80-4F21-A4EC-2BC5FB16750B}" srcOrd="0" destOrd="0" presId="urn:microsoft.com/office/officeart/2005/8/layout/hierarchy1"/>
    <dgm:cxn modelId="{55FD1E30-1657-4A9B-BFD9-CE7C0C220597}" type="presParOf" srcId="{A071AB88-E26B-40C0-A35D-48A213A8AA25}" destId="{FE210EB9-2914-4945-859F-F579841F5950}" srcOrd="1" destOrd="0" presId="urn:microsoft.com/office/officeart/2005/8/layout/hierarchy1"/>
    <dgm:cxn modelId="{932CA2BA-5B4E-487C-9406-C4A27C3E3368}" type="presParOf" srcId="{FE210EB9-2914-4945-859F-F579841F5950}" destId="{24A4E593-B6F9-4041-BDBF-9C0A5EC43037}" srcOrd="0" destOrd="0" presId="urn:microsoft.com/office/officeart/2005/8/layout/hierarchy1"/>
    <dgm:cxn modelId="{ABC2F253-4BB6-450F-A96E-759A39397798}" type="presParOf" srcId="{24A4E593-B6F9-4041-BDBF-9C0A5EC43037}" destId="{2ECEB29D-CE50-4F78-87EA-B06A7E9B383D}" srcOrd="0" destOrd="0" presId="urn:microsoft.com/office/officeart/2005/8/layout/hierarchy1"/>
    <dgm:cxn modelId="{C87366EF-3840-4DA3-95CA-4E0F85A66CD0}" type="presParOf" srcId="{24A4E593-B6F9-4041-BDBF-9C0A5EC43037}" destId="{B1A7D1B6-DE53-4F27-A4A0-C31BD2CF852F}" srcOrd="1" destOrd="0" presId="urn:microsoft.com/office/officeart/2005/8/layout/hierarchy1"/>
    <dgm:cxn modelId="{9FD20B91-08E5-4EFA-8232-27FA5356251A}" type="presParOf" srcId="{FE210EB9-2914-4945-859F-F579841F5950}" destId="{43FF9E8A-0465-4630-9CB2-F90AD5ABCD6C}" srcOrd="1" destOrd="0" presId="urn:microsoft.com/office/officeart/2005/8/layout/hierarchy1"/>
    <dgm:cxn modelId="{F77B7162-E3EC-4409-9BB5-DD3FC51CAB2B}" type="presParOf" srcId="{43FF9E8A-0465-4630-9CB2-F90AD5ABCD6C}" destId="{463DDC04-C774-4C22-A688-7C32B0FDB91B}" srcOrd="0" destOrd="0" presId="urn:microsoft.com/office/officeart/2005/8/layout/hierarchy1"/>
    <dgm:cxn modelId="{BA3CD978-2372-425F-81BA-DD0570A13B93}" type="presParOf" srcId="{43FF9E8A-0465-4630-9CB2-F90AD5ABCD6C}" destId="{F8C12F26-715A-48D8-B291-9E4D0826FD0C}" srcOrd="1" destOrd="0" presId="urn:microsoft.com/office/officeart/2005/8/layout/hierarchy1"/>
    <dgm:cxn modelId="{18F81176-C0B5-496A-AA09-AF46F326F26A}" type="presParOf" srcId="{F8C12F26-715A-48D8-B291-9E4D0826FD0C}" destId="{D7D20C7B-E75C-4497-81B7-EDE5A7F76793}" srcOrd="0" destOrd="0" presId="urn:microsoft.com/office/officeart/2005/8/layout/hierarchy1"/>
    <dgm:cxn modelId="{4A1E4B8D-232F-4B2B-B451-97673B0234D3}" type="presParOf" srcId="{D7D20C7B-E75C-4497-81B7-EDE5A7F76793}" destId="{A50F3292-E7C4-424E-A368-3C921D542D21}" srcOrd="0" destOrd="0" presId="urn:microsoft.com/office/officeart/2005/8/layout/hierarchy1"/>
    <dgm:cxn modelId="{C9A8BB9E-A7C0-4A33-838D-C1F27FC554D5}" type="presParOf" srcId="{D7D20C7B-E75C-4497-81B7-EDE5A7F76793}" destId="{0CDBE567-F45C-4F4E-A0FE-67E02CDAC9B1}" srcOrd="1" destOrd="0" presId="urn:microsoft.com/office/officeart/2005/8/layout/hierarchy1"/>
    <dgm:cxn modelId="{FB3C851C-AED2-489B-B276-06A40F21C54E}" type="presParOf" srcId="{F8C12F26-715A-48D8-B291-9E4D0826FD0C}" destId="{B41E1FB4-3078-4633-87F9-BC764972BD8E}" srcOrd="1" destOrd="0" presId="urn:microsoft.com/office/officeart/2005/8/layout/hierarchy1"/>
    <dgm:cxn modelId="{9EB970C0-8F18-47A5-90EB-7EC2A1B35376}" type="presParOf" srcId="{43FF9E8A-0465-4630-9CB2-F90AD5ABCD6C}" destId="{76306EF1-C140-48CC-B048-60BB39AE09EB}" srcOrd="2" destOrd="0" presId="urn:microsoft.com/office/officeart/2005/8/layout/hierarchy1"/>
    <dgm:cxn modelId="{E99C468E-3AD7-4583-8205-8CE7D79C9889}" type="presParOf" srcId="{43FF9E8A-0465-4630-9CB2-F90AD5ABCD6C}" destId="{D1F82760-BC66-4C9A-B034-47BD13D7441D}" srcOrd="3" destOrd="0" presId="urn:microsoft.com/office/officeart/2005/8/layout/hierarchy1"/>
    <dgm:cxn modelId="{641D0BC5-534D-4FBA-8D45-0C286568CB7F}" type="presParOf" srcId="{D1F82760-BC66-4C9A-B034-47BD13D7441D}" destId="{E1D8DBBF-CF09-41D9-B38F-A401F1F219BF}" srcOrd="0" destOrd="0" presId="urn:microsoft.com/office/officeart/2005/8/layout/hierarchy1"/>
    <dgm:cxn modelId="{00C30287-610C-405F-8A5A-899F33BBD694}" type="presParOf" srcId="{E1D8DBBF-CF09-41D9-B38F-A401F1F219BF}" destId="{066ED261-7D1D-4D78-AD29-3982C76ADF3F}" srcOrd="0" destOrd="0" presId="urn:microsoft.com/office/officeart/2005/8/layout/hierarchy1"/>
    <dgm:cxn modelId="{6F609BD1-B858-487A-B462-B2A73D30C336}" type="presParOf" srcId="{E1D8DBBF-CF09-41D9-B38F-A401F1F219BF}" destId="{2B5FDA85-F008-4623-B907-B9EF7028FC22}" srcOrd="1" destOrd="0" presId="urn:microsoft.com/office/officeart/2005/8/layout/hierarchy1"/>
    <dgm:cxn modelId="{C10C72BE-8ACA-4E03-835E-E353AD165C0D}" type="presParOf" srcId="{D1F82760-BC66-4C9A-B034-47BD13D7441D}" destId="{DBE563BC-0591-4534-ABBF-8153E0CD8647}" srcOrd="1" destOrd="0" presId="urn:microsoft.com/office/officeart/2005/8/layout/hierarchy1"/>
    <dgm:cxn modelId="{B1514EB1-429A-4A8D-9E58-DBB5BE3C9C4E}" type="presParOf" srcId="{A071AB88-E26B-40C0-A35D-48A213A8AA25}" destId="{73AD87A3-FBA6-43D3-AECD-4B0520D6DE33}" srcOrd="2" destOrd="0" presId="urn:microsoft.com/office/officeart/2005/8/layout/hierarchy1"/>
    <dgm:cxn modelId="{B05D1D76-45F4-4CA2-855E-587A64618ED2}" type="presParOf" srcId="{A071AB88-E26B-40C0-A35D-48A213A8AA25}" destId="{8CCE2783-3EC5-41F7-B31E-B1C95806ADF3}" srcOrd="3" destOrd="0" presId="urn:microsoft.com/office/officeart/2005/8/layout/hierarchy1"/>
    <dgm:cxn modelId="{4BED394A-D05E-4906-87B7-4A2DF18F1257}" type="presParOf" srcId="{8CCE2783-3EC5-41F7-B31E-B1C95806ADF3}" destId="{9F0EF365-2FB3-422D-B6F1-C113E5379101}" srcOrd="0" destOrd="0" presId="urn:microsoft.com/office/officeart/2005/8/layout/hierarchy1"/>
    <dgm:cxn modelId="{CE56DB6F-A80D-4138-BEAB-CFAB8B94209C}" type="presParOf" srcId="{9F0EF365-2FB3-422D-B6F1-C113E5379101}" destId="{756B303D-815F-4453-A527-9AF45CAAFDE1}" srcOrd="0" destOrd="0" presId="urn:microsoft.com/office/officeart/2005/8/layout/hierarchy1"/>
    <dgm:cxn modelId="{5637FD38-C27C-4B66-84F7-D065B365114B}" type="presParOf" srcId="{9F0EF365-2FB3-422D-B6F1-C113E5379101}" destId="{F1E98896-7479-4E00-B154-CACE8B0B35FC}" srcOrd="1" destOrd="0" presId="urn:microsoft.com/office/officeart/2005/8/layout/hierarchy1"/>
    <dgm:cxn modelId="{BE8DDB48-EA4D-44EA-BBD9-86B6FA8F5336}" type="presParOf" srcId="{8CCE2783-3EC5-41F7-B31E-B1C95806ADF3}" destId="{9CBDD537-754F-432F-B002-4FC2C9216152}" srcOrd="1" destOrd="0" presId="urn:microsoft.com/office/officeart/2005/8/layout/hierarchy1"/>
    <dgm:cxn modelId="{5E87CB8E-E48B-410F-8A22-9B09D7493393}" type="presParOf" srcId="{3E09EA1D-D373-4BA6-916D-ED25924FDF31}" destId="{DA0956A2-77CC-4489-A5F8-50E33E77F5EA}" srcOrd="2" destOrd="0" presId="urn:microsoft.com/office/officeart/2005/8/layout/hierarchy1"/>
    <dgm:cxn modelId="{B7345410-B1D4-4024-A899-375AB446C394}" type="presParOf" srcId="{3E09EA1D-D373-4BA6-916D-ED25924FDF31}" destId="{82B5481D-E994-47B1-8E54-B2A555E4249E}" srcOrd="3" destOrd="0" presId="urn:microsoft.com/office/officeart/2005/8/layout/hierarchy1"/>
    <dgm:cxn modelId="{7EE2D007-83AA-48CD-96BD-C937F27EEF28}" type="presParOf" srcId="{82B5481D-E994-47B1-8E54-B2A555E4249E}" destId="{5722CDF0-FC3A-416E-B0FA-78BC6C8BF1C7}" srcOrd="0" destOrd="0" presId="urn:microsoft.com/office/officeart/2005/8/layout/hierarchy1"/>
    <dgm:cxn modelId="{75D9804B-2DA2-4CE6-AFA9-22E7F531A9D1}" type="presParOf" srcId="{5722CDF0-FC3A-416E-B0FA-78BC6C8BF1C7}" destId="{72924234-BB15-43EC-818C-6F53FEAA75B8}" srcOrd="0" destOrd="0" presId="urn:microsoft.com/office/officeart/2005/8/layout/hierarchy1"/>
    <dgm:cxn modelId="{7D3A118C-1220-49F0-B032-C72650051288}" type="presParOf" srcId="{5722CDF0-FC3A-416E-B0FA-78BC6C8BF1C7}" destId="{230CB235-0A5C-4BE3-8A82-702E84E8E5FA}" srcOrd="1" destOrd="0" presId="urn:microsoft.com/office/officeart/2005/8/layout/hierarchy1"/>
    <dgm:cxn modelId="{8EB2E9CD-BECB-4672-8B52-B2D68FD20552}" type="presParOf" srcId="{82B5481D-E994-47B1-8E54-B2A555E4249E}" destId="{149B9C9E-BB2E-42CF-B45E-8809DDE8B501}" srcOrd="1" destOrd="0" presId="urn:microsoft.com/office/officeart/2005/8/layout/hierarchy1"/>
    <dgm:cxn modelId="{9D55974E-7CCF-46F2-8E77-7A201275783A}" type="presParOf" srcId="{149B9C9E-BB2E-42CF-B45E-8809DDE8B501}" destId="{D9555076-3DE3-4561-9654-FC9EE3FE9DF2}" srcOrd="0" destOrd="0" presId="urn:microsoft.com/office/officeart/2005/8/layout/hierarchy1"/>
    <dgm:cxn modelId="{AE1E375D-538F-4D93-BAF7-F1469DE575C5}" type="presParOf" srcId="{149B9C9E-BB2E-42CF-B45E-8809DDE8B501}" destId="{7AD6F287-C811-4112-AEF3-A95C26495B54}" srcOrd="1" destOrd="0" presId="urn:microsoft.com/office/officeart/2005/8/layout/hierarchy1"/>
    <dgm:cxn modelId="{A4B7FFAC-6A5E-49C3-B9D0-B3613458AA07}" type="presParOf" srcId="{7AD6F287-C811-4112-AEF3-A95C26495B54}" destId="{4FCD89B3-4F2C-4433-8881-F43CEECB69D4}" srcOrd="0" destOrd="0" presId="urn:microsoft.com/office/officeart/2005/8/layout/hierarchy1"/>
    <dgm:cxn modelId="{93775E8A-2687-45A8-9AFF-D3FFF28CB35C}" type="presParOf" srcId="{4FCD89B3-4F2C-4433-8881-F43CEECB69D4}" destId="{8215A8C0-AAF7-4990-87A8-BDF1D6900BEF}" srcOrd="0" destOrd="0" presId="urn:microsoft.com/office/officeart/2005/8/layout/hierarchy1"/>
    <dgm:cxn modelId="{B7C713A5-B909-4DA4-8C68-DDFD40A6E1D7}" type="presParOf" srcId="{4FCD89B3-4F2C-4433-8881-F43CEECB69D4}" destId="{359999BE-CD7E-4740-B0A8-CFBC40A2AA0F}" srcOrd="1" destOrd="0" presId="urn:microsoft.com/office/officeart/2005/8/layout/hierarchy1"/>
    <dgm:cxn modelId="{5CCF5810-471D-4927-B652-4D305E816EA1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FC70FB2F-AA05-45D4-8BE4-D90484D4BE7E}" type="presOf" srcId="{F88472AD-AA1A-400C-8653-27034F98C57F}" destId="{D9555076-3DE3-4561-9654-FC9EE3FE9DF2}" srcOrd="0" destOrd="0" presId="urn:microsoft.com/office/officeart/2005/8/layout/hierarchy1"/>
    <dgm:cxn modelId="{4B45AA6D-CEFD-44AC-8643-C6A50419DDA7}" type="presOf" srcId="{AB65F22F-7708-47B6-B1BA-BA4DEF783E6E}" destId="{0EA8670E-97BA-42C9-878A-D9D877DA0FBD}" srcOrd="0" destOrd="0" presId="urn:microsoft.com/office/officeart/2005/8/layout/hierarchy1"/>
    <dgm:cxn modelId="{370DB7FD-3C98-4A40-B533-9D341DF8EA1A}" type="presOf" srcId="{CA646EAD-D486-492C-849C-EE312251E1B3}" destId="{76306EF1-C140-48CC-B048-60BB39AE09EB}" srcOrd="0" destOrd="0" presId="urn:microsoft.com/office/officeart/2005/8/layout/hierarchy1"/>
    <dgm:cxn modelId="{86FAF5FE-1025-49F1-A749-A5A4FA4A77B1}" type="presOf" srcId="{3C1C4B38-19CD-45A3-9C5E-2D05F877F485}" destId="{359999BE-CD7E-4740-B0A8-CFBC40A2AA0F}" srcOrd="0" destOrd="0" presId="urn:microsoft.com/office/officeart/2005/8/layout/hierarchy1"/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D1B6A7F7-EA86-4B91-BEE0-A8AB6F7E5D0C}" type="presOf" srcId="{267FF3D2-3F4C-42DF-A927-73EF3C0A354C}" destId="{A785EEAE-1CF7-410F-907D-ECD33E6482AD}" srcOrd="0" destOrd="0" presId="urn:microsoft.com/office/officeart/2005/8/layout/hierarchy1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5C5674E7-C6D5-4400-8E77-74952D4F4518}" type="presOf" srcId="{76220209-1D4E-450B-B68F-514CE7565115}" destId="{B2EEACD3-F484-4A94-A9EF-09F186CF335A}" srcOrd="0" destOrd="0" presId="urn:microsoft.com/office/officeart/2005/8/layout/hierarchy1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2064F9CB-BFE0-4FFD-A7D9-65D093EA7D52}" type="presOf" srcId="{662FB627-EDE2-4412-983A-65A236383F44}" destId="{B1A7D1B6-DE53-4F27-A4A0-C31BD2CF852F}" srcOrd="0" destOrd="0" presId="urn:microsoft.com/office/officeart/2005/8/layout/hierarchy1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4557581F-2FE0-42DC-B1A7-4B3C3B029EF8}" type="presOf" srcId="{41D1E2F4-7FB1-4A4E-BFE2-8E3AC4083762}" destId="{0CDBE567-F45C-4F4E-A0FE-67E02CDAC9B1}" srcOrd="0" destOrd="0" presId="urn:microsoft.com/office/officeart/2005/8/layout/hierarchy1"/>
    <dgm:cxn modelId="{EC163E2D-5631-4667-BA68-D5119DC17584}" type="presOf" srcId="{59295204-78BF-4324-9500-D1940C9576CD}" destId="{DA0956A2-77CC-4489-A5F8-50E33E77F5EA}" srcOrd="0" destOrd="0" presId="urn:microsoft.com/office/officeart/2005/8/layout/hierarchy1"/>
    <dgm:cxn modelId="{BBA7D056-13A8-4493-973B-F3B0D4CCDC9B}" type="presOf" srcId="{D5A62184-5021-4294-AA67-970E4693F674}" destId="{22806AFC-8D80-4F21-A4EC-2BC5FB16750B}" srcOrd="0" destOrd="0" presId="urn:microsoft.com/office/officeart/2005/8/layout/hierarchy1"/>
    <dgm:cxn modelId="{F83B6803-89C8-4418-B52F-3CF85C4244FD}" type="presOf" srcId="{F7A2B2CC-F37C-4648-9902-EA9536C556AC}" destId="{463DDC04-C774-4C22-A688-7C32B0FDB91B}" srcOrd="0" destOrd="0" presId="urn:microsoft.com/office/officeart/2005/8/layout/hierarchy1"/>
    <dgm:cxn modelId="{47D2984D-9F0C-43CD-AE6D-CE651B3627CE}" type="presOf" srcId="{E45A8902-6FD0-49E9-AAAB-99711A0D5B36}" destId="{D2B9BFE2-19E6-44BE-8A47-00172B09CA48}" srcOrd="0" destOrd="0" presId="urn:microsoft.com/office/officeart/2005/8/layout/hierarchy1"/>
    <dgm:cxn modelId="{0D8AFA0B-9D30-4110-AA5B-84659C0CC397}" type="presOf" srcId="{34FEF602-3E23-4E21-BB18-2AC0B74B6046}" destId="{230CB235-0A5C-4BE3-8A82-702E84E8E5FA}" srcOrd="0" destOrd="0" presId="urn:microsoft.com/office/officeart/2005/8/layout/hierarchy1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5680B720-E4E5-44E6-8618-D229DE1064FE}" type="presOf" srcId="{B73235AE-DAC3-489A-A9AE-9C4FBC0E938A}" destId="{2B5FDA85-F008-4623-B907-B9EF7028FC22}" srcOrd="0" destOrd="0" presId="urn:microsoft.com/office/officeart/2005/8/layout/hierarchy1"/>
    <dgm:cxn modelId="{A976C32B-4F57-483D-A14F-3931C2C41C88}" type="presOf" srcId="{8364FF66-E960-47A2-BEBD-66A0D1756AAF}" destId="{73AD87A3-FBA6-43D3-AECD-4B0520D6DE33}" srcOrd="0" destOrd="0" presId="urn:microsoft.com/office/officeart/2005/8/layout/hierarchy1"/>
    <dgm:cxn modelId="{F51D2BE9-76DB-4B1C-A9D5-21FE4A1FFF71}" type="presOf" srcId="{C3C2B2A3-0FBB-42B0-8DED-FB924CEE290A}" destId="{F1E98896-7479-4E00-B154-CACE8B0B35FC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6C1E882A-36D6-479E-917B-814EFB9327EF}" type="presParOf" srcId="{D2B9BFE2-19E6-44BE-8A47-00172B09CA48}" destId="{6C1241E3-30CB-4CCB-8F93-30CC803C281F}" srcOrd="0" destOrd="0" presId="urn:microsoft.com/office/officeart/2005/8/layout/hierarchy1"/>
    <dgm:cxn modelId="{CE93B2B7-4B35-4672-960B-53BEBE8FBF4D}" type="presParOf" srcId="{6C1241E3-30CB-4CCB-8F93-30CC803C281F}" destId="{FB05190E-28C1-4971-B65E-801B845B6A03}" srcOrd="0" destOrd="0" presId="urn:microsoft.com/office/officeart/2005/8/layout/hierarchy1"/>
    <dgm:cxn modelId="{6083CCB3-028F-4627-97F5-B698C107CD19}" type="presParOf" srcId="{FB05190E-28C1-4971-B65E-801B845B6A03}" destId="{A674E10C-08AF-4495-B877-1913D74096E8}" srcOrd="0" destOrd="0" presId="urn:microsoft.com/office/officeart/2005/8/layout/hierarchy1"/>
    <dgm:cxn modelId="{651A2182-0201-4CE0-B536-6529F1BFF4FD}" type="presParOf" srcId="{FB05190E-28C1-4971-B65E-801B845B6A03}" destId="{A785EEAE-1CF7-410F-907D-ECD33E6482AD}" srcOrd="1" destOrd="0" presId="urn:microsoft.com/office/officeart/2005/8/layout/hierarchy1"/>
    <dgm:cxn modelId="{B2E815D9-6763-4CF7-B54F-471A858BE973}" type="presParOf" srcId="{6C1241E3-30CB-4CCB-8F93-30CC803C281F}" destId="{3E09EA1D-D373-4BA6-916D-ED25924FDF31}" srcOrd="1" destOrd="0" presId="urn:microsoft.com/office/officeart/2005/8/layout/hierarchy1"/>
    <dgm:cxn modelId="{321C88FD-5115-48CB-AA50-AA65DECF0A62}" type="presParOf" srcId="{3E09EA1D-D373-4BA6-916D-ED25924FDF31}" destId="{B2EEACD3-F484-4A94-A9EF-09F186CF335A}" srcOrd="0" destOrd="0" presId="urn:microsoft.com/office/officeart/2005/8/layout/hierarchy1"/>
    <dgm:cxn modelId="{AF9648D4-48D9-47F7-A35B-81A9BD6FB31D}" type="presParOf" srcId="{3E09EA1D-D373-4BA6-916D-ED25924FDF31}" destId="{457E89EE-D29A-4D40-A545-9CD0BB8FA81C}" srcOrd="1" destOrd="0" presId="urn:microsoft.com/office/officeart/2005/8/layout/hierarchy1"/>
    <dgm:cxn modelId="{2763F444-26FD-407D-89CB-62B7DBC4D02D}" type="presParOf" srcId="{457E89EE-D29A-4D40-A545-9CD0BB8FA81C}" destId="{58CC32AB-0066-4E4E-944B-9582ECBC3978}" srcOrd="0" destOrd="0" presId="urn:microsoft.com/office/officeart/2005/8/layout/hierarchy1"/>
    <dgm:cxn modelId="{920DB55B-B186-4196-9651-AFDE793C92FD}" type="presParOf" srcId="{58CC32AB-0066-4E4E-944B-9582ECBC3978}" destId="{E4772F03-A5CA-4B6B-805F-9BF32197901D}" srcOrd="0" destOrd="0" presId="urn:microsoft.com/office/officeart/2005/8/layout/hierarchy1"/>
    <dgm:cxn modelId="{4D7827AD-BDD4-4756-881C-2F095AABA4E1}" type="presParOf" srcId="{58CC32AB-0066-4E4E-944B-9582ECBC3978}" destId="{0EA8670E-97BA-42C9-878A-D9D877DA0FBD}" srcOrd="1" destOrd="0" presId="urn:microsoft.com/office/officeart/2005/8/layout/hierarchy1"/>
    <dgm:cxn modelId="{45C72156-8ABA-4E07-B09D-125433F15440}" type="presParOf" srcId="{457E89EE-D29A-4D40-A545-9CD0BB8FA81C}" destId="{A071AB88-E26B-40C0-A35D-48A213A8AA25}" srcOrd="1" destOrd="0" presId="urn:microsoft.com/office/officeart/2005/8/layout/hierarchy1"/>
    <dgm:cxn modelId="{D1B79262-FAB5-4796-AC98-2C4691488363}" type="presParOf" srcId="{A071AB88-E26B-40C0-A35D-48A213A8AA25}" destId="{22806AFC-8D80-4F21-A4EC-2BC5FB16750B}" srcOrd="0" destOrd="0" presId="urn:microsoft.com/office/officeart/2005/8/layout/hierarchy1"/>
    <dgm:cxn modelId="{78AD00C8-EA6C-4573-8005-5C42A7CC564E}" type="presParOf" srcId="{A071AB88-E26B-40C0-A35D-48A213A8AA25}" destId="{FE210EB9-2914-4945-859F-F579841F5950}" srcOrd="1" destOrd="0" presId="urn:microsoft.com/office/officeart/2005/8/layout/hierarchy1"/>
    <dgm:cxn modelId="{FD66E188-89A3-413E-854C-A534BFCE473C}" type="presParOf" srcId="{FE210EB9-2914-4945-859F-F579841F5950}" destId="{24A4E593-B6F9-4041-BDBF-9C0A5EC43037}" srcOrd="0" destOrd="0" presId="urn:microsoft.com/office/officeart/2005/8/layout/hierarchy1"/>
    <dgm:cxn modelId="{4962711F-03CB-4AFC-921F-C8DC870B7945}" type="presParOf" srcId="{24A4E593-B6F9-4041-BDBF-9C0A5EC43037}" destId="{2ECEB29D-CE50-4F78-87EA-B06A7E9B383D}" srcOrd="0" destOrd="0" presId="urn:microsoft.com/office/officeart/2005/8/layout/hierarchy1"/>
    <dgm:cxn modelId="{9A648379-4EDF-4C5B-8AEC-D9E6FB6CE88C}" type="presParOf" srcId="{24A4E593-B6F9-4041-BDBF-9C0A5EC43037}" destId="{B1A7D1B6-DE53-4F27-A4A0-C31BD2CF852F}" srcOrd="1" destOrd="0" presId="urn:microsoft.com/office/officeart/2005/8/layout/hierarchy1"/>
    <dgm:cxn modelId="{CAAD8BBD-78B9-439E-BC09-FC45DC41025D}" type="presParOf" srcId="{FE210EB9-2914-4945-859F-F579841F5950}" destId="{43FF9E8A-0465-4630-9CB2-F90AD5ABCD6C}" srcOrd="1" destOrd="0" presId="urn:microsoft.com/office/officeart/2005/8/layout/hierarchy1"/>
    <dgm:cxn modelId="{0C1D8649-347E-4102-B124-388368079CCB}" type="presParOf" srcId="{43FF9E8A-0465-4630-9CB2-F90AD5ABCD6C}" destId="{463DDC04-C774-4C22-A688-7C32B0FDB91B}" srcOrd="0" destOrd="0" presId="urn:microsoft.com/office/officeart/2005/8/layout/hierarchy1"/>
    <dgm:cxn modelId="{36BA2B28-E6AD-42F9-8662-2F6759692EAA}" type="presParOf" srcId="{43FF9E8A-0465-4630-9CB2-F90AD5ABCD6C}" destId="{F8C12F26-715A-48D8-B291-9E4D0826FD0C}" srcOrd="1" destOrd="0" presId="urn:microsoft.com/office/officeart/2005/8/layout/hierarchy1"/>
    <dgm:cxn modelId="{14FB6EBF-C6FF-4FEA-930E-DAD4A4FDF18F}" type="presParOf" srcId="{F8C12F26-715A-48D8-B291-9E4D0826FD0C}" destId="{D7D20C7B-E75C-4497-81B7-EDE5A7F76793}" srcOrd="0" destOrd="0" presId="urn:microsoft.com/office/officeart/2005/8/layout/hierarchy1"/>
    <dgm:cxn modelId="{C7976035-5E65-4CFD-A53B-6B293D9954F6}" type="presParOf" srcId="{D7D20C7B-E75C-4497-81B7-EDE5A7F76793}" destId="{A50F3292-E7C4-424E-A368-3C921D542D21}" srcOrd="0" destOrd="0" presId="urn:microsoft.com/office/officeart/2005/8/layout/hierarchy1"/>
    <dgm:cxn modelId="{71A4F3C9-5A72-4883-854C-785DB03007F8}" type="presParOf" srcId="{D7D20C7B-E75C-4497-81B7-EDE5A7F76793}" destId="{0CDBE567-F45C-4F4E-A0FE-67E02CDAC9B1}" srcOrd="1" destOrd="0" presId="urn:microsoft.com/office/officeart/2005/8/layout/hierarchy1"/>
    <dgm:cxn modelId="{12D24388-5AC3-4BD8-8875-310EEF541F92}" type="presParOf" srcId="{F8C12F26-715A-48D8-B291-9E4D0826FD0C}" destId="{B41E1FB4-3078-4633-87F9-BC764972BD8E}" srcOrd="1" destOrd="0" presId="urn:microsoft.com/office/officeart/2005/8/layout/hierarchy1"/>
    <dgm:cxn modelId="{24C3F7E6-32B4-4AF4-B525-F94886D5BCE1}" type="presParOf" srcId="{43FF9E8A-0465-4630-9CB2-F90AD5ABCD6C}" destId="{76306EF1-C140-48CC-B048-60BB39AE09EB}" srcOrd="2" destOrd="0" presId="urn:microsoft.com/office/officeart/2005/8/layout/hierarchy1"/>
    <dgm:cxn modelId="{ADE717CF-B4C9-448D-83D9-D809DDD5CF3A}" type="presParOf" srcId="{43FF9E8A-0465-4630-9CB2-F90AD5ABCD6C}" destId="{D1F82760-BC66-4C9A-B034-47BD13D7441D}" srcOrd="3" destOrd="0" presId="urn:microsoft.com/office/officeart/2005/8/layout/hierarchy1"/>
    <dgm:cxn modelId="{F168BFC9-1B0A-48B5-A599-C53DD7CDEB80}" type="presParOf" srcId="{D1F82760-BC66-4C9A-B034-47BD13D7441D}" destId="{E1D8DBBF-CF09-41D9-B38F-A401F1F219BF}" srcOrd="0" destOrd="0" presId="urn:microsoft.com/office/officeart/2005/8/layout/hierarchy1"/>
    <dgm:cxn modelId="{4E075D21-5C00-4BE5-B625-BAA1BD95AEFE}" type="presParOf" srcId="{E1D8DBBF-CF09-41D9-B38F-A401F1F219BF}" destId="{066ED261-7D1D-4D78-AD29-3982C76ADF3F}" srcOrd="0" destOrd="0" presId="urn:microsoft.com/office/officeart/2005/8/layout/hierarchy1"/>
    <dgm:cxn modelId="{2AFD6210-B800-41C6-8792-3B701562741B}" type="presParOf" srcId="{E1D8DBBF-CF09-41D9-B38F-A401F1F219BF}" destId="{2B5FDA85-F008-4623-B907-B9EF7028FC22}" srcOrd="1" destOrd="0" presId="urn:microsoft.com/office/officeart/2005/8/layout/hierarchy1"/>
    <dgm:cxn modelId="{E5DBC043-3205-4621-ABF1-C99D03165C94}" type="presParOf" srcId="{D1F82760-BC66-4C9A-B034-47BD13D7441D}" destId="{DBE563BC-0591-4534-ABBF-8153E0CD8647}" srcOrd="1" destOrd="0" presId="urn:microsoft.com/office/officeart/2005/8/layout/hierarchy1"/>
    <dgm:cxn modelId="{BD4910E1-F2E7-40DA-AB38-89E512B84E91}" type="presParOf" srcId="{A071AB88-E26B-40C0-A35D-48A213A8AA25}" destId="{73AD87A3-FBA6-43D3-AECD-4B0520D6DE33}" srcOrd="2" destOrd="0" presId="urn:microsoft.com/office/officeart/2005/8/layout/hierarchy1"/>
    <dgm:cxn modelId="{DD1145FE-9E2B-4A31-96CD-5BCCD3360377}" type="presParOf" srcId="{A071AB88-E26B-40C0-A35D-48A213A8AA25}" destId="{8CCE2783-3EC5-41F7-B31E-B1C95806ADF3}" srcOrd="3" destOrd="0" presId="urn:microsoft.com/office/officeart/2005/8/layout/hierarchy1"/>
    <dgm:cxn modelId="{00E9C90D-965B-4579-9BB2-D4258C3E9495}" type="presParOf" srcId="{8CCE2783-3EC5-41F7-B31E-B1C95806ADF3}" destId="{9F0EF365-2FB3-422D-B6F1-C113E5379101}" srcOrd="0" destOrd="0" presId="urn:microsoft.com/office/officeart/2005/8/layout/hierarchy1"/>
    <dgm:cxn modelId="{A05F9754-BF4F-4484-BEEA-FE55FC318EAE}" type="presParOf" srcId="{9F0EF365-2FB3-422D-B6F1-C113E5379101}" destId="{756B303D-815F-4453-A527-9AF45CAAFDE1}" srcOrd="0" destOrd="0" presId="urn:microsoft.com/office/officeart/2005/8/layout/hierarchy1"/>
    <dgm:cxn modelId="{487CD521-4C98-4B73-8CE8-089B3CAED1D8}" type="presParOf" srcId="{9F0EF365-2FB3-422D-B6F1-C113E5379101}" destId="{F1E98896-7479-4E00-B154-CACE8B0B35FC}" srcOrd="1" destOrd="0" presId="urn:microsoft.com/office/officeart/2005/8/layout/hierarchy1"/>
    <dgm:cxn modelId="{08452490-E82A-46BA-A329-68BEA811305E}" type="presParOf" srcId="{8CCE2783-3EC5-41F7-B31E-B1C95806ADF3}" destId="{9CBDD537-754F-432F-B002-4FC2C9216152}" srcOrd="1" destOrd="0" presId="urn:microsoft.com/office/officeart/2005/8/layout/hierarchy1"/>
    <dgm:cxn modelId="{B53CEF86-C7CA-44E2-AB30-0F64A56C591A}" type="presParOf" srcId="{3E09EA1D-D373-4BA6-916D-ED25924FDF31}" destId="{DA0956A2-77CC-4489-A5F8-50E33E77F5EA}" srcOrd="2" destOrd="0" presId="urn:microsoft.com/office/officeart/2005/8/layout/hierarchy1"/>
    <dgm:cxn modelId="{6DD2A4E5-3087-42EF-8488-D19C26A9020E}" type="presParOf" srcId="{3E09EA1D-D373-4BA6-916D-ED25924FDF31}" destId="{82B5481D-E994-47B1-8E54-B2A555E4249E}" srcOrd="3" destOrd="0" presId="urn:microsoft.com/office/officeart/2005/8/layout/hierarchy1"/>
    <dgm:cxn modelId="{209D2438-C626-49EE-B150-4F14230E6750}" type="presParOf" srcId="{82B5481D-E994-47B1-8E54-B2A555E4249E}" destId="{5722CDF0-FC3A-416E-B0FA-78BC6C8BF1C7}" srcOrd="0" destOrd="0" presId="urn:microsoft.com/office/officeart/2005/8/layout/hierarchy1"/>
    <dgm:cxn modelId="{D84F78BB-BE31-4DBD-A15B-AB92DF317840}" type="presParOf" srcId="{5722CDF0-FC3A-416E-B0FA-78BC6C8BF1C7}" destId="{72924234-BB15-43EC-818C-6F53FEAA75B8}" srcOrd="0" destOrd="0" presId="urn:microsoft.com/office/officeart/2005/8/layout/hierarchy1"/>
    <dgm:cxn modelId="{C5930302-DC60-410F-9EF1-8BDDC2965709}" type="presParOf" srcId="{5722CDF0-FC3A-416E-B0FA-78BC6C8BF1C7}" destId="{230CB235-0A5C-4BE3-8A82-702E84E8E5FA}" srcOrd="1" destOrd="0" presId="urn:microsoft.com/office/officeart/2005/8/layout/hierarchy1"/>
    <dgm:cxn modelId="{6B386DFE-36ED-4BB7-BDB2-76091DBAE8DA}" type="presParOf" srcId="{82B5481D-E994-47B1-8E54-B2A555E4249E}" destId="{149B9C9E-BB2E-42CF-B45E-8809DDE8B501}" srcOrd="1" destOrd="0" presId="urn:microsoft.com/office/officeart/2005/8/layout/hierarchy1"/>
    <dgm:cxn modelId="{D5B9AA31-AE37-4F7D-95DB-233535CDB792}" type="presParOf" srcId="{149B9C9E-BB2E-42CF-B45E-8809DDE8B501}" destId="{D9555076-3DE3-4561-9654-FC9EE3FE9DF2}" srcOrd="0" destOrd="0" presId="urn:microsoft.com/office/officeart/2005/8/layout/hierarchy1"/>
    <dgm:cxn modelId="{E9820018-5F6C-4D85-8647-2F0B3BEADB4A}" type="presParOf" srcId="{149B9C9E-BB2E-42CF-B45E-8809DDE8B501}" destId="{7AD6F287-C811-4112-AEF3-A95C26495B54}" srcOrd="1" destOrd="0" presId="urn:microsoft.com/office/officeart/2005/8/layout/hierarchy1"/>
    <dgm:cxn modelId="{4C7E57AD-63E7-4BAE-8905-0BCC336ED3AA}" type="presParOf" srcId="{7AD6F287-C811-4112-AEF3-A95C26495B54}" destId="{4FCD89B3-4F2C-4433-8881-F43CEECB69D4}" srcOrd="0" destOrd="0" presId="urn:microsoft.com/office/officeart/2005/8/layout/hierarchy1"/>
    <dgm:cxn modelId="{CC8924C6-DA02-4CD4-8D9F-1664D3DB4F92}" type="presParOf" srcId="{4FCD89B3-4F2C-4433-8881-F43CEECB69D4}" destId="{8215A8C0-AAF7-4990-87A8-BDF1D6900BEF}" srcOrd="0" destOrd="0" presId="urn:microsoft.com/office/officeart/2005/8/layout/hierarchy1"/>
    <dgm:cxn modelId="{F38C8BC3-510A-492B-A868-B2A2DCE0ECAC}" type="presParOf" srcId="{4FCD89B3-4F2C-4433-8881-F43CEECB69D4}" destId="{359999BE-CD7E-4740-B0A8-CFBC40A2AA0F}" srcOrd="1" destOrd="0" presId="urn:microsoft.com/office/officeart/2005/8/layout/hierarchy1"/>
    <dgm:cxn modelId="{FDA622FA-3495-4515-B262-D5A56D43F44F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D6F9A22C-05FF-45C6-884A-E10BAE5FCF99}" type="presOf" srcId="{D5A62184-5021-4294-AA67-970E4693F674}" destId="{22806AFC-8D80-4F21-A4EC-2BC5FB16750B}" srcOrd="0" destOrd="0" presId="urn:microsoft.com/office/officeart/2005/8/layout/hierarchy1"/>
    <dgm:cxn modelId="{9D62AFEB-3739-4D39-9C5E-1AD253982B6D}" type="presOf" srcId="{E45A8902-6FD0-49E9-AAAB-99711A0D5B36}" destId="{D2B9BFE2-19E6-44BE-8A47-00172B09CA48}" srcOrd="0" destOrd="0" presId="urn:microsoft.com/office/officeart/2005/8/layout/hierarchy1"/>
    <dgm:cxn modelId="{92C8636D-AA5B-4FC2-95D9-32C50141DA05}" type="presOf" srcId="{8364FF66-E960-47A2-BEBD-66A0D1756AAF}" destId="{73AD87A3-FBA6-43D3-AECD-4B0520D6DE33}" srcOrd="0" destOrd="0" presId="urn:microsoft.com/office/officeart/2005/8/layout/hierarchy1"/>
    <dgm:cxn modelId="{2A65E633-B322-4D92-9CE4-CCD32E3EE85C}" type="presOf" srcId="{C3C2B2A3-0FBB-42B0-8DED-FB924CEE290A}" destId="{F1E98896-7479-4E00-B154-CACE8B0B35FC}" srcOrd="0" destOrd="0" presId="urn:microsoft.com/office/officeart/2005/8/layout/hierarchy1"/>
    <dgm:cxn modelId="{1F83A56E-41A2-45AE-A53F-66F9CB882FBF}" type="presOf" srcId="{34FEF602-3E23-4E21-BB18-2AC0B74B6046}" destId="{230CB235-0A5C-4BE3-8A82-702E84E8E5FA}" srcOrd="0" destOrd="0" presId="urn:microsoft.com/office/officeart/2005/8/layout/hierarchy1"/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6AC8A5C5-75D5-48DB-B2D3-0A345D27AA39}" type="presOf" srcId="{662FB627-EDE2-4412-983A-65A236383F44}" destId="{B1A7D1B6-DE53-4F27-A4A0-C31BD2CF852F}" srcOrd="0" destOrd="0" presId="urn:microsoft.com/office/officeart/2005/8/layout/hierarchy1"/>
    <dgm:cxn modelId="{CB5992FF-7232-4914-A8BD-C17BF7A7B91A}" type="presOf" srcId="{76220209-1D4E-450B-B68F-514CE7565115}" destId="{B2EEACD3-F484-4A94-A9EF-09F186CF335A}" srcOrd="0" destOrd="0" presId="urn:microsoft.com/office/officeart/2005/8/layout/hierarchy1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2E3D092E-854A-440D-B446-C401CBB71D73}" type="presOf" srcId="{CA646EAD-D486-492C-849C-EE312251E1B3}" destId="{76306EF1-C140-48CC-B048-60BB39AE09EB}" srcOrd="0" destOrd="0" presId="urn:microsoft.com/office/officeart/2005/8/layout/hierarchy1"/>
    <dgm:cxn modelId="{FF33DC38-AC81-4222-BC5F-B58EAE690F87}" type="presOf" srcId="{AB65F22F-7708-47B6-B1BA-BA4DEF783E6E}" destId="{0EA8670E-97BA-42C9-878A-D9D877DA0FBD}" srcOrd="0" destOrd="0" presId="urn:microsoft.com/office/officeart/2005/8/layout/hierarchy1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6369FE8C-63C2-447A-A64B-380934255D9F}" type="presOf" srcId="{F88472AD-AA1A-400C-8653-27034F98C57F}" destId="{D9555076-3DE3-4561-9654-FC9EE3FE9DF2}" srcOrd="0" destOrd="0" presId="urn:microsoft.com/office/officeart/2005/8/layout/hierarchy1"/>
    <dgm:cxn modelId="{4E94C66E-2202-4AF6-9258-160BAB621469}" type="presOf" srcId="{B73235AE-DAC3-489A-A9AE-9C4FBC0E938A}" destId="{2B5FDA85-F008-4623-B907-B9EF7028FC22}" srcOrd="0" destOrd="0" presId="urn:microsoft.com/office/officeart/2005/8/layout/hierarchy1"/>
    <dgm:cxn modelId="{71AC3DC1-26E7-4346-A228-57CB7D898DC7}" type="presOf" srcId="{267FF3D2-3F4C-42DF-A927-73EF3C0A354C}" destId="{A785EEAE-1CF7-410F-907D-ECD33E6482AD}" srcOrd="0" destOrd="0" presId="urn:microsoft.com/office/officeart/2005/8/layout/hierarchy1"/>
    <dgm:cxn modelId="{052E0DFD-2355-46D7-9A36-951656AE42CA}" type="presOf" srcId="{3C1C4B38-19CD-45A3-9C5E-2D05F877F485}" destId="{359999BE-CD7E-4740-B0A8-CFBC40A2AA0F}" srcOrd="0" destOrd="0" presId="urn:microsoft.com/office/officeart/2005/8/layout/hierarchy1"/>
    <dgm:cxn modelId="{35F0E9D5-8D0D-4C9B-8416-B84BD061E0DF}" type="presOf" srcId="{41D1E2F4-7FB1-4A4E-BFE2-8E3AC4083762}" destId="{0CDBE567-F45C-4F4E-A0FE-67E02CDAC9B1}" srcOrd="0" destOrd="0" presId="urn:microsoft.com/office/officeart/2005/8/layout/hierarchy1"/>
    <dgm:cxn modelId="{9363B737-4A2D-4679-8E9F-699172A9F8B8}" type="presOf" srcId="{F7A2B2CC-F37C-4648-9902-EA9536C556AC}" destId="{463DDC04-C774-4C22-A688-7C32B0FDB91B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530C30E5-9BAC-4515-BA9E-005E96AA681F}" type="presOf" srcId="{59295204-78BF-4324-9500-D1940C9576CD}" destId="{DA0956A2-77CC-4489-A5F8-50E33E77F5EA}" srcOrd="0" destOrd="0" presId="urn:microsoft.com/office/officeart/2005/8/layout/hierarchy1"/>
    <dgm:cxn modelId="{D69D702A-2BBA-42D9-A9B5-E16B718C04D0}" type="presParOf" srcId="{D2B9BFE2-19E6-44BE-8A47-00172B09CA48}" destId="{6C1241E3-30CB-4CCB-8F93-30CC803C281F}" srcOrd="0" destOrd="0" presId="urn:microsoft.com/office/officeart/2005/8/layout/hierarchy1"/>
    <dgm:cxn modelId="{D7EE5680-369A-47C6-AF84-B66FB2A0C8D8}" type="presParOf" srcId="{6C1241E3-30CB-4CCB-8F93-30CC803C281F}" destId="{FB05190E-28C1-4971-B65E-801B845B6A03}" srcOrd="0" destOrd="0" presId="urn:microsoft.com/office/officeart/2005/8/layout/hierarchy1"/>
    <dgm:cxn modelId="{5F1824C8-DA53-4FE0-ABF0-AEBFF69D9427}" type="presParOf" srcId="{FB05190E-28C1-4971-B65E-801B845B6A03}" destId="{A674E10C-08AF-4495-B877-1913D74096E8}" srcOrd="0" destOrd="0" presId="urn:microsoft.com/office/officeart/2005/8/layout/hierarchy1"/>
    <dgm:cxn modelId="{BD40811C-7BC2-4230-BB42-67B11125DF89}" type="presParOf" srcId="{FB05190E-28C1-4971-B65E-801B845B6A03}" destId="{A785EEAE-1CF7-410F-907D-ECD33E6482AD}" srcOrd="1" destOrd="0" presId="urn:microsoft.com/office/officeart/2005/8/layout/hierarchy1"/>
    <dgm:cxn modelId="{2D24E64E-3D91-4496-98C8-55ABABFFAA0C}" type="presParOf" srcId="{6C1241E3-30CB-4CCB-8F93-30CC803C281F}" destId="{3E09EA1D-D373-4BA6-916D-ED25924FDF31}" srcOrd="1" destOrd="0" presId="urn:microsoft.com/office/officeart/2005/8/layout/hierarchy1"/>
    <dgm:cxn modelId="{96210944-E439-4B9D-AF73-9E18DC6592E5}" type="presParOf" srcId="{3E09EA1D-D373-4BA6-916D-ED25924FDF31}" destId="{B2EEACD3-F484-4A94-A9EF-09F186CF335A}" srcOrd="0" destOrd="0" presId="urn:microsoft.com/office/officeart/2005/8/layout/hierarchy1"/>
    <dgm:cxn modelId="{F2E7BE76-249D-46EE-B687-B8E729D385E8}" type="presParOf" srcId="{3E09EA1D-D373-4BA6-916D-ED25924FDF31}" destId="{457E89EE-D29A-4D40-A545-9CD0BB8FA81C}" srcOrd="1" destOrd="0" presId="urn:microsoft.com/office/officeart/2005/8/layout/hierarchy1"/>
    <dgm:cxn modelId="{A97E24C4-1295-421B-B233-E57C5CCF48E2}" type="presParOf" srcId="{457E89EE-D29A-4D40-A545-9CD0BB8FA81C}" destId="{58CC32AB-0066-4E4E-944B-9582ECBC3978}" srcOrd="0" destOrd="0" presId="urn:microsoft.com/office/officeart/2005/8/layout/hierarchy1"/>
    <dgm:cxn modelId="{DB9EBCCE-B991-45D6-8C26-E10E48EAC154}" type="presParOf" srcId="{58CC32AB-0066-4E4E-944B-9582ECBC3978}" destId="{E4772F03-A5CA-4B6B-805F-9BF32197901D}" srcOrd="0" destOrd="0" presId="urn:microsoft.com/office/officeart/2005/8/layout/hierarchy1"/>
    <dgm:cxn modelId="{1021248B-DABA-438A-A714-F7C679372023}" type="presParOf" srcId="{58CC32AB-0066-4E4E-944B-9582ECBC3978}" destId="{0EA8670E-97BA-42C9-878A-D9D877DA0FBD}" srcOrd="1" destOrd="0" presId="urn:microsoft.com/office/officeart/2005/8/layout/hierarchy1"/>
    <dgm:cxn modelId="{52213CC4-567D-436C-B991-AA229332AA68}" type="presParOf" srcId="{457E89EE-D29A-4D40-A545-9CD0BB8FA81C}" destId="{A071AB88-E26B-40C0-A35D-48A213A8AA25}" srcOrd="1" destOrd="0" presId="urn:microsoft.com/office/officeart/2005/8/layout/hierarchy1"/>
    <dgm:cxn modelId="{8374A29A-5095-42E9-ACA6-DA167EEF336F}" type="presParOf" srcId="{A071AB88-E26B-40C0-A35D-48A213A8AA25}" destId="{22806AFC-8D80-4F21-A4EC-2BC5FB16750B}" srcOrd="0" destOrd="0" presId="urn:microsoft.com/office/officeart/2005/8/layout/hierarchy1"/>
    <dgm:cxn modelId="{46A9BEF6-E022-4524-85F1-974FDF8EC757}" type="presParOf" srcId="{A071AB88-E26B-40C0-A35D-48A213A8AA25}" destId="{FE210EB9-2914-4945-859F-F579841F5950}" srcOrd="1" destOrd="0" presId="urn:microsoft.com/office/officeart/2005/8/layout/hierarchy1"/>
    <dgm:cxn modelId="{D516D613-3606-43BC-A479-9ED603022853}" type="presParOf" srcId="{FE210EB9-2914-4945-859F-F579841F5950}" destId="{24A4E593-B6F9-4041-BDBF-9C0A5EC43037}" srcOrd="0" destOrd="0" presId="urn:microsoft.com/office/officeart/2005/8/layout/hierarchy1"/>
    <dgm:cxn modelId="{02BACD1D-07A2-43B5-849B-BC0544367624}" type="presParOf" srcId="{24A4E593-B6F9-4041-BDBF-9C0A5EC43037}" destId="{2ECEB29D-CE50-4F78-87EA-B06A7E9B383D}" srcOrd="0" destOrd="0" presId="urn:microsoft.com/office/officeart/2005/8/layout/hierarchy1"/>
    <dgm:cxn modelId="{CE47ABD0-CE93-41CE-B1E9-F7A158600A1F}" type="presParOf" srcId="{24A4E593-B6F9-4041-BDBF-9C0A5EC43037}" destId="{B1A7D1B6-DE53-4F27-A4A0-C31BD2CF852F}" srcOrd="1" destOrd="0" presId="urn:microsoft.com/office/officeart/2005/8/layout/hierarchy1"/>
    <dgm:cxn modelId="{6D02726F-EF91-41CC-BFF2-A4ED7654BB58}" type="presParOf" srcId="{FE210EB9-2914-4945-859F-F579841F5950}" destId="{43FF9E8A-0465-4630-9CB2-F90AD5ABCD6C}" srcOrd="1" destOrd="0" presId="urn:microsoft.com/office/officeart/2005/8/layout/hierarchy1"/>
    <dgm:cxn modelId="{568ABE54-4D96-4731-8201-2330FE02E713}" type="presParOf" srcId="{43FF9E8A-0465-4630-9CB2-F90AD5ABCD6C}" destId="{463DDC04-C774-4C22-A688-7C32B0FDB91B}" srcOrd="0" destOrd="0" presId="urn:microsoft.com/office/officeart/2005/8/layout/hierarchy1"/>
    <dgm:cxn modelId="{2CDAACB1-D7C8-416C-B375-350AE27816B4}" type="presParOf" srcId="{43FF9E8A-0465-4630-9CB2-F90AD5ABCD6C}" destId="{F8C12F26-715A-48D8-B291-9E4D0826FD0C}" srcOrd="1" destOrd="0" presId="urn:microsoft.com/office/officeart/2005/8/layout/hierarchy1"/>
    <dgm:cxn modelId="{F5C75DC2-AB64-4F87-919C-E52A79D4FDB8}" type="presParOf" srcId="{F8C12F26-715A-48D8-B291-9E4D0826FD0C}" destId="{D7D20C7B-E75C-4497-81B7-EDE5A7F76793}" srcOrd="0" destOrd="0" presId="urn:microsoft.com/office/officeart/2005/8/layout/hierarchy1"/>
    <dgm:cxn modelId="{786C592B-714C-489E-A633-2BFF12B62941}" type="presParOf" srcId="{D7D20C7B-E75C-4497-81B7-EDE5A7F76793}" destId="{A50F3292-E7C4-424E-A368-3C921D542D21}" srcOrd="0" destOrd="0" presId="urn:microsoft.com/office/officeart/2005/8/layout/hierarchy1"/>
    <dgm:cxn modelId="{4A929A52-7CBA-4424-AB54-B08217DEA39F}" type="presParOf" srcId="{D7D20C7B-E75C-4497-81B7-EDE5A7F76793}" destId="{0CDBE567-F45C-4F4E-A0FE-67E02CDAC9B1}" srcOrd="1" destOrd="0" presId="urn:microsoft.com/office/officeart/2005/8/layout/hierarchy1"/>
    <dgm:cxn modelId="{09EE1288-2680-4792-8B9D-C6EBEBB3B8D6}" type="presParOf" srcId="{F8C12F26-715A-48D8-B291-9E4D0826FD0C}" destId="{B41E1FB4-3078-4633-87F9-BC764972BD8E}" srcOrd="1" destOrd="0" presId="urn:microsoft.com/office/officeart/2005/8/layout/hierarchy1"/>
    <dgm:cxn modelId="{3FC04948-F9F6-426D-B3DF-470AC254FC24}" type="presParOf" srcId="{43FF9E8A-0465-4630-9CB2-F90AD5ABCD6C}" destId="{76306EF1-C140-48CC-B048-60BB39AE09EB}" srcOrd="2" destOrd="0" presId="urn:microsoft.com/office/officeart/2005/8/layout/hierarchy1"/>
    <dgm:cxn modelId="{99C23AAE-5318-45BB-BB9C-2297FDEE86EF}" type="presParOf" srcId="{43FF9E8A-0465-4630-9CB2-F90AD5ABCD6C}" destId="{D1F82760-BC66-4C9A-B034-47BD13D7441D}" srcOrd="3" destOrd="0" presId="urn:microsoft.com/office/officeart/2005/8/layout/hierarchy1"/>
    <dgm:cxn modelId="{5F4E60B8-5962-4FA2-ADE4-E6162DA1A1F4}" type="presParOf" srcId="{D1F82760-BC66-4C9A-B034-47BD13D7441D}" destId="{E1D8DBBF-CF09-41D9-B38F-A401F1F219BF}" srcOrd="0" destOrd="0" presId="urn:microsoft.com/office/officeart/2005/8/layout/hierarchy1"/>
    <dgm:cxn modelId="{688D7D40-192F-40A3-A6DD-A59C21E08CA1}" type="presParOf" srcId="{E1D8DBBF-CF09-41D9-B38F-A401F1F219BF}" destId="{066ED261-7D1D-4D78-AD29-3982C76ADF3F}" srcOrd="0" destOrd="0" presId="urn:microsoft.com/office/officeart/2005/8/layout/hierarchy1"/>
    <dgm:cxn modelId="{05B59DB8-8712-4668-B3AD-FAE8D8A07AB9}" type="presParOf" srcId="{E1D8DBBF-CF09-41D9-B38F-A401F1F219BF}" destId="{2B5FDA85-F008-4623-B907-B9EF7028FC22}" srcOrd="1" destOrd="0" presId="urn:microsoft.com/office/officeart/2005/8/layout/hierarchy1"/>
    <dgm:cxn modelId="{9CA680E8-F2D7-4A0A-8340-496E00C2490C}" type="presParOf" srcId="{D1F82760-BC66-4C9A-B034-47BD13D7441D}" destId="{DBE563BC-0591-4534-ABBF-8153E0CD8647}" srcOrd="1" destOrd="0" presId="urn:microsoft.com/office/officeart/2005/8/layout/hierarchy1"/>
    <dgm:cxn modelId="{2BCCBE28-A950-4C80-92BB-3BB3D5B30AD1}" type="presParOf" srcId="{A071AB88-E26B-40C0-A35D-48A213A8AA25}" destId="{73AD87A3-FBA6-43D3-AECD-4B0520D6DE33}" srcOrd="2" destOrd="0" presId="urn:microsoft.com/office/officeart/2005/8/layout/hierarchy1"/>
    <dgm:cxn modelId="{4FDE9627-4D11-48AC-AD21-47B08B50BE01}" type="presParOf" srcId="{A071AB88-E26B-40C0-A35D-48A213A8AA25}" destId="{8CCE2783-3EC5-41F7-B31E-B1C95806ADF3}" srcOrd="3" destOrd="0" presId="urn:microsoft.com/office/officeart/2005/8/layout/hierarchy1"/>
    <dgm:cxn modelId="{C51A7E17-E5F1-42CA-8C21-FA194D60A4E2}" type="presParOf" srcId="{8CCE2783-3EC5-41F7-B31E-B1C95806ADF3}" destId="{9F0EF365-2FB3-422D-B6F1-C113E5379101}" srcOrd="0" destOrd="0" presId="urn:microsoft.com/office/officeart/2005/8/layout/hierarchy1"/>
    <dgm:cxn modelId="{7F168188-A95C-499D-BEB2-9BF3F6D70CA4}" type="presParOf" srcId="{9F0EF365-2FB3-422D-B6F1-C113E5379101}" destId="{756B303D-815F-4453-A527-9AF45CAAFDE1}" srcOrd="0" destOrd="0" presId="urn:microsoft.com/office/officeart/2005/8/layout/hierarchy1"/>
    <dgm:cxn modelId="{D57EDFE5-4B29-4ACA-832E-9B2B48D10E98}" type="presParOf" srcId="{9F0EF365-2FB3-422D-B6F1-C113E5379101}" destId="{F1E98896-7479-4E00-B154-CACE8B0B35FC}" srcOrd="1" destOrd="0" presId="urn:microsoft.com/office/officeart/2005/8/layout/hierarchy1"/>
    <dgm:cxn modelId="{0E2E56AF-C3C2-44AF-9075-5D774A8C4287}" type="presParOf" srcId="{8CCE2783-3EC5-41F7-B31E-B1C95806ADF3}" destId="{9CBDD537-754F-432F-B002-4FC2C9216152}" srcOrd="1" destOrd="0" presId="urn:microsoft.com/office/officeart/2005/8/layout/hierarchy1"/>
    <dgm:cxn modelId="{4EA71909-8400-44DE-93C6-AAA38A449879}" type="presParOf" srcId="{3E09EA1D-D373-4BA6-916D-ED25924FDF31}" destId="{DA0956A2-77CC-4489-A5F8-50E33E77F5EA}" srcOrd="2" destOrd="0" presId="urn:microsoft.com/office/officeart/2005/8/layout/hierarchy1"/>
    <dgm:cxn modelId="{4BAC7B46-3F97-4411-9966-EA4FD8DD7CC4}" type="presParOf" srcId="{3E09EA1D-D373-4BA6-916D-ED25924FDF31}" destId="{82B5481D-E994-47B1-8E54-B2A555E4249E}" srcOrd="3" destOrd="0" presId="urn:microsoft.com/office/officeart/2005/8/layout/hierarchy1"/>
    <dgm:cxn modelId="{8341656B-2480-4FA4-B77A-61EF63CE9888}" type="presParOf" srcId="{82B5481D-E994-47B1-8E54-B2A555E4249E}" destId="{5722CDF0-FC3A-416E-B0FA-78BC6C8BF1C7}" srcOrd="0" destOrd="0" presId="urn:microsoft.com/office/officeart/2005/8/layout/hierarchy1"/>
    <dgm:cxn modelId="{4E78DB72-6F9A-4B6F-82FE-650CE0314BE9}" type="presParOf" srcId="{5722CDF0-FC3A-416E-B0FA-78BC6C8BF1C7}" destId="{72924234-BB15-43EC-818C-6F53FEAA75B8}" srcOrd="0" destOrd="0" presId="urn:microsoft.com/office/officeart/2005/8/layout/hierarchy1"/>
    <dgm:cxn modelId="{ACC07FB6-8E22-4543-BF32-CF4A5CF60142}" type="presParOf" srcId="{5722CDF0-FC3A-416E-B0FA-78BC6C8BF1C7}" destId="{230CB235-0A5C-4BE3-8A82-702E84E8E5FA}" srcOrd="1" destOrd="0" presId="urn:microsoft.com/office/officeart/2005/8/layout/hierarchy1"/>
    <dgm:cxn modelId="{3A60DBDE-9AC8-45FD-9870-546B383DE69D}" type="presParOf" srcId="{82B5481D-E994-47B1-8E54-B2A555E4249E}" destId="{149B9C9E-BB2E-42CF-B45E-8809DDE8B501}" srcOrd="1" destOrd="0" presId="urn:microsoft.com/office/officeart/2005/8/layout/hierarchy1"/>
    <dgm:cxn modelId="{1D41495C-E745-4238-BE13-981E30F3A8BB}" type="presParOf" srcId="{149B9C9E-BB2E-42CF-B45E-8809DDE8B501}" destId="{D9555076-3DE3-4561-9654-FC9EE3FE9DF2}" srcOrd="0" destOrd="0" presId="urn:microsoft.com/office/officeart/2005/8/layout/hierarchy1"/>
    <dgm:cxn modelId="{DE6360CF-C4EA-467D-95EE-3DFA8FAB11C2}" type="presParOf" srcId="{149B9C9E-BB2E-42CF-B45E-8809DDE8B501}" destId="{7AD6F287-C811-4112-AEF3-A95C26495B54}" srcOrd="1" destOrd="0" presId="urn:microsoft.com/office/officeart/2005/8/layout/hierarchy1"/>
    <dgm:cxn modelId="{B474E1F7-9655-4942-B945-86121A7F77D8}" type="presParOf" srcId="{7AD6F287-C811-4112-AEF3-A95C26495B54}" destId="{4FCD89B3-4F2C-4433-8881-F43CEECB69D4}" srcOrd="0" destOrd="0" presId="urn:microsoft.com/office/officeart/2005/8/layout/hierarchy1"/>
    <dgm:cxn modelId="{0401A6C5-1B71-4A4A-936F-DE93FBD37B9C}" type="presParOf" srcId="{4FCD89B3-4F2C-4433-8881-F43CEECB69D4}" destId="{8215A8C0-AAF7-4990-87A8-BDF1D6900BEF}" srcOrd="0" destOrd="0" presId="urn:microsoft.com/office/officeart/2005/8/layout/hierarchy1"/>
    <dgm:cxn modelId="{F031A78F-5530-4C6A-A1F7-241BB516D6AC}" type="presParOf" srcId="{4FCD89B3-4F2C-4433-8881-F43CEECB69D4}" destId="{359999BE-CD7E-4740-B0A8-CFBC40A2AA0F}" srcOrd="1" destOrd="0" presId="urn:microsoft.com/office/officeart/2005/8/layout/hierarchy1"/>
    <dgm:cxn modelId="{D1DB4803-BD32-4548-BBC1-BB43E2A6108B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 custLinFactNeighborX="1513" custLinFactNeighborY="-241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D103D149-F17A-42D6-AE46-AAF4D311099C}" type="presOf" srcId="{AB65F22F-7708-47B6-B1BA-BA4DEF783E6E}" destId="{0EA8670E-97BA-42C9-878A-D9D877DA0FBD}" srcOrd="0" destOrd="0" presId="urn:microsoft.com/office/officeart/2005/8/layout/hierarchy1"/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AEF85FCF-67A7-434B-8993-CE3A79CFC6B3}" type="presOf" srcId="{76220209-1D4E-450B-B68F-514CE7565115}" destId="{B2EEACD3-F484-4A94-A9EF-09F186CF335A}" srcOrd="0" destOrd="0" presId="urn:microsoft.com/office/officeart/2005/8/layout/hierarchy1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B28F7D3E-A7DB-456D-847B-8327C0A07D88}" type="presOf" srcId="{59295204-78BF-4324-9500-D1940C9576CD}" destId="{DA0956A2-77CC-4489-A5F8-50E33E77F5EA}" srcOrd="0" destOrd="0" presId="urn:microsoft.com/office/officeart/2005/8/layout/hierarchy1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2ADD1BEC-ABAB-466D-B0FF-39F7C8CFBD82}" type="presOf" srcId="{3C1C4B38-19CD-45A3-9C5E-2D05F877F485}" destId="{359999BE-CD7E-4740-B0A8-CFBC40A2AA0F}" srcOrd="0" destOrd="0" presId="urn:microsoft.com/office/officeart/2005/8/layout/hierarchy1"/>
    <dgm:cxn modelId="{E3915EBE-995A-4282-B8A8-366E9791AF98}" type="presOf" srcId="{34FEF602-3E23-4E21-BB18-2AC0B74B6046}" destId="{230CB235-0A5C-4BE3-8A82-702E84E8E5FA}" srcOrd="0" destOrd="0" presId="urn:microsoft.com/office/officeart/2005/8/layout/hierarchy1"/>
    <dgm:cxn modelId="{A68122EA-2C5E-4E96-B875-7FC4BDFFBBEB}" type="presOf" srcId="{E45A8902-6FD0-49E9-AAAB-99711A0D5B36}" destId="{D2B9BFE2-19E6-44BE-8A47-00172B09CA48}" srcOrd="0" destOrd="0" presId="urn:microsoft.com/office/officeart/2005/8/layout/hierarchy1"/>
    <dgm:cxn modelId="{A7FCD62F-744E-4612-B145-39817EE1A762}" type="presOf" srcId="{267FF3D2-3F4C-42DF-A927-73EF3C0A354C}" destId="{A785EEAE-1CF7-410F-907D-ECD33E6482AD}" srcOrd="0" destOrd="0" presId="urn:microsoft.com/office/officeart/2005/8/layout/hierarchy1"/>
    <dgm:cxn modelId="{E27F20FD-EF6F-4529-9ADD-CB57E05373B7}" type="presOf" srcId="{41D1E2F4-7FB1-4A4E-BFE2-8E3AC4083762}" destId="{0CDBE567-F45C-4F4E-A0FE-67E02CDAC9B1}" srcOrd="0" destOrd="0" presId="urn:microsoft.com/office/officeart/2005/8/layout/hierarchy1"/>
    <dgm:cxn modelId="{0B334BC7-4899-4305-BB2F-6A96A4C45184}" type="presOf" srcId="{B73235AE-DAC3-489A-A9AE-9C4FBC0E938A}" destId="{2B5FDA85-F008-4623-B907-B9EF7028FC22}" srcOrd="0" destOrd="0" presId="urn:microsoft.com/office/officeart/2005/8/layout/hierarchy1"/>
    <dgm:cxn modelId="{FA43F147-7D71-4DE4-8E72-627178279005}" type="presOf" srcId="{CA646EAD-D486-492C-849C-EE312251E1B3}" destId="{76306EF1-C140-48CC-B048-60BB39AE09EB}" srcOrd="0" destOrd="0" presId="urn:microsoft.com/office/officeart/2005/8/layout/hierarchy1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25099898-0A9D-49EA-8BF8-7C238809DA10}" type="presOf" srcId="{662FB627-EDE2-4412-983A-65A236383F44}" destId="{B1A7D1B6-DE53-4F27-A4A0-C31BD2CF852F}" srcOrd="0" destOrd="0" presId="urn:microsoft.com/office/officeart/2005/8/layout/hierarchy1"/>
    <dgm:cxn modelId="{EEFBEE2C-262B-4912-857F-1FAAD9ED7659}" type="presOf" srcId="{F88472AD-AA1A-400C-8653-27034F98C57F}" destId="{D9555076-3DE3-4561-9654-FC9EE3FE9DF2}" srcOrd="0" destOrd="0" presId="urn:microsoft.com/office/officeart/2005/8/layout/hierarchy1"/>
    <dgm:cxn modelId="{B149836F-1F7A-4E69-B38E-8270757531A7}" type="presOf" srcId="{8364FF66-E960-47A2-BEBD-66A0D1756AAF}" destId="{73AD87A3-FBA6-43D3-AECD-4B0520D6DE33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EB47AF77-FDE4-4A0E-A444-C430276329B5}" type="presOf" srcId="{F7A2B2CC-F37C-4648-9902-EA9536C556AC}" destId="{463DDC04-C774-4C22-A688-7C32B0FDB91B}" srcOrd="0" destOrd="0" presId="urn:microsoft.com/office/officeart/2005/8/layout/hierarchy1"/>
    <dgm:cxn modelId="{5DDB001E-ABAB-4F76-A492-61158E2FFCE8}" type="presOf" srcId="{D5A62184-5021-4294-AA67-970E4693F674}" destId="{22806AFC-8D80-4F21-A4EC-2BC5FB16750B}" srcOrd="0" destOrd="0" presId="urn:microsoft.com/office/officeart/2005/8/layout/hierarchy1"/>
    <dgm:cxn modelId="{BE162D9D-C716-433E-BF57-9FD8D81C88B9}" type="presOf" srcId="{C3C2B2A3-0FBB-42B0-8DED-FB924CEE290A}" destId="{F1E98896-7479-4E00-B154-CACE8B0B35FC}" srcOrd="0" destOrd="0" presId="urn:microsoft.com/office/officeart/2005/8/layout/hierarchy1"/>
    <dgm:cxn modelId="{F85BE6BF-F362-4095-946C-70EB3FB50B5D}" type="presParOf" srcId="{D2B9BFE2-19E6-44BE-8A47-00172B09CA48}" destId="{6C1241E3-30CB-4CCB-8F93-30CC803C281F}" srcOrd="0" destOrd="0" presId="urn:microsoft.com/office/officeart/2005/8/layout/hierarchy1"/>
    <dgm:cxn modelId="{E1784216-0E8F-4AAD-872C-D304BA7BA303}" type="presParOf" srcId="{6C1241E3-30CB-4CCB-8F93-30CC803C281F}" destId="{FB05190E-28C1-4971-B65E-801B845B6A03}" srcOrd="0" destOrd="0" presId="urn:microsoft.com/office/officeart/2005/8/layout/hierarchy1"/>
    <dgm:cxn modelId="{244BCE9C-D961-4A70-B336-6466CA34C06B}" type="presParOf" srcId="{FB05190E-28C1-4971-B65E-801B845B6A03}" destId="{A674E10C-08AF-4495-B877-1913D74096E8}" srcOrd="0" destOrd="0" presId="urn:microsoft.com/office/officeart/2005/8/layout/hierarchy1"/>
    <dgm:cxn modelId="{5C59367A-4F76-4872-ABE7-650A95998582}" type="presParOf" srcId="{FB05190E-28C1-4971-B65E-801B845B6A03}" destId="{A785EEAE-1CF7-410F-907D-ECD33E6482AD}" srcOrd="1" destOrd="0" presId="urn:microsoft.com/office/officeart/2005/8/layout/hierarchy1"/>
    <dgm:cxn modelId="{FE0B5B8D-ED90-4F34-BA6D-79B87D948A78}" type="presParOf" srcId="{6C1241E3-30CB-4CCB-8F93-30CC803C281F}" destId="{3E09EA1D-D373-4BA6-916D-ED25924FDF31}" srcOrd="1" destOrd="0" presId="urn:microsoft.com/office/officeart/2005/8/layout/hierarchy1"/>
    <dgm:cxn modelId="{FE0B2DE7-A828-4025-AFFE-9878AA255805}" type="presParOf" srcId="{3E09EA1D-D373-4BA6-916D-ED25924FDF31}" destId="{B2EEACD3-F484-4A94-A9EF-09F186CF335A}" srcOrd="0" destOrd="0" presId="urn:microsoft.com/office/officeart/2005/8/layout/hierarchy1"/>
    <dgm:cxn modelId="{A817A508-A0BB-48DA-B906-384EB9A07D25}" type="presParOf" srcId="{3E09EA1D-D373-4BA6-916D-ED25924FDF31}" destId="{457E89EE-D29A-4D40-A545-9CD0BB8FA81C}" srcOrd="1" destOrd="0" presId="urn:microsoft.com/office/officeart/2005/8/layout/hierarchy1"/>
    <dgm:cxn modelId="{75B74FE3-44DB-454D-B24C-0D8BBC6E66B7}" type="presParOf" srcId="{457E89EE-D29A-4D40-A545-9CD0BB8FA81C}" destId="{58CC32AB-0066-4E4E-944B-9582ECBC3978}" srcOrd="0" destOrd="0" presId="urn:microsoft.com/office/officeart/2005/8/layout/hierarchy1"/>
    <dgm:cxn modelId="{0B4CD322-560E-47C2-A2E9-8E7C26B0E453}" type="presParOf" srcId="{58CC32AB-0066-4E4E-944B-9582ECBC3978}" destId="{E4772F03-A5CA-4B6B-805F-9BF32197901D}" srcOrd="0" destOrd="0" presId="urn:microsoft.com/office/officeart/2005/8/layout/hierarchy1"/>
    <dgm:cxn modelId="{4116E3CC-ED3B-4DD5-A6D8-57E2F0C14CCD}" type="presParOf" srcId="{58CC32AB-0066-4E4E-944B-9582ECBC3978}" destId="{0EA8670E-97BA-42C9-878A-D9D877DA0FBD}" srcOrd="1" destOrd="0" presId="urn:microsoft.com/office/officeart/2005/8/layout/hierarchy1"/>
    <dgm:cxn modelId="{C9895942-CC1C-47B0-BAAA-0AB346B39284}" type="presParOf" srcId="{457E89EE-D29A-4D40-A545-9CD0BB8FA81C}" destId="{A071AB88-E26B-40C0-A35D-48A213A8AA25}" srcOrd="1" destOrd="0" presId="urn:microsoft.com/office/officeart/2005/8/layout/hierarchy1"/>
    <dgm:cxn modelId="{9ED813A5-DA99-4F66-9F22-808846B23CC9}" type="presParOf" srcId="{A071AB88-E26B-40C0-A35D-48A213A8AA25}" destId="{22806AFC-8D80-4F21-A4EC-2BC5FB16750B}" srcOrd="0" destOrd="0" presId="urn:microsoft.com/office/officeart/2005/8/layout/hierarchy1"/>
    <dgm:cxn modelId="{6CD1D5DA-1C39-46F9-9B6F-542B5E93D770}" type="presParOf" srcId="{A071AB88-E26B-40C0-A35D-48A213A8AA25}" destId="{FE210EB9-2914-4945-859F-F579841F5950}" srcOrd="1" destOrd="0" presId="urn:microsoft.com/office/officeart/2005/8/layout/hierarchy1"/>
    <dgm:cxn modelId="{7174D652-8B8F-4857-9979-17C25B2F8FC6}" type="presParOf" srcId="{FE210EB9-2914-4945-859F-F579841F5950}" destId="{24A4E593-B6F9-4041-BDBF-9C0A5EC43037}" srcOrd="0" destOrd="0" presId="urn:microsoft.com/office/officeart/2005/8/layout/hierarchy1"/>
    <dgm:cxn modelId="{F098FF1A-B853-41CC-B59D-DEDEE4BC2CF9}" type="presParOf" srcId="{24A4E593-B6F9-4041-BDBF-9C0A5EC43037}" destId="{2ECEB29D-CE50-4F78-87EA-B06A7E9B383D}" srcOrd="0" destOrd="0" presId="urn:microsoft.com/office/officeart/2005/8/layout/hierarchy1"/>
    <dgm:cxn modelId="{E87F010E-5622-4CFB-AE3E-BD451C508E8B}" type="presParOf" srcId="{24A4E593-B6F9-4041-BDBF-9C0A5EC43037}" destId="{B1A7D1B6-DE53-4F27-A4A0-C31BD2CF852F}" srcOrd="1" destOrd="0" presId="urn:microsoft.com/office/officeart/2005/8/layout/hierarchy1"/>
    <dgm:cxn modelId="{2ED18B1E-BDA3-436E-9010-9AB00FCF23F1}" type="presParOf" srcId="{FE210EB9-2914-4945-859F-F579841F5950}" destId="{43FF9E8A-0465-4630-9CB2-F90AD5ABCD6C}" srcOrd="1" destOrd="0" presId="urn:microsoft.com/office/officeart/2005/8/layout/hierarchy1"/>
    <dgm:cxn modelId="{D8FE7B67-F6D2-4DF5-AF3F-75EDA6408E5F}" type="presParOf" srcId="{43FF9E8A-0465-4630-9CB2-F90AD5ABCD6C}" destId="{463DDC04-C774-4C22-A688-7C32B0FDB91B}" srcOrd="0" destOrd="0" presId="urn:microsoft.com/office/officeart/2005/8/layout/hierarchy1"/>
    <dgm:cxn modelId="{5906BEF4-3D2B-4A2E-9EAD-1A9FF877CC23}" type="presParOf" srcId="{43FF9E8A-0465-4630-9CB2-F90AD5ABCD6C}" destId="{F8C12F26-715A-48D8-B291-9E4D0826FD0C}" srcOrd="1" destOrd="0" presId="urn:microsoft.com/office/officeart/2005/8/layout/hierarchy1"/>
    <dgm:cxn modelId="{B09E305A-F1BD-4C23-9FF8-4D778EFBDEC7}" type="presParOf" srcId="{F8C12F26-715A-48D8-B291-9E4D0826FD0C}" destId="{D7D20C7B-E75C-4497-81B7-EDE5A7F76793}" srcOrd="0" destOrd="0" presId="urn:microsoft.com/office/officeart/2005/8/layout/hierarchy1"/>
    <dgm:cxn modelId="{A55996BB-4BB2-43BE-9A90-779160407C15}" type="presParOf" srcId="{D7D20C7B-E75C-4497-81B7-EDE5A7F76793}" destId="{A50F3292-E7C4-424E-A368-3C921D542D21}" srcOrd="0" destOrd="0" presId="urn:microsoft.com/office/officeart/2005/8/layout/hierarchy1"/>
    <dgm:cxn modelId="{040A6FD1-AC8D-4703-96A1-4263D156E9C1}" type="presParOf" srcId="{D7D20C7B-E75C-4497-81B7-EDE5A7F76793}" destId="{0CDBE567-F45C-4F4E-A0FE-67E02CDAC9B1}" srcOrd="1" destOrd="0" presId="urn:microsoft.com/office/officeart/2005/8/layout/hierarchy1"/>
    <dgm:cxn modelId="{9424D12F-FFF3-4EA2-9492-32E356399547}" type="presParOf" srcId="{F8C12F26-715A-48D8-B291-9E4D0826FD0C}" destId="{B41E1FB4-3078-4633-87F9-BC764972BD8E}" srcOrd="1" destOrd="0" presId="urn:microsoft.com/office/officeart/2005/8/layout/hierarchy1"/>
    <dgm:cxn modelId="{08B40D70-9AFE-43C7-A1B1-F2E8C9BC158B}" type="presParOf" srcId="{43FF9E8A-0465-4630-9CB2-F90AD5ABCD6C}" destId="{76306EF1-C140-48CC-B048-60BB39AE09EB}" srcOrd="2" destOrd="0" presId="urn:microsoft.com/office/officeart/2005/8/layout/hierarchy1"/>
    <dgm:cxn modelId="{AD8254AD-2F3E-4CB9-A39C-5E3F1E9EF356}" type="presParOf" srcId="{43FF9E8A-0465-4630-9CB2-F90AD5ABCD6C}" destId="{D1F82760-BC66-4C9A-B034-47BD13D7441D}" srcOrd="3" destOrd="0" presId="urn:microsoft.com/office/officeart/2005/8/layout/hierarchy1"/>
    <dgm:cxn modelId="{002881FB-E02E-4D07-8FC5-7A57B90E1F4B}" type="presParOf" srcId="{D1F82760-BC66-4C9A-B034-47BD13D7441D}" destId="{E1D8DBBF-CF09-41D9-B38F-A401F1F219BF}" srcOrd="0" destOrd="0" presId="urn:microsoft.com/office/officeart/2005/8/layout/hierarchy1"/>
    <dgm:cxn modelId="{27173407-EB84-4FCD-B6CF-7E44299A2C1C}" type="presParOf" srcId="{E1D8DBBF-CF09-41D9-B38F-A401F1F219BF}" destId="{066ED261-7D1D-4D78-AD29-3982C76ADF3F}" srcOrd="0" destOrd="0" presId="urn:microsoft.com/office/officeart/2005/8/layout/hierarchy1"/>
    <dgm:cxn modelId="{A0468C25-9E2C-450A-9E5C-8C60982BF1CB}" type="presParOf" srcId="{E1D8DBBF-CF09-41D9-B38F-A401F1F219BF}" destId="{2B5FDA85-F008-4623-B907-B9EF7028FC22}" srcOrd="1" destOrd="0" presId="urn:microsoft.com/office/officeart/2005/8/layout/hierarchy1"/>
    <dgm:cxn modelId="{C0C11ABA-CDD6-482F-9ED4-7280FDFF1074}" type="presParOf" srcId="{D1F82760-BC66-4C9A-B034-47BD13D7441D}" destId="{DBE563BC-0591-4534-ABBF-8153E0CD8647}" srcOrd="1" destOrd="0" presId="urn:microsoft.com/office/officeart/2005/8/layout/hierarchy1"/>
    <dgm:cxn modelId="{352873D9-60F6-4BC4-BCDD-F36AC0145952}" type="presParOf" srcId="{A071AB88-E26B-40C0-A35D-48A213A8AA25}" destId="{73AD87A3-FBA6-43D3-AECD-4B0520D6DE33}" srcOrd="2" destOrd="0" presId="urn:microsoft.com/office/officeart/2005/8/layout/hierarchy1"/>
    <dgm:cxn modelId="{DDA6A547-F184-4127-9B3F-5F74C37BED9F}" type="presParOf" srcId="{A071AB88-E26B-40C0-A35D-48A213A8AA25}" destId="{8CCE2783-3EC5-41F7-B31E-B1C95806ADF3}" srcOrd="3" destOrd="0" presId="urn:microsoft.com/office/officeart/2005/8/layout/hierarchy1"/>
    <dgm:cxn modelId="{54EE2319-A7CA-4EB8-8139-C290BF0143E1}" type="presParOf" srcId="{8CCE2783-3EC5-41F7-B31E-B1C95806ADF3}" destId="{9F0EF365-2FB3-422D-B6F1-C113E5379101}" srcOrd="0" destOrd="0" presId="urn:microsoft.com/office/officeart/2005/8/layout/hierarchy1"/>
    <dgm:cxn modelId="{25F23C62-9D2C-49D8-8412-3ADC50CE48BA}" type="presParOf" srcId="{9F0EF365-2FB3-422D-B6F1-C113E5379101}" destId="{756B303D-815F-4453-A527-9AF45CAAFDE1}" srcOrd="0" destOrd="0" presId="urn:microsoft.com/office/officeart/2005/8/layout/hierarchy1"/>
    <dgm:cxn modelId="{E0236B3E-BEDF-4C4A-B011-7A31A37B8CC3}" type="presParOf" srcId="{9F0EF365-2FB3-422D-B6F1-C113E5379101}" destId="{F1E98896-7479-4E00-B154-CACE8B0B35FC}" srcOrd="1" destOrd="0" presId="urn:microsoft.com/office/officeart/2005/8/layout/hierarchy1"/>
    <dgm:cxn modelId="{6B14848A-1A37-4913-9A39-97A89065AA3E}" type="presParOf" srcId="{8CCE2783-3EC5-41F7-B31E-B1C95806ADF3}" destId="{9CBDD537-754F-432F-B002-4FC2C9216152}" srcOrd="1" destOrd="0" presId="urn:microsoft.com/office/officeart/2005/8/layout/hierarchy1"/>
    <dgm:cxn modelId="{58606BF0-2DB8-40E3-ADED-A8EF236FDC12}" type="presParOf" srcId="{3E09EA1D-D373-4BA6-916D-ED25924FDF31}" destId="{DA0956A2-77CC-4489-A5F8-50E33E77F5EA}" srcOrd="2" destOrd="0" presId="urn:microsoft.com/office/officeart/2005/8/layout/hierarchy1"/>
    <dgm:cxn modelId="{B4FD0ECE-8F20-4F90-9FEC-EF618DAA6F71}" type="presParOf" srcId="{3E09EA1D-D373-4BA6-916D-ED25924FDF31}" destId="{82B5481D-E994-47B1-8E54-B2A555E4249E}" srcOrd="3" destOrd="0" presId="urn:microsoft.com/office/officeart/2005/8/layout/hierarchy1"/>
    <dgm:cxn modelId="{C493E5F3-5351-49AD-9E27-5DA875BD830D}" type="presParOf" srcId="{82B5481D-E994-47B1-8E54-B2A555E4249E}" destId="{5722CDF0-FC3A-416E-B0FA-78BC6C8BF1C7}" srcOrd="0" destOrd="0" presId="urn:microsoft.com/office/officeart/2005/8/layout/hierarchy1"/>
    <dgm:cxn modelId="{CB934FCD-F685-4A61-B71B-B5D419DBF030}" type="presParOf" srcId="{5722CDF0-FC3A-416E-B0FA-78BC6C8BF1C7}" destId="{72924234-BB15-43EC-818C-6F53FEAA75B8}" srcOrd="0" destOrd="0" presId="urn:microsoft.com/office/officeart/2005/8/layout/hierarchy1"/>
    <dgm:cxn modelId="{B5B8FA8F-9E62-437C-A6C2-A7C81854AEF8}" type="presParOf" srcId="{5722CDF0-FC3A-416E-B0FA-78BC6C8BF1C7}" destId="{230CB235-0A5C-4BE3-8A82-702E84E8E5FA}" srcOrd="1" destOrd="0" presId="urn:microsoft.com/office/officeart/2005/8/layout/hierarchy1"/>
    <dgm:cxn modelId="{E6730CE1-AE1F-4551-A6E9-1EBEC4EA7C94}" type="presParOf" srcId="{82B5481D-E994-47B1-8E54-B2A555E4249E}" destId="{149B9C9E-BB2E-42CF-B45E-8809DDE8B501}" srcOrd="1" destOrd="0" presId="urn:microsoft.com/office/officeart/2005/8/layout/hierarchy1"/>
    <dgm:cxn modelId="{AC6B1A65-D55D-467E-9900-1DF8E6B2A002}" type="presParOf" srcId="{149B9C9E-BB2E-42CF-B45E-8809DDE8B501}" destId="{D9555076-3DE3-4561-9654-FC9EE3FE9DF2}" srcOrd="0" destOrd="0" presId="urn:microsoft.com/office/officeart/2005/8/layout/hierarchy1"/>
    <dgm:cxn modelId="{E9A9E92B-7EA2-4143-A162-CA04F07BCE19}" type="presParOf" srcId="{149B9C9E-BB2E-42CF-B45E-8809DDE8B501}" destId="{7AD6F287-C811-4112-AEF3-A95C26495B54}" srcOrd="1" destOrd="0" presId="urn:microsoft.com/office/officeart/2005/8/layout/hierarchy1"/>
    <dgm:cxn modelId="{F48643CD-A84C-4386-B08F-20E11807C04D}" type="presParOf" srcId="{7AD6F287-C811-4112-AEF3-A95C26495B54}" destId="{4FCD89B3-4F2C-4433-8881-F43CEECB69D4}" srcOrd="0" destOrd="0" presId="urn:microsoft.com/office/officeart/2005/8/layout/hierarchy1"/>
    <dgm:cxn modelId="{7E047E43-3367-485C-9C5E-3ADB49BB72AE}" type="presParOf" srcId="{4FCD89B3-4F2C-4433-8881-F43CEECB69D4}" destId="{8215A8C0-AAF7-4990-87A8-BDF1D6900BEF}" srcOrd="0" destOrd="0" presId="urn:microsoft.com/office/officeart/2005/8/layout/hierarchy1"/>
    <dgm:cxn modelId="{BB81082E-4917-4E21-8126-769BC7A67135}" type="presParOf" srcId="{4FCD89B3-4F2C-4433-8881-F43CEECB69D4}" destId="{359999BE-CD7E-4740-B0A8-CFBC40A2AA0F}" srcOrd="1" destOrd="0" presId="urn:microsoft.com/office/officeart/2005/8/layout/hierarchy1"/>
    <dgm:cxn modelId="{625303A1-1A25-48FE-9F17-2820F3414E57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 custLinFactNeighborX="1513" custLinFactNeighborY="-241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AE80C26A-F32B-4EF5-8D4C-2E94CFF93E2B}" type="presOf" srcId="{34FEF602-3E23-4E21-BB18-2AC0B74B6046}" destId="{230CB235-0A5C-4BE3-8A82-702E84E8E5FA}" srcOrd="0" destOrd="0" presId="urn:microsoft.com/office/officeart/2005/8/layout/hierarchy1"/>
    <dgm:cxn modelId="{965F1A67-573E-49D0-8C83-0D7BADE0B0EE}" type="presOf" srcId="{C3C2B2A3-0FBB-42B0-8DED-FB924CEE290A}" destId="{F1E98896-7479-4E00-B154-CACE8B0B35FC}" srcOrd="0" destOrd="0" presId="urn:microsoft.com/office/officeart/2005/8/layout/hierarchy1"/>
    <dgm:cxn modelId="{F12A6982-E778-4A3B-8DFE-F4CD5E92689B}" type="presOf" srcId="{76220209-1D4E-450B-B68F-514CE7565115}" destId="{B2EEACD3-F484-4A94-A9EF-09F186CF335A}" srcOrd="0" destOrd="0" presId="urn:microsoft.com/office/officeart/2005/8/layout/hierarchy1"/>
    <dgm:cxn modelId="{A1239D51-80CF-4BAF-9934-5F0FA0FEEADE}" type="presOf" srcId="{F7A2B2CC-F37C-4648-9902-EA9536C556AC}" destId="{463DDC04-C774-4C22-A688-7C32B0FDB91B}" srcOrd="0" destOrd="0" presId="urn:microsoft.com/office/officeart/2005/8/layout/hierarchy1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4D01317E-C0A1-41E1-9823-6DFE23194F9B}" type="presOf" srcId="{D5A62184-5021-4294-AA67-970E4693F674}" destId="{22806AFC-8D80-4F21-A4EC-2BC5FB16750B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D2F0928A-CBD0-4121-88DB-28D585D4180A}" type="presOf" srcId="{AB65F22F-7708-47B6-B1BA-BA4DEF783E6E}" destId="{0EA8670E-97BA-42C9-878A-D9D877DA0FBD}" srcOrd="0" destOrd="0" presId="urn:microsoft.com/office/officeart/2005/8/layout/hierarchy1"/>
    <dgm:cxn modelId="{3BD40AD1-74AC-41F3-BB6B-EA30F4FF3028}" type="presOf" srcId="{CA646EAD-D486-492C-849C-EE312251E1B3}" destId="{76306EF1-C140-48CC-B048-60BB39AE09EB}" srcOrd="0" destOrd="0" presId="urn:microsoft.com/office/officeart/2005/8/layout/hierarchy1"/>
    <dgm:cxn modelId="{EC30C2FE-F64B-4CF8-A6DB-4E6ABF7986F5}" type="presOf" srcId="{B73235AE-DAC3-489A-A9AE-9C4FBC0E938A}" destId="{2B5FDA85-F008-4623-B907-B9EF7028FC22}" srcOrd="0" destOrd="0" presId="urn:microsoft.com/office/officeart/2005/8/layout/hierarchy1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1F678F42-4991-40B6-9905-F2F4425B7B61}" type="presOf" srcId="{267FF3D2-3F4C-42DF-A927-73EF3C0A354C}" destId="{A785EEAE-1CF7-410F-907D-ECD33E6482AD}" srcOrd="0" destOrd="0" presId="urn:microsoft.com/office/officeart/2005/8/layout/hierarchy1"/>
    <dgm:cxn modelId="{5F0228D4-67FF-4344-88BE-4C1EDC5FEDDF}" type="presOf" srcId="{E45A8902-6FD0-49E9-AAAB-99711A0D5B36}" destId="{D2B9BFE2-19E6-44BE-8A47-00172B09CA48}" srcOrd="0" destOrd="0" presId="urn:microsoft.com/office/officeart/2005/8/layout/hierarchy1"/>
    <dgm:cxn modelId="{EEB5BFDA-FC34-4CD3-B552-4A1732EB35DF}" type="presOf" srcId="{59295204-78BF-4324-9500-D1940C9576CD}" destId="{DA0956A2-77CC-4489-A5F8-50E33E77F5EA}" srcOrd="0" destOrd="0" presId="urn:microsoft.com/office/officeart/2005/8/layout/hierarchy1"/>
    <dgm:cxn modelId="{89C0F7AC-4C5F-4030-861C-BB0A9F2153A8}" type="presOf" srcId="{F88472AD-AA1A-400C-8653-27034F98C57F}" destId="{D9555076-3DE3-4561-9654-FC9EE3FE9DF2}" srcOrd="0" destOrd="0" presId="urn:microsoft.com/office/officeart/2005/8/layout/hierarchy1"/>
    <dgm:cxn modelId="{FD0376C4-2328-4C25-91FF-E63C40AEC4F5}" type="presOf" srcId="{8364FF66-E960-47A2-BEBD-66A0D1756AAF}" destId="{73AD87A3-FBA6-43D3-AECD-4B0520D6DE33}" srcOrd="0" destOrd="0" presId="urn:microsoft.com/office/officeart/2005/8/layout/hierarchy1"/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FFC77EB3-E84D-421D-ABBB-5437EC0783AA}" type="presOf" srcId="{41D1E2F4-7FB1-4A4E-BFE2-8E3AC4083762}" destId="{0CDBE567-F45C-4F4E-A0FE-67E02CDAC9B1}" srcOrd="0" destOrd="0" presId="urn:microsoft.com/office/officeart/2005/8/layout/hierarchy1"/>
    <dgm:cxn modelId="{94272E86-FC44-4C15-9179-DD6FA5ECA392}" type="presOf" srcId="{3C1C4B38-19CD-45A3-9C5E-2D05F877F485}" destId="{359999BE-CD7E-4740-B0A8-CFBC40A2AA0F}" srcOrd="0" destOrd="0" presId="urn:microsoft.com/office/officeart/2005/8/layout/hierarchy1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C8C04837-9118-4320-AE0D-93D4E5679384}" type="presOf" srcId="{662FB627-EDE2-4412-983A-65A236383F44}" destId="{B1A7D1B6-DE53-4F27-A4A0-C31BD2CF852F}" srcOrd="0" destOrd="0" presId="urn:microsoft.com/office/officeart/2005/8/layout/hierarchy1"/>
    <dgm:cxn modelId="{914DB43E-F518-4B0B-8B92-99AF412A8FD6}" type="presParOf" srcId="{D2B9BFE2-19E6-44BE-8A47-00172B09CA48}" destId="{6C1241E3-30CB-4CCB-8F93-30CC803C281F}" srcOrd="0" destOrd="0" presId="urn:microsoft.com/office/officeart/2005/8/layout/hierarchy1"/>
    <dgm:cxn modelId="{B9DE81AE-3F05-4676-971C-14C0CA5BDC9D}" type="presParOf" srcId="{6C1241E3-30CB-4CCB-8F93-30CC803C281F}" destId="{FB05190E-28C1-4971-B65E-801B845B6A03}" srcOrd="0" destOrd="0" presId="urn:microsoft.com/office/officeart/2005/8/layout/hierarchy1"/>
    <dgm:cxn modelId="{97C35333-0091-4F09-9B45-58769776A5BA}" type="presParOf" srcId="{FB05190E-28C1-4971-B65E-801B845B6A03}" destId="{A674E10C-08AF-4495-B877-1913D74096E8}" srcOrd="0" destOrd="0" presId="urn:microsoft.com/office/officeart/2005/8/layout/hierarchy1"/>
    <dgm:cxn modelId="{E2FC9F02-EB4B-468F-AE0F-C9F9829A379F}" type="presParOf" srcId="{FB05190E-28C1-4971-B65E-801B845B6A03}" destId="{A785EEAE-1CF7-410F-907D-ECD33E6482AD}" srcOrd="1" destOrd="0" presId="urn:microsoft.com/office/officeart/2005/8/layout/hierarchy1"/>
    <dgm:cxn modelId="{3D9EE08A-3B28-4460-95EE-FFFDF2F6C7ED}" type="presParOf" srcId="{6C1241E3-30CB-4CCB-8F93-30CC803C281F}" destId="{3E09EA1D-D373-4BA6-916D-ED25924FDF31}" srcOrd="1" destOrd="0" presId="urn:microsoft.com/office/officeart/2005/8/layout/hierarchy1"/>
    <dgm:cxn modelId="{6A1A7050-E824-45CF-B9FD-20BA35478561}" type="presParOf" srcId="{3E09EA1D-D373-4BA6-916D-ED25924FDF31}" destId="{B2EEACD3-F484-4A94-A9EF-09F186CF335A}" srcOrd="0" destOrd="0" presId="urn:microsoft.com/office/officeart/2005/8/layout/hierarchy1"/>
    <dgm:cxn modelId="{D67EC5F4-3A4D-4D6C-A399-6EA17B701377}" type="presParOf" srcId="{3E09EA1D-D373-4BA6-916D-ED25924FDF31}" destId="{457E89EE-D29A-4D40-A545-9CD0BB8FA81C}" srcOrd="1" destOrd="0" presId="urn:microsoft.com/office/officeart/2005/8/layout/hierarchy1"/>
    <dgm:cxn modelId="{CD926A0A-6C12-4187-9756-5D71DDA2C249}" type="presParOf" srcId="{457E89EE-D29A-4D40-A545-9CD0BB8FA81C}" destId="{58CC32AB-0066-4E4E-944B-9582ECBC3978}" srcOrd="0" destOrd="0" presId="urn:microsoft.com/office/officeart/2005/8/layout/hierarchy1"/>
    <dgm:cxn modelId="{3784FDEE-9A95-4566-98CA-E9C4AC430B88}" type="presParOf" srcId="{58CC32AB-0066-4E4E-944B-9582ECBC3978}" destId="{E4772F03-A5CA-4B6B-805F-9BF32197901D}" srcOrd="0" destOrd="0" presId="urn:microsoft.com/office/officeart/2005/8/layout/hierarchy1"/>
    <dgm:cxn modelId="{65B352A2-F90B-4DB4-A2ED-8A4A8ECA38DA}" type="presParOf" srcId="{58CC32AB-0066-4E4E-944B-9582ECBC3978}" destId="{0EA8670E-97BA-42C9-878A-D9D877DA0FBD}" srcOrd="1" destOrd="0" presId="urn:microsoft.com/office/officeart/2005/8/layout/hierarchy1"/>
    <dgm:cxn modelId="{BA0DBD6D-F7A8-4D99-A295-9F41A726CAEC}" type="presParOf" srcId="{457E89EE-D29A-4D40-A545-9CD0BB8FA81C}" destId="{A071AB88-E26B-40C0-A35D-48A213A8AA25}" srcOrd="1" destOrd="0" presId="urn:microsoft.com/office/officeart/2005/8/layout/hierarchy1"/>
    <dgm:cxn modelId="{63C1CBB0-E099-400F-9E8C-DBFDCBCD7743}" type="presParOf" srcId="{A071AB88-E26B-40C0-A35D-48A213A8AA25}" destId="{22806AFC-8D80-4F21-A4EC-2BC5FB16750B}" srcOrd="0" destOrd="0" presId="urn:microsoft.com/office/officeart/2005/8/layout/hierarchy1"/>
    <dgm:cxn modelId="{C93E3787-35AC-4909-9C6C-4C2D3B50E632}" type="presParOf" srcId="{A071AB88-E26B-40C0-A35D-48A213A8AA25}" destId="{FE210EB9-2914-4945-859F-F579841F5950}" srcOrd="1" destOrd="0" presId="urn:microsoft.com/office/officeart/2005/8/layout/hierarchy1"/>
    <dgm:cxn modelId="{CFFF2B91-63E3-4878-8D65-7AFDED8DCC33}" type="presParOf" srcId="{FE210EB9-2914-4945-859F-F579841F5950}" destId="{24A4E593-B6F9-4041-BDBF-9C0A5EC43037}" srcOrd="0" destOrd="0" presId="urn:microsoft.com/office/officeart/2005/8/layout/hierarchy1"/>
    <dgm:cxn modelId="{F1562FBE-973F-4708-B9A0-429D9D4A85A6}" type="presParOf" srcId="{24A4E593-B6F9-4041-BDBF-9C0A5EC43037}" destId="{2ECEB29D-CE50-4F78-87EA-B06A7E9B383D}" srcOrd="0" destOrd="0" presId="urn:microsoft.com/office/officeart/2005/8/layout/hierarchy1"/>
    <dgm:cxn modelId="{BE16DCE9-0F53-4086-B78C-0DC52498D8D1}" type="presParOf" srcId="{24A4E593-B6F9-4041-BDBF-9C0A5EC43037}" destId="{B1A7D1B6-DE53-4F27-A4A0-C31BD2CF852F}" srcOrd="1" destOrd="0" presId="urn:microsoft.com/office/officeart/2005/8/layout/hierarchy1"/>
    <dgm:cxn modelId="{4F6AF77C-D64C-4C93-92D4-D7CAD0251232}" type="presParOf" srcId="{FE210EB9-2914-4945-859F-F579841F5950}" destId="{43FF9E8A-0465-4630-9CB2-F90AD5ABCD6C}" srcOrd="1" destOrd="0" presId="urn:microsoft.com/office/officeart/2005/8/layout/hierarchy1"/>
    <dgm:cxn modelId="{71958789-FCC2-47F9-ABFB-16A27D0B138E}" type="presParOf" srcId="{43FF9E8A-0465-4630-9CB2-F90AD5ABCD6C}" destId="{463DDC04-C774-4C22-A688-7C32B0FDB91B}" srcOrd="0" destOrd="0" presId="urn:microsoft.com/office/officeart/2005/8/layout/hierarchy1"/>
    <dgm:cxn modelId="{32B806C9-9C04-456B-A4F1-C0241A08EA03}" type="presParOf" srcId="{43FF9E8A-0465-4630-9CB2-F90AD5ABCD6C}" destId="{F8C12F26-715A-48D8-B291-9E4D0826FD0C}" srcOrd="1" destOrd="0" presId="urn:microsoft.com/office/officeart/2005/8/layout/hierarchy1"/>
    <dgm:cxn modelId="{322686DA-2717-4ABC-A9DD-F959B3001C9E}" type="presParOf" srcId="{F8C12F26-715A-48D8-B291-9E4D0826FD0C}" destId="{D7D20C7B-E75C-4497-81B7-EDE5A7F76793}" srcOrd="0" destOrd="0" presId="urn:microsoft.com/office/officeart/2005/8/layout/hierarchy1"/>
    <dgm:cxn modelId="{3303D601-E76C-45FF-91FC-7419AB0489AD}" type="presParOf" srcId="{D7D20C7B-E75C-4497-81B7-EDE5A7F76793}" destId="{A50F3292-E7C4-424E-A368-3C921D542D21}" srcOrd="0" destOrd="0" presId="urn:microsoft.com/office/officeart/2005/8/layout/hierarchy1"/>
    <dgm:cxn modelId="{214BC5FE-2EF0-4A4D-A389-DF5160E3B576}" type="presParOf" srcId="{D7D20C7B-E75C-4497-81B7-EDE5A7F76793}" destId="{0CDBE567-F45C-4F4E-A0FE-67E02CDAC9B1}" srcOrd="1" destOrd="0" presId="urn:microsoft.com/office/officeart/2005/8/layout/hierarchy1"/>
    <dgm:cxn modelId="{185BBE53-7FE5-4288-B366-5AC686A96F81}" type="presParOf" srcId="{F8C12F26-715A-48D8-B291-9E4D0826FD0C}" destId="{B41E1FB4-3078-4633-87F9-BC764972BD8E}" srcOrd="1" destOrd="0" presId="urn:microsoft.com/office/officeart/2005/8/layout/hierarchy1"/>
    <dgm:cxn modelId="{42E75AAD-A4F3-4C40-ACFA-8A21846A5375}" type="presParOf" srcId="{43FF9E8A-0465-4630-9CB2-F90AD5ABCD6C}" destId="{76306EF1-C140-48CC-B048-60BB39AE09EB}" srcOrd="2" destOrd="0" presId="urn:microsoft.com/office/officeart/2005/8/layout/hierarchy1"/>
    <dgm:cxn modelId="{82760340-2AAF-47F3-9EDF-2C077F7F9E80}" type="presParOf" srcId="{43FF9E8A-0465-4630-9CB2-F90AD5ABCD6C}" destId="{D1F82760-BC66-4C9A-B034-47BD13D7441D}" srcOrd="3" destOrd="0" presId="urn:microsoft.com/office/officeart/2005/8/layout/hierarchy1"/>
    <dgm:cxn modelId="{6E0FE2E6-66F9-4EDC-9EA9-84F5FC83B9DA}" type="presParOf" srcId="{D1F82760-BC66-4C9A-B034-47BD13D7441D}" destId="{E1D8DBBF-CF09-41D9-B38F-A401F1F219BF}" srcOrd="0" destOrd="0" presId="urn:microsoft.com/office/officeart/2005/8/layout/hierarchy1"/>
    <dgm:cxn modelId="{B269160B-E0F0-4E25-B9DD-A3EA1AB2FDF6}" type="presParOf" srcId="{E1D8DBBF-CF09-41D9-B38F-A401F1F219BF}" destId="{066ED261-7D1D-4D78-AD29-3982C76ADF3F}" srcOrd="0" destOrd="0" presId="urn:microsoft.com/office/officeart/2005/8/layout/hierarchy1"/>
    <dgm:cxn modelId="{0199AFBA-4D5E-49FB-93E6-05921B998469}" type="presParOf" srcId="{E1D8DBBF-CF09-41D9-B38F-A401F1F219BF}" destId="{2B5FDA85-F008-4623-B907-B9EF7028FC22}" srcOrd="1" destOrd="0" presId="urn:microsoft.com/office/officeart/2005/8/layout/hierarchy1"/>
    <dgm:cxn modelId="{D9DA6106-65FA-461C-8B97-68DA563D3BA3}" type="presParOf" srcId="{D1F82760-BC66-4C9A-B034-47BD13D7441D}" destId="{DBE563BC-0591-4534-ABBF-8153E0CD8647}" srcOrd="1" destOrd="0" presId="urn:microsoft.com/office/officeart/2005/8/layout/hierarchy1"/>
    <dgm:cxn modelId="{30AABACD-175F-4ADD-ADC9-1182618164ED}" type="presParOf" srcId="{A071AB88-E26B-40C0-A35D-48A213A8AA25}" destId="{73AD87A3-FBA6-43D3-AECD-4B0520D6DE33}" srcOrd="2" destOrd="0" presId="urn:microsoft.com/office/officeart/2005/8/layout/hierarchy1"/>
    <dgm:cxn modelId="{C21F7054-40B8-4524-88A0-97386EA5367F}" type="presParOf" srcId="{A071AB88-E26B-40C0-A35D-48A213A8AA25}" destId="{8CCE2783-3EC5-41F7-B31E-B1C95806ADF3}" srcOrd="3" destOrd="0" presId="urn:microsoft.com/office/officeart/2005/8/layout/hierarchy1"/>
    <dgm:cxn modelId="{C4E1A285-4978-4523-9CF5-65583741EBBE}" type="presParOf" srcId="{8CCE2783-3EC5-41F7-B31E-B1C95806ADF3}" destId="{9F0EF365-2FB3-422D-B6F1-C113E5379101}" srcOrd="0" destOrd="0" presId="urn:microsoft.com/office/officeart/2005/8/layout/hierarchy1"/>
    <dgm:cxn modelId="{B4C30787-507C-4AD8-BC23-4A3D0781CBD1}" type="presParOf" srcId="{9F0EF365-2FB3-422D-B6F1-C113E5379101}" destId="{756B303D-815F-4453-A527-9AF45CAAFDE1}" srcOrd="0" destOrd="0" presId="urn:microsoft.com/office/officeart/2005/8/layout/hierarchy1"/>
    <dgm:cxn modelId="{13B8860F-8CA1-4277-A09D-3E7212AB6479}" type="presParOf" srcId="{9F0EF365-2FB3-422D-B6F1-C113E5379101}" destId="{F1E98896-7479-4E00-B154-CACE8B0B35FC}" srcOrd="1" destOrd="0" presId="urn:microsoft.com/office/officeart/2005/8/layout/hierarchy1"/>
    <dgm:cxn modelId="{E1247FD7-33B0-4D0E-B1D3-87FE616ACBB3}" type="presParOf" srcId="{8CCE2783-3EC5-41F7-B31E-B1C95806ADF3}" destId="{9CBDD537-754F-432F-B002-4FC2C9216152}" srcOrd="1" destOrd="0" presId="urn:microsoft.com/office/officeart/2005/8/layout/hierarchy1"/>
    <dgm:cxn modelId="{EEC30065-138E-47D8-911F-C63FB2669440}" type="presParOf" srcId="{3E09EA1D-D373-4BA6-916D-ED25924FDF31}" destId="{DA0956A2-77CC-4489-A5F8-50E33E77F5EA}" srcOrd="2" destOrd="0" presId="urn:microsoft.com/office/officeart/2005/8/layout/hierarchy1"/>
    <dgm:cxn modelId="{1DA1634E-C2AF-4CCF-BFF1-E625095A3F25}" type="presParOf" srcId="{3E09EA1D-D373-4BA6-916D-ED25924FDF31}" destId="{82B5481D-E994-47B1-8E54-B2A555E4249E}" srcOrd="3" destOrd="0" presId="urn:microsoft.com/office/officeart/2005/8/layout/hierarchy1"/>
    <dgm:cxn modelId="{EF418C0F-6C77-4817-BB60-18B7DA1A6941}" type="presParOf" srcId="{82B5481D-E994-47B1-8E54-B2A555E4249E}" destId="{5722CDF0-FC3A-416E-B0FA-78BC6C8BF1C7}" srcOrd="0" destOrd="0" presId="urn:microsoft.com/office/officeart/2005/8/layout/hierarchy1"/>
    <dgm:cxn modelId="{925FC7D0-4F62-4539-81CB-8AA3C27AAA66}" type="presParOf" srcId="{5722CDF0-FC3A-416E-B0FA-78BC6C8BF1C7}" destId="{72924234-BB15-43EC-818C-6F53FEAA75B8}" srcOrd="0" destOrd="0" presId="urn:microsoft.com/office/officeart/2005/8/layout/hierarchy1"/>
    <dgm:cxn modelId="{9DC23375-D02D-43A6-BD70-36FF7F5A874C}" type="presParOf" srcId="{5722CDF0-FC3A-416E-B0FA-78BC6C8BF1C7}" destId="{230CB235-0A5C-4BE3-8A82-702E84E8E5FA}" srcOrd="1" destOrd="0" presId="urn:microsoft.com/office/officeart/2005/8/layout/hierarchy1"/>
    <dgm:cxn modelId="{563888B5-77ED-45F9-934A-6FA78254CE43}" type="presParOf" srcId="{82B5481D-E994-47B1-8E54-B2A555E4249E}" destId="{149B9C9E-BB2E-42CF-B45E-8809DDE8B501}" srcOrd="1" destOrd="0" presId="urn:microsoft.com/office/officeart/2005/8/layout/hierarchy1"/>
    <dgm:cxn modelId="{88038A67-B03A-4B1C-B8C1-CEC6D6F89597}" type="presParOf" srcId="{149B9C9E-BB2E-42CF-B45E-8809DDE8B501}" destId="{D9555076-3DE3-4561-9654-FC9EE3FE9DF2}" srcOrd="0" destOrd="0" presId="urn:microsoft.com/office/officeart/2005/8/layout/hierarchy1"/>
    <dgm:cxn modelId="{34BEF748-4208-4FB1-832D-2B03F4DD6946}" type="presParOf" srcId="{149B9C9E-BB2E-42CF-B45E-8809DDE8B501}" destId="{7AD6F287-C811-4112-AEF3-A95C26495B54}" srcOrd="1" destOrd="0" presId="urn:microsoft.com/office/officeart/2005/8/layout/hierarchy1"/>
    <dgm:cxn modelId="{C9AD0A73-8EDB-404D-B17D-5F9D796529E0}" type="presParOf" srcId="{7AD6F287-C811-4112-AEF3-A95C26495B54}" destId="{4FCD89B3-4F2C-4433-8881-F43CEECB69D4}" srcOrd="0" destOrd="0" presId="urn:microsoft.com/office/officeart/2005/8/layout/hierarchy1"/>
    <dgm:cxn modelId="{85D3D07F-6BB3-4BB1-812C-004F988CCF06}" type="presParOf" srcId="{4FCD89B3-4F2C-4433-8881-F43CEECB69D4}" destId="{8215A8C0-AAF7-4990-87A8-BDF1D6900BEF}" srcOrd="0" destOrd="0" presId="urn:microsoft.com/office/officeart/2005/8/layout/hierarchy1"/>
    <dgm:cxn modelId="{D0A69A83-3361-4192-B817-D67592FDA226}" type="presParOf" srcId="{4FCD89B3-4F2C-4433-8881-F43CEECB69D4}" destId="{359999BE-CD7E-4740-B0A8-CFBC40A2AA0F}" srcOrd="1" destOrd="0" presId="urn:microsoft.com/office/officeart/2005/8/layout/hierarchy1"/>
    <dgm:cxn modelId="{AAFFBE37-0FBE-416F-8C27-6752A35D0973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45A8902-6FD0-49E9-AAAB-99711A0D5B3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7FF3D2-3F4C-42DF-A927-73EF3C0A354C}">
      <dgm:prSet phldrT="[Text]"/>
      <dgm:spPr/>
      <dgm:t>
        <a:bodyPr/>
        <a:lstStyle/>
        <a:p>
          <a:r>
            <a:rPr lang="en-US" dirty="0"/>
            <a:t>MATTER</a:t>
          </a:r>
        </a:p>
      </dgm:t>
    </dgm:pt>
    <dgm:pt modelId="{069E7283-D096-4EF9-B3EA-48F8DDB86634}" type="parTrans" cxnId="{77CA22D4-254F-407F-A106-0E7E511EAF8A}">
      <dgm:prSet/>
      <dgm:spPr/>
      <dgm:t>
        <a:bodyPr/>
        <a:lstStyle/>
        <a:p>
          <a:endParaRPr lang="en-US"/>
        </a:p>
      </dgm:t>
    </dgm:pt>
    <dgm:pt modelId="{87036D0C-9E1F-4721-BB27-F27D4A5CC385}" type="sibTrans" cxnId="{77CA22D4-254F-407F-A106-0E7E511EAF8A}">
      <dgm:prSet/>
      <dgm:spPr/>
      <dgm:t>
        <a:bodyPr/>
        <a:lstStyle/>
        <a:p>
          <a:endParaRPr lang="en-US"/>
        </a:p>
      </dgm:t>
    </dgm:pt>
    <dgm:pt modelId="{AB65F22F-7708-47B6-B1BA-BA4DEF783E6E}">
      <dgm:prSet phldrT="[Text]"/>
      <dgm:spPr/>
      <dgm:t>
        <a:bodyPr/>
        <a:lstStyle/>
        <a:p>
          <a:r>
            <a:rPr lang="en-US" dirty="0"/>
            <a:t>Homogeneous</a:t>
          </a:r>
        </a:p>
      </dgm:t>
    </dgm:pt>
    <dgm:pt modelId="{76220209-1D4E-450B-B68F-514CE7565115}" type="parTrans" cxnId="{9D6FA5B1-3B63-43AC-ACA1-2651A35F7034}">
      <dgm:prSet/>
      <dgm:spPr/>
      <dgm:t>
        <a:bodyPr/>
        <a:lstStyle/>
        <a:p>
          <a:endParaRPr lang="en-US"/>
        </a:p>
      </dgm:t>
    </dgm:pt>
    <dgm:pt modelId="{844E6E9A-8A3E-4FA3-BADD-468AAAEE4929}" type="sibTrans" cxnId="{9D6FA5B1-3B63-43AC-ACA1-2651A35F7034}">
      <dgm:prSet/>
      <dgm:spPr/>
      <dgm:t>
        <a:bodyPr/>
        <a:lstStyle/>
        <a:p>
          <a:endParaRPr lang="en-US"/>
        </a:p>
      </dgm:t>
    </dgm:pt>
    <dgm:pt modelId="{662FB627-EDE2-4412-983A-65A236383F44}">
      <dgm:prSet phldrT="[Text]"/>
      <dgm:spPr/>
      <dgm:t>
        <a:bodyPr/>
        <a:lstStyle/>
        <a:p>
          <a:r>
            <a:rPr lang="en-US" dirty="0"/>
            <a:t>Pure Substances</a:t>
          </a:r>
        </a:p>
      </dgm:t>
    </dgm:pt>
    <dgm:pt modelId="{D5A62184-5021-4294-AA67-970E4693F674}" type="parTrans" cxnId="{68635A6E-5A97-456C-B710-1A644C8F3A5F}">
      <dgm:prSet/>
      <dgm:spPr/>
      <dgm:t>
        <a:bodyPr/>
        <a:lstStyle/>
        <a:p>
          <a:endParaRPr lang="en-US"/>
        </a:p>
      </dgm:t>
    </dgm:pt>
    <dgm:pt modelId="{3E404988-9E3D-4C0B-9274-CAC9D2E5EC7A}" type="sibTrans" cxnId="{68635A6E-5A97-456C-B710-1A644C8F3A5F}">
      <dgm:prSet/>
      <dgm:spPr/>
      <dgm:t>
        <a:bodyPr/>
        <a:lstStyle/>
        <a:p>
          <a:endParaRPr lang="en-US"/>
        </a:p>
      </dgm:t>
    </dgm:pt>
    <dgm:pt modelId="{C3C2B2A3-0FBB-42B0-8DED-FB924CEE290A}">
      <dgm:prSet phldrT="[Text]"/>
      <dgm:spPr/>
      <dgm:t>
        <a:bodyPr/>
        <a:lstStyle/>
        <a:p>
          <a:r>
            <a:rPr lang="en-US" dirty="0"/>
            <a:t>Solutions</a:t>
          </a:r>
        </a:p>
      </dgm:t>
    </dgm:pt>
    <dgm:pt modelId="{8364FF66-E960-47A2-BEBD-66A0D1756AAF}" type="parTrans" cxnId="{234E398E-A273-4E59-B932-25B34944F810}">
      <dgm:prSet/>
      <dgm:spPr/>
      <dgm:t>
        <a:bodyPr/>
        <a:lstStyle/>
        <a:p>
          <a:endParaRPr lang="en-US"/>
        </a:p>
      </dgm:t>
    </dgm:pt>
    <dgm:pt modelId="{9DCFF314-FD95-400C-8621-9AF3949BE2E2}" type="sibTrans" cxnId="{234E398E-A273-4E59-B932-25B34944F810}">
      <dgm:prSet/>
      <dgm:spPr/>
      <dgm:t>
        <a:bodyPr/>
        <a:lstStyle/>
        <a:p>
          <a:endParaRPr lang="en-US"/>
        </a:p>
      </dgm:t>
    </dgm:pt>
    <dgm:pt modelId="{34FEF602-3E23-4E21-BB18-2AC0B74B6046}">
      <dgm:prSet phldrT="[Text]"/>
      <dgm:spPr/>
      <dgm:t>
        <a:bodyPr/>
        <a:lstStyle/>
        <a:p>
          <a:r>
            <a:rPr lang="en-US" dirty="0"/>
            <a:t>Heterogeneous</a:t>
          </a:r>
        </a:p>
      </dgm:t>
    </dgm:pt>
    <dgm:pt modelId="{59295204-78BF-4324-9500-D1940C9576CD}" type="parTrans" cxnId="{38690E78-641B-4590-B187-F2C6D8538A7E}">
      <dgm:prSet/>
      <dgm:spPr/>
      <dgm:t>
        <a:bodyPr/>
        <a:lstStyle/>
        <a:p>
          <a:endParaRPr lang="en-US"/>
        </a:p>
      </dgm:t>
    </dgm:pt>
    <dgm:pt modelId="{A664C894-56BF-46D8-B217-8B49CD73AB06}" type="sibTrans" cxnId="{38690E78-641B-4590-B187-F2C6D8538A7E}">
      <dgm:prSet/>
      <dgm:spPr/>
      <dgm:t>
        <a:bodyPr/>
        <a:lstStyle/>
        <a:p>
          <a:endParaRPr lang="en-US"/>
        </a:p>
      </dgm:t>
    </dgm:pt>
    <dgm:pt modelId="{3C1C4B38-19CD-45A3-9C5E-2D05F877F485}">
      <dgm:prSet phldrT="[Text]"/>
      <dgm:spPr/>
      <dgm:t>
        <a:bodyPr/>
        <a:lstStyle/>
        <a:p>
          <a:r>
            <a:rPr lang="en-US" dirty="0"/>
            <a:t>Mixtures</a:t>
          </a:r>
        </a:p>
      </dgm:t>
    </dgm:pt>
    <dgm:pt modelId="{F88472AD-AA1A-400C-8653-27034F98C57F}" type="parTrans" cxnId="{F7829295-F760-438C-B35A-2B0FE479E81A}">
      <dgm:prSet/>
      <dgm:spPr/>
      <dgm:t>
        <a:bodyPr/>
        <a:lstStyle/>
        <a:p>
          <a:endParaRPr lang="en-US"/>
        </a:p>
      </dgm:t>
    </dgm:pt>
    <dgm:pt modelId="{FF761621-8280-4FD8-9F0B-9CAB33F8B7B5}" type="sibTrans" cxnId="{F7829295-F760-438C-B35A-2B0FE479E81A}">
      <dgm:prSet/>
      <dgm:spPr/>
      <dgm:t>
        <a:bodyPr/>
        <a:lstStyle/>
        <a:p>
          <a:endParaRPr lang="en-US"/>
        </a:p>
      </dgm:t>
    </dgm:pt>
    <dgm:pt modelId="{41D1E2F4-7FB1-4A4E-BFE2-8E3AC4083762}">
      <dgm:prSet phldrT="[Text]"/>
      <dgm:spPr/>
      <dgm:t>
        <a:bodyPr/>
        <a:lstStyle/>
        <a:p>
          <a:r>
            <a:rPr lang="en-US" dirty="0"/>
            <a:t>Elements</a:t>
          </a:r>
        </a:p>
      </dgm:t>
    </dgm:pt>
    <dgm:pt modelId="{F7A2B2CC-F37C-4648-9902-EA9536C556AC}" type="parTrans" cxnId="{58DBF4CA-E736-4F34-A89A-27F35C07F289}">
      <dgm:prSet/>
      <dgm:spPr/>
      <dgm:t>
        <a:bodyPr/>
        <a:lstStyle/>
        <a:p>
          <a:endParaRPr lang="en-US"/>
        </a:p>
      </dgm:t>
    </dgm:pt>
    <dgm:pt modelId="{5D9DB6A1-935C-47A9-B734-10968CE84606}" type="sibTrans" cxnId="{58DBF4CA-E736-4F34-A89A-27F35C07F289}">
      <dgm:prSet/>
      <dgm:spPr/>
      <dgm:t>
        <a:bodyPr/>
        <a:lstStyle/>
        <a:p>
          <a:endParaRPr lang="en-US"/>
        </a:p>
      </dgm:t>
    </dgm:pt>
    <dgm:pt modelId="{B73235AE-DAC3-489A-A9AE-9C4FBC0E938A}">
      <dgm:prSet phldrT="[Text]"/>
      <dgm:spPr/>
      <dgm:t>
        <a:bodyPr/>
        <a:lstStyle/>
        <a:p>
          <a:r>
            <a:rPr lang="en-US" dirty="0"/>
            <a:t>Compounds</a:t>
          </a:r>
        </a:p>
      </dgm:t>
    </dgm:pt>
    <dgm:pt modelId="{CA646EAD-D486-492C-849C-EE312251E1B3}" type="parTrans" cxnId="{70087B75-AF19-4E87-ACC8-1C0D98293349}">
      <dgm:prSet/>
      <dgm:spPr/>
      <dgm:t>
        <a:bodyPr/>
        <a:lstStyle/>
        <a:p>
          <a:endParaRPr lang="en-US"/>
        </a:p>
      </dgm:t>
    </dgm:pt>
    <dgm:pt modelId="{8C608A3A-1DFF-4FCC-AE8F-73A0167F496F}" type="sibTrans" cxnId="{70087B75-AF19-4E87-ACC8-1C0D98293349}">
      <dgm:prSet/>
      <dgm:spPr/>
      <dgm:t>
        <a:bodyPr/>
        <a:lstStyle/>
        <a:p>
          <a:endParaRPr lang="en-US"/>
        </a:p>
      </dgm:t>
    </dgm:pt>
    <dgm:pt modelId="{D2B9BFE2-19E6-44BE-8A47-00172B09CA48}" type="pres">
      <dgm:prSet presAssocID="{E45A8902-6FD0-49E9-AAAB-99711A0D5B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1241E3-30CB-4CCB-8F93-30CC803C281F}" type="pres">
      <dgm:prSet presAssocID="{267FF3D2-3F4C-42DF-A927-73EF3C0A354C}" presName="hierRoot1" presStyleCnt="0"/>
      <dgm:spPr/>
    </dgm:pt>
    <dgm:pt modelId="{FB05190E-28C1-4971-B65E-801B845B6A03}" type="pres">
      <dgm:prSet presAssocID="{267FF3D2-3F4C-42DF-A927-73EF3C0A354C}" presName="composite" presStyleCnt="0"/>
      <dgm:spPr/>
    </dgm:pt>
    <dgm:pt modelId="{A674E10C-08AF-4495-B877-1913D74096E8}" type="pres">
      <dgm:prSet presAssocID="{267FF3D2-3F4C-42DF-A927-73EF3C0A354C}" presName="background" presStyleLbl="node0" presStyleIdx="0" presStyleCnt="1"/>
      <dgm:spPr/>
    </dgm:pt>
    <dgm:pt modelId="{A785EEAE-1CF7-410F-907D-ECD33E6482AD}" type="pres">
      <dgm:prSet presAssocID="{267FF3D2-3F4C-42DF-A927-73EF3C0A354C}" presName="text" presStyleLbl="fgAcc0" presStyleIdx="0" presStyleCnt="1">
        <dgm:presLayoutVars>
          <dgm:chPref val="3"/>
        </dgm:presLayoutVars>
      </dgm:prSet>
      <dgm:spPr/>
    </dgm:pt>
    <dgm:pt modelId="{3E09EA1D-D373-4BA6-916D-ED25924FDF31}" type="pres">
      <dgm:prSet presAssocID="{267FF3D2-3F4C-42DF-A927-73EF3C0A354C}" presName="hierChild2" presStyleCnt="0"/>
      <dgm:spPr/>
    </dgm:pt>
    <dgm:pt modelId="{B2EEACD3-F484-4A94-A9EF-09F186CF335A}" type="pres">
      <dgm:prSet presAssocID="{76220209-1D4E-450B-B68F-514CE7565115}" presName="Name10" presStyleLbl="parChTrans1D2" presStyleIdx="0" presStyleCnt="2"/>
      <dgm:spPr/>
    </dgm:pt>
    <dgm:pt modelId="{457E89EE-D29A-4D40-A545-9CD0BB8FA81C}" type="pres">
      <dgm:prSet presAssocID="{AB65F22F-7708-47B6-B1BA-BA4DEF783E6E}" presName="hierRoot2" presStyleCnt="0"/>
      <dgm:spPr/>
    </dgm:pt>
    <dgm:pt modelId="{58CC32AB-0066-4E4E-944B-9582ECBC3978}" type="pres">
      <dgm:prSet presAssocID="{AB65F22F-7708-47B6-B1BA-BA4DEF783E6E}" presName="composite2" presStyleCnt="0"/>
      <dgm:spPr/>
    </dgm:pt>
    <dgm:pt modelId="{E4772F03-A5CA-4B6B-805F-9BF32197901D}" type="pres">
      <dgm:prSet presAssocID="{AB65F22F-7708-47B6-B1BA-BA4DEF783E6E}" presName="background2" presStyleLbl="node2" presStyleIdx="0" presStyleCnt="2"/>
      <dgm:spPr/>
    </dgm:pt>
    <dgm:pt modelId="{0EA8670E-97BA-42C9-878A-D9D877DA0FBD}" type="pres">
      <dgm:prSet presAssocID="{AB65F22F-7708-47B6-B1BA-BA4DEF783E6E}" presName="text2" presStyleLbl="fgAcc2" presStyleIdx="0" presStyleCnt="2">
        <dgm:presLayoutVars>
          <dgm:chPref val="3"/>
        </dgm:presLayoutVars>
      </dgm:prSet>
      <dgm:spPr/>
    </dgm:pt>
    <dgm:pt modelId="{A071AB88-E26B-40C0-A35D-48A213A8AA25}" type="pres">
      <dgm:prSet presAssocID="{AB65F22F-7708-47B6-B1BA-BA4DEF783E6E}" presName="hierChild3" presStyleCnt="0"/>
      <dgm:spPr/>
    </dgm:pt>
    <dgm:pt modelId="{22806AFC-8D80-4F21-A4EC-2BC5FB16750B}" type="pres">
      <dgm:prSet presAssocID="{D5A62184-5021-4294-AA67-970E4693F674}" presName="Name17" presStyleLbl="parChTrans1D3" presStyleIdx="0" presStyleCnt="3"/>
      <dgm:spPr/>
    </dgm:pt>
    <dgm:pt modelId="{FE210EB9-2914-4945-859F-F579841F5950}" type="pres">
      <dgm:prSet presAssocID="{662FB627-EDE2-4412-983A-65A236383F44}" presName="hierRoot3" presStyleCnt="0"/>
      <dgm:spPr/>
    </dgm:pt>
    <dgm:pt modelId="{24A4E593-B6F9-4041-BDBF-9C0A5EC43037}" type="pres">
      <dgm:prSet presAssocID="{662FB627-EDE2-4412-983A-65A236383F44}" presName="composite3" presStyleCnt="0"/>
      <dgm:spPr/>
    </dgm:pt>
    <dgm:pt modelId="{2ECEB29D-CE50-4F78-87EA-B06A7E9B383D}" type="pres">
      <dgm:prSet presAssocID="{662FB627-EDE2-4412-983A-65A236383F44}" presName="background3" presStyleLbl="node3" presStyleIdx="0" presStyleCnt="3"/>
      <dgm:spPr/>
    </dgm:pt>
    <dgm:pt modelId="{B1A7D1B6-DE53-4F27-A4A0-C31BD2CF852F}" type="pres">
      <dgm:prSet presAssocID="{662FB627-EDE2-4412-983A-65A236383F44}" presName="text3" presStyleLbl="fgAcc3" presStyleIdx="0" presStyleCnt="3">
        <dgm:presLayoutVars>
          <dgm:chPref val="3"/>
        </dgm:presLayoutVars>
      </dgm:prSet>
      <dgm:spPr/>
    </dgm:pt>
    <dgm:pt modelId="{43FF9E8A-0465-4630-9CB2-F90AD5ABCD6C}" type="pres">
      <dgm:prSet presAssocID="{662FB627-EDE2-4412-983A-65A236383F44}" presName="hierChild4" presStyleCnt="0"/>
      <dgm:spPr/>
    </dgm:pt>
    <dgm:pt modelId="{463DDC04-C774-4C22-A688-7C32B0FDB91B}" type="pres">
      <dgm:prSet presAssocID="{F7A2B2CC-F37C-4648-9902-EA9536C556AC}" presName="Name23" presStyleLbl="parChTrans1D4" presStyleIdx="0" presStyleCnt="2"/>
      <dgm:spPr/>
    </dgm:pt>
    <dgm:pt modelId="{F8C12F26-715A-48D8-B291-9E4D0826FD0C}" type="pres">
      <dgm:prSet presAssocID="{41D1E2F4-7FB1-4A4E-BFE2-8E3AC4083762}" presName="hierRoot4" presStyleCnt="0"/>
      <dgm:spPr/>
    </dgm:pt>
    <dgm:pt modelId="{D7D20C7B-E75C-4497-81B7-EDE5A7F76793}" type="pres">
      <dgm:prSet presAssocID="{41D1E2F4-7FB1-4A4E-BFE2-8E3AC4083762}" presName="composite4" presStyleCnt="0"/>
      <dgm:spPr/>
    </dgm:pt>
    <dgm:pt modelId="{A50F3292-E7C4-424E-A368-3C921D542D21}" type="pres">
      <dgm:prSet presAssocID="{41D1E2F4-7FB1-4A4E-BFE2-8E3AC4083762}" presName="background4" presStyleLbl="node4" presStyleIdx="0" presStyleCnt="2"/>
      <dgm:spPr/>
    </dgm:pt>
    <dgm:pt modelId="{0CDBE567-F45C-4F4E-A0FE-67E02CDAC9B1}" type="pres">
      <dgm:prSet presAssocID="{41D1E2F4-7FB1-4A4E-BFE2-8E3AC4083762}" presName="text4" presStyleLbl="fgAcc4" presStyleIdx="0" presStyleCnt="2">
        <dgm:presLayoutVars>
          <dgm:chPref val="3"/>
        </dgm:presLayoutVars>
      </dgm:prSet>
      <dgm:spPr/>
    </dgm:pt>
    <dgm:pt modelId="{B41E1FB4-3078-4633-87F9-BC764972BD8E}" type="pres">
      <dgm:prSet presAssocID="{41D1E2F4-7FB1-4A4E-BFE2-8E3AC4083762}" presName="hierChild5" presStyleCnt="0"/>
      <dgm:spPr/>
    </dgm:pt>
    <dgm:pt modelId="{76306EF1-C140-48CC-B048-60BB39AE09EB}" type="pres">
      <dgm:prSet presAssocID="{CA646EAD-D486-492C-849C-EE312251E1B3}" presName="Name23" presStyleLbl="parChTrans1D4" presStyleIdx="1" presStyleCnt="2"/>
      <dgm:spPr/>
    </dgm:pt>
    <dgm:pt modelId="{D1F82760-BC66-4C9A-B034-47BD13D7441D}" type="pres">
      <dgm:prSet presAssocID="{B73235AE-DAC3-489A-A9AE-9C4FBC0E938A}" presName="hierRoot4" presStyleCnt="0"/>
      <dgm:spPr/>
    </dgm:pt>
    <dgm:pt modelId="{E1D8DBBF-CF09-41D9-B38F-A401F1F219BF}" type="pres">
      <dgm:prSet presAssocID="{B73235AE-DAC3-489A-A9AE-9C4FBC0E938A}" presName="composite4" presStyleCnt="0"/>
      <dgm:spPr/>
    </dgm:pt>
    <dgm:pt modelId="{066ED261-7D1D-4D78-AD29-3982C76ADF3F}" type="pres">
      <dgm:prSet presAssocID="{B73235AE-DAC3-489A-A9AE-9C4FBC0E938A}" presName="background4" presStyleLbl="node4" presStyleIdx="1" presStyleCnt="2"/>
      <dgm:spPr/>
    </dgm:pt>
    <dgm:pt modelId="{2B5FDA85-F008-4623-B907-B9EF7028FC22}" type="pres">
      <dgm:prSet presAssocID="{B73235AE-DAC3-489A-A9AE-9C4FBC0E938A}" presName="text4" presStyleLbl="fgAcc4" presStyleIdx="1" presStyleCnt="2" custLinFactNeighborX="1513" custLinFactNeighborY="-241">
        <dgm:presLayoutVars>
          <dgm:chPref val="3"/>
        </dgm:presLayoutVars>
      </dgm:prSet>
      <dgm:spPr/>
    </dgm:pt>
    <dgm:pt modelId="{DBE563BC-0591-4534-ABBF-8153E0CD8647}" type="pres">
      <dgm:prSet presAssocID="{B73235AE-DAC3-489A-A9AE-9C4FBC0E938A}" presName="hierChild5" presStyleCnt="0"/>
      <dgm:spPr/>
    </dgm:pt>
    <dgm:pt modelId="{73AD87A3-FBA6-43D3-AECD-4B0520D6DE33}" type="pres">
      <dgm:prSet presAssocID="{8364FF66-E960-47A2-BEBD-66A0D1756AAF}" presName="Name17" presStyleLbl="parChTrans1D3" presStyleIdx="1" presStyleCnt="3"/>
      <dgm:spPr/>
    </dgm:pt>
    <dgm:pt modelId="{8CCE2783-3EC5-41F7-B31E-B1C95806ADF3}" type="pres">
      <dgm:prSet presAssocID="{C3C2B2A3-0FBB-42B0-8DED-FB924CEE290A}" presName="hierRoot3" presStyleCnt="0"/>
      <dgm:spPr/>
    </dgm:pt>
    <dgm:pt modelId="{9F0EF365-2FB3-422D-B6F1-C113E5379101}" type="pres">
      <dgm:prSet presAssocID="{C3C2B2A3-0FBB-42B0-8DED-FB924CEE290A}" presName="composite3" presStyleCnt="0"/>
      <dgm:spPr/>
    </dgm:pt>
    <dgm:pt modelId="{756B303D-815F-4453-A527-9AF45CAAFDE1}" type="pres">
      <dgm:prSet presAssocID="{C3C2B2A3-0FBB-42B0-8DED-FB924CEE290A}" presName="background3" presStyleLbl="node3" presStyleIdx="1" presStyleCnt="3"/>
      <dgm:spPr/>
    </dgm:pt>
    <dgm:pt modelId="{F1E98896-7479-4E00-B154-CACE8B0B35FC}" type="pres">
      <dgm:prSet presAssocID="{C3C2B2A3-0FBB-42B0-8DED-FB924CEE290A}" presName="text3" presStyleLbl="fgAcc3" presStyleIdx="1" presStyleCnt="3">
        <dgm:presLayoutVars>
          <dgm:chPref val="3"/>
        </dgm:presLayoutVars>
      </dgm:prSet>
      <dgm:spPr/>
    </dgm:pt>
    <dgm:pt modelId="{9CBDD537-754F-432F-B002-4FC2C9216152}" type="pres">
      <dgm:prSet presAssocID="{C3C2B2A3-0FBB-42B0-8DED-FB924CEE290A}" presName="hierChild4" presStyleCnt="0"/>
      <dgm:spPr/>
    </dgm:pt>
    <dgm:pt modelId="{DA0956A2-77CC-4489-A5F8-50E33E77F5EA}" type="pres">
      <dgm:prSet presAssocID="{59295204-78BF-4324-9500-D1940C9576CD}" presName="Name10" presStyleLbl="parChTrans1D2" presStyleIdx="1" presStyleCnt="2"/>
      <dgm:spPr/>
    </dgm:pt>
    <dgm:pt modelId="{82B5481D-E994-47B1-8E54-B2A555E4249E}" type="pres">
      <dgm:prSet presAssocID="{34FEF602-3E23-4E21-BB18-2AC0B74B6046}" presName="hierRoot2" presStyleCnt="0"/>
      <dgm:spPr/>
    </dgm:pt>
    <dgm:pt modelId="{5722CDF0-FC3A-416E-B0FA-78BC6C8BF1C7}" type="pres">
      <dgm:prSet presAssocID="{34FEF602-3E23-4E21-BB18-2AC0B74B6046}" presName="composite2" presStyleCnt="0"/>
      <dgm:spPr/>
    </dgm:pt>
    <dgm:pt modelId="{72924234-BB15-43EC-818C-6F53FEAA75B8}" type="pres">
      <dgm:prSet presAssocID="{34FEF602-3E23-4E21-BB18-2AC0B74B6046}" presName="background2" presStyleLbl="node2" presStyleIdx="1" presStyleCnt="2"/>
      <dgm:spPr/>
    </dgm:pt>
    <dgm:pt modelId="{230CB235-0A5C-4BE3-8A82-702E84E8E5FA}" type="pres">
      <dgm:prSet presAssocID="{34FEF602-3E23-4E21-BB18-2AC0B74B6046}" presName="text2" presStyleLbl="fgAcc2" presStyleIdx="1" presStyleCnt="2">
        <dgm:presLayoutVars>
          <dgm:chPref val="3"/>
        </dgm:presLayoutVars>
      </dgm:prSet>
      <dgm:spPr/>
    </dgm:pt>
    <dgm:pt modelId="{149B9C9E-BB2E-42CF-B45E-8809DDE8B501}" type="pres">
      <dgm:prSet presAssocID="{34FEF602-3E23-4E21-BB18-2AC0B74B6046}" presName="hierChild3" presStyleCnt="0"/>
      <dgm:spPr/>
    </dgm:pt>
    <dgm:pt modelId="{D9555076-3DE3-4561-9654-FC9EE3FE9DF2}" type="pres">
      <dgm:prSet presAssocID="{F88472AD-AA1A-400C-8653-27034F98C57F}" presName="Name17" presStyleLbl="parChTrans1D3" presStyleIdx="2" presStyleCnt="3"/>
      <dgm:spPr/>
    </dgm:pt>
    <dgm:pt modelId="{7AD6F287-C811-4112-AEF3-A95C26495B54}" type="pres">
      <dgm:prSet presAssocID="{3C1C4B38-19CD-45A3-9C5E-2D05F877F485}" presName="hierRoot3" presStyleCnt="0"/>
      <dgm:spPr/>
    </dgm:pt>
    <dgm:pt modelId="{4FCD89B3-4F2C-4433-8881-F43CEECB69D4}" type="pres">
      <dgm:prSet presAssocID="{3C1C4B38-19CD-45A3-9C5E-2D05F877F485}" presName="composite3" presStyleCnt="0"/>
      <dgm:spPr/>
    </dgm:pt>
    <dgm:pt modelId="{8215A8C0-AAF7-4990-87A8-BDF1D6900BEF}" type="pres">
      <dgm:prSet presAssocID="{3C1C4B38-19CD-45A3-9C5E-2D05F877F485}" presName="background3" presStyleLbl="node3" presStyleIdx="2" presStyleCnt="3"/>
      <dgm:spPr/>
    </dgm:pt>
    <dgm:pt modelId="{359999BE-CD7E-4740-B0A8-CFBC40A2AA0F}" type="pres">
      <dgm:prSet presAssocID="{3C1C4B38-19CD-45A3-9C5E-2D05F877F485}" presName="text3" presStyleLbl="fgAcc3" presStyleIdx="2" presStyleCnt="3">
        <dgm:presLayoutVars>
          <dgm:chPref val="3"/>
        </dgm:presLayoutVars>
      </dgm:prSet>
      <dgm:spPr/>
    </dgm:pt>
    <dgm:pt modelId="{DDF7259F-C8C4-4F27-8CC9-63524EB84203}" type="pres">
      <dgm:prSet presAssocID="{3C1C4B38-19CD-45A3-9C5E-2D05F877F485}" presName="hierChild4" presStyleCnt="0"/>
      <dgm:spPr/>
    </dgm:pt>
  </dgm:ptLst>
  <dgm:cxnLst>
    <dgm:cxn modelId="{234E398E-A273-4E59-B932-25B34944F810}" srcId="{AB65F22F-7708-47B6-B1BA-BA4DEF783E6E}" destId="{C3C2B2A3-0FBB-42B0-8DED-FB924CEE290A}" srcOrd="1" destOrd="0" parTransId="{8364FF66-E960-47A2-BEBD-66A0D1756AAF}" sibTransId="{9DCFF314-FD95-400C-8621-9AF3949BE2E2}"/>
    <dgm:cxn modelId="{7B3E2193-6E00-4604-872C-8F699DADA4A8}" type="presOf" srcId="{AB65F22F-7708-47B6-B1BA-BA4DEF783E6E}" destId="{0EA8670E-97BA-42C9-878A-D9D877DA0FBD}" srcOrd="0" destOrd="0" presId="urn:microsoft.com/office/officeart/2005/8/layout/hierarchy1"/>
    <dgm:cxn modelId="{D32140E5-E6DB-4590-80C2-0519D6592B4F}" type="presOf" srcId="{B73235AE-DAC3-489A-A9AE-9C4FBC0E938A}" destId="{2B5FDA85-F008-4623-B907-B9EF7028FC22}" srcOrd="0" destOrd="0" presId="urn:microsoft.com/office/officeart/2005/8/layout/hierarchy1"/>
    <dgm:cxn modelId="{A3F39BEA-243E-474E-A9BA-2815C3BFE456}" type="presOf" srcId="{CA646EAD-D486-492C-849C-EE312251E1B3}" destId="{76306EF1-C140-48CC-B048-60BB39AE09EB}" srcOrd="0" destOrd="0" presId="urn:microsoft.com/office/officeart/2005/8/layout/hierarchy1"/>
    <dgm:cxn modelId="{68635A6E-5A97-456C-B710-1A644C8F3A5F}" srcId="{AB65F22F-7708-47B6-B1BA-BA4DEF783E6E}" destId="{662FB627-EDE2-4412-983A-65A236383F44}" srcOrd="0" destOrd="0" parTransId="{D5A62184-5021-4294-AA67-970E4693F674}" sibTransId="{3E404988-9E3D-4C0B-9274-CAC9D2E5EC7A}"/>
    <dgm:cxn modelId="{58DBF4CA-E736-4F34-A89A-27F35C07F289}" srcId="{662FB627-EDE2-4412-983A-65A236383F44}" destId="{41D1E2F4-7FB1-4A4E-BFE2-8E3AC4083762}" srcOrd="0" destOrd="0" parTransId="{F7A2B2CC-F37C-4648-9902-EA9536C556AC}" sibTransId="{5D9DB6A1-935C-47A9-B734-10968CE84606}"/>
    <dgm:cxn modelId="{70087B75-AF19-4E87-ACC8-1C0D98293349}" srcId="{662FB627-EDE2-4412-983A-65A236383F44}" destId="{B73235AE-DAC3-489A-A9AE-9C4FBC0E938A}" srcOrd="1" destOrd="0" parTransId="{CA646EAD-D486-492C-849C-EE312251E1B3}" sibTransId="{8C608A3A-1DFF-4FCC-AE8F-73A0167F496F}"/>
    <dgm:cxn modelId="{D89CA63E-7B75-4FDF-9491-749538F1A5D6}" type="presOf" srcId="{267FF3D2-3F4C-42DF-A927-73EF3C0A354C}" destId="{A785EEAE-1CF7-410F-907D-ECD33E6482AD}" srcOrd="0" destOrd="0" presId="urn:microsoft.com/office/officeart/2005/8/layout/hierarchy1"/>
    <dgm:cxn modelId="{77CA22D4-254F-407F-A106-0E7E511EAF8A}" srcId="{E45A8902-6FD0-49E9-AAAB-99711A0D5B36}" destId="{267FF3D2-3F4C-42DF-A927-73EF3C0A354C}" srcOrd="0" destOrd="0" parTransId="{069E7283-D096-4EF9-B3EA-48F8DDB86634}" sibTransId="{87036D0C-9E1F-4721-BB27-F27D4A5CC385}"/>
    <dgm:cxn modelId="{9004871E-2DF6-4744-896E-639E7DCA0AC1}" type="presOf" srcId="{34FEF602-3E23-4E21-BB18-2AC0B74B6046}" destId="{230CB235-0A5C-4BE3-8A82-702E84E8E5FA}" srcOrd="0" destOrd="0" presId="urn:microsoft.com/office/officeart/2005/8/layout/hierarchy1"/>
    <dgm:cxn modelId="{F7829295-F760-438C-B35A-2B0FE479E81A}" srcId="{34FEF602-3E23-4E21-BB18-2AC0B74B6046}" destId="{3C1C4B38-19CD-45A3-9C5E-2D05F877F485}" srcOrd="0" destOrd="0" parTransId="{F88472AD-AA1A-400C-8653-27034F98C57F}" sibTransId="{FF761621-8280-4FD8-9F0B-9CAB33F8B7B5}"/>
    <dgm:cxn modelId="{CD0E2563-39EF-4C02-932F-ABE084FDEB5E}" type="presOf" srcId="{E45A8902-6FD0-49E9-AAAB-99711A0D5B36}" destId="{D2B9BFE2-19E6-44BE-8A47-00172B09CA48}" srcOrd="0" destOrd="0" presId="urn:microsoft.com/office/officeart/2005/8/layout/hierarchy1"/>
    <dgm:cxn modelId="{5DEE1C4C-D3D0-46A1-8416-07C11F986AC0}" type="presOf" srcId="{41D1E2F4-7FB1-4A4E-BFE2-8E3AC4083762}" destId="{0CDBE567-F45C-4F4E-A0FE-67E02CDAC9B1}" srcOrd="0" destOrd="0" presId="urn:microsoft.com/office/officeart/2005/8/layout/hierarchy1"/>
    <dgm:cxn modelId="{38690E78-641B-4590-B187-F2C6D8538A7E}" srcId="{267FF3D2-3F4C-42DF-A927-73EF3C0A354C}" destId="{34FEF602-3E23-4E21-BB18-2AC0B74B6046}" srcOrd="1" destOrd="0" parTransId="{59295204-78BF-4324-9500-D1940C9576CD}" sibTransId="{A664C894-56BF-46D8-B217-8B49CD73AB06}"/>
    <dgm:cxn modelId="{45365D3B-D88B-4FCD-9FDE-777BF257C2C4}" type="presOf" srcId="{8364FF66-E960-47A2-BEBD-66A0D1756AAF}" destId="{73AD87A3-FBA6-43D3-AECD-4B0520D6DE33}" srcOrd="0" destOrd="0" presId="urn:microsoft.com/office/officeart/2005/8/layout/hierarchy1"/>
    <dgm:cxn modelId="{A86CFF71-2300-4101-9C15-9687C2DAC177}" type="presOf" srcId="{662FB627-EDE2-4412-983A-65A236383F44}" destId="{B1A7D1B6-DE53-4F27-A4A0-C31BD2CF852F}" srcOrd="0" destOrd="0" presId="urn:microsoft.com/office/officeart/2005/8/layout/hierarchy1"/>
    <dgm:cxn modelId="{51117156-6D7C-4EF2-9785-088782143822}" type="presOf" srcId="{D5A62184-5021-4294-AA67-970E4693F674}" destId="{22806AFC-8D80-4F21-A4EC-2BC5FB16750B}" srcOrd="0" destOrd="0" presId="urn:microsoft.com/office/officeart/2005/8/layout/hierarchy1"/>
    <dgm:cxn modelId="{FD2CEF39-F053-4A5E-B95B-BE8C3A61F629}" type="presOf" srcId="{76220209-1D4E-450B-B68F-514CE7565115}" destId="{B2EEACD3-F484-4A94-A9EF-09F186CF335A}" srcOrd="0" destOrd="0" presId="urn:microsoft.com/office/officeart/2005/8/layout/hierarchy1"/>
    <dgm:cxn modelId="{79855A06-9984-4176-921E-92C12A495356}" type="presOf" srcId="{F88472AD-AA1A-400C-8653-27034F98C57F}" destId="{D9555076-3DE3-4561-9654-FC9EE3FE9DF2}" srcOrd="0" destOrd="0" presId="urn:microsoft.com/office/officeart/2005/8/layout/hierarchy1"/>
    <dgm:cxn modelId="{78BE1C10-83B0-48C3-8029-15D7F94C168C}" type="presOf" srcId="{F7A2B2CC-F37C-4648-9902-EA9536C556AC}" destId="{463DDC04-C774-4C22-A688-7C32B0FDB91B}" srcOrd="0" destOrd="0" presId="urn:microsoft.com/office/officeart/2005/8/layout/hierarchy1"/>
    <dgm:cxn modelId="{9477FE2F-A5C4-40C6-91A2-D117D9345534}" type="presOf" srcId="{3C1C4B38-19CD-45A3-9C5E-2D05F877F485}" destId="{359999BE-CD7E-4740-B0A8-CFBC40A2AA0F}" srcOrd="0" destOrd="0" presId="urn:microsoft.com/office/officeart/2005/8/layout/hierarchy1"/>
    <dgm:cxn modelId="{2FADBA9C-6850-4A54-9D09-808C22631590}" type="presOf" srcId="{59295204-78BF-4324-9500-D1940C9576CD}" destId="{DA0956A2-77CC-4489-A5F8-50E33E77F5EA}" srcOrd="0" destOrd="0" presId="urn:microsoft.com/office/officeart/2005/8/layout/hierarchy1"/>
    <dgm:cxn modelId="{9D6FA5B1-3B63-43AC-ACA1-2651A35F7034}" srcId="{267FF3D2-3F4C-42DF-A927-73EF3C0A354C}" destId="{AB65F22F-7708-47B6-B1BA-BA4DEF783E6E}" srcOrd="0" destOrd="0" parTransId="{76220209-1D4E-450B-B68F-514CE7565115}" sibTransId="{844E6E9A-8A3E-4FA3-BADD-468AAAEE4929}"/>
    <dgm:cxn modelId="{8E24E86F-01C2-4E37-89FC-367A7E0546CD}" type="presOf" srcId="{C3C2B2A3-0FBB-42B0-8DED-FB924CEE290A}" destId="{F1E98896-7479-4E00-B154-CACE8B0B35FC}" srcOrd="0" destOrd="0" presId="urn:microsoft.com/office/officeart/2005/8/layout/hierarchy1"/>
    <dgm:cxn modelId="{134ED239-EA5A-494E-9A33-5106D888A791}" type="presParOf" srcId="{D2B9BFE2-19E6-44BE-8A47-00172B09CA48}" destId="{6C1241E3-30CB-4CCB-8F93-30CC803C281F}" srcOrd="0" destOrd="0" presId="urn:microsoft.com/office/officeart/2005/8/layout/hierarchy1"/>
    <dgm:cxn modelId="{D6E9FB23-C00E-4DF9-BAE7-BB810CEBC072}" type="presParOf" srcId="{6C1241E3-30CB-4CCB-8F93-30CC803C281F}" destId="{FB05190E-28C1-4971-B65E-801B845B6A03}" srcOrd="0" destOrd="0" presId="urn:microsoft.com/office/officeart/2005/8/layout/hierarchy1"/>
    <dgm:cxn modelId="{56E55156-875A-4AFF-9302-859FD884A926}" type="presParOf" srcId="{FB05190E-28C1-4971-B65E-801B845B6A03}" destId="{A674E10C-08AF-4495-B877-1913D74096E8}" srcOrd="0" destOrd="0" presId="urn:microsoft.com/office/officeart/2005/8/layout/hierarchy1"/>
    <dgm:cxn modelId="{868EBB4D-F9CF-4CD6-AA4E-068865D35EEC}" type="presParOf" srcId="{FB05190E-28C1-4971-B65E-801B845B6A03}" destId="{A785EEAE-1CF7-410F-907D-ECD33E6482AD}" srcOrd="1" destOrd="0" presId="urn:microsoft.com/office/officeart/2005/8/layout/hierarchy1"/>
    <dgm:cxn modelId="{32453B5C-34B4-4D83-9834-4EEFF69BA5BE}" type="presParOf" srcId="{6C1241E3-30CB-4CCB-8F93-30CC803C281F}" destId="{3E09EA1D-D373-4BA6-916D-ED25924FDF31}" srcOrd="1" destOrd="0" presId="urn:microsoft.com/office/officeart/2005/8/layout/hierarchy1"/>
    <dgm:cxn modelId="{9F053CA7-9B50-42D5-9851-33999424F3CA}" type="presParOf" srcId="{3E09EA1D-D373-4BA6-916D-ED25924FDF31}" destId="{B2EEACD3-F484-4A94-A9EF-09F186CF335A}" srcOrd="0" destOrd="0" presId="urn:microsoft.com/office/officeart/2005/8/layout/hierarchy1"/>
    <dgm:cxn modelId="{F8F24552-9747-4BD1-9696-22C68626105E}" type="presParOf" srcId="{3E09EA1D-D373-4BA6-916D-ED25924FDF31}" destId="{457E89EE-D29A-4D40-A545-9CD0BB8FA81C}" srcOrd="1" destOrd="0" presId="urn:microsoft.com/office/officeart/2005/8/layout/hierarchy1"/>
    <dgm:cxn modelId="{BF33BD35-E770-4726-8BA4-FF3F12456D71}" type="presParOf" srcId="{457E89EE-D29A-4D40-A545-9CD0BB8FA81C}" destId="{58CC32AB-0066-4E4E-944B-9582ECBC3978}" srcOrd="0" destOrd="0" presId="urn:microsoft.com/office/officeart/2005/8/layout/hierarchy1"/>
    <dgm:cxn modelId="{859F9599-7FA5-4163-A2C7-AC24ECEFC662}" type="presParOf" srcId="{58CC32AB-0066-4E4E-944B-9582ECBC3978}" destId="{E4772F03-A5CA-4B6B-805F-9BF32197901D}" srcOrd="0" destOrd="0" presId="urn:microsoft.com/office/officeart/2005/8/layout/hierarchy1"/>
    <dgm:cxn modelId="{9F9858FE-75AB-4D8C-AFB0-696F607CC229}" type="presParOf" srcId="{58CC32AB-0066-4E4E-944B-9582ECBC3978}" destId="{0EA8670E-97BA-42C9-878A-D9D877DA0FBD}" srcOrd="1" destOrd="0" presId="urn:microsoft.com/office/officeart/2005/8/layout/hierarchy1"/>
    <dgm:cxn modelId="{B164E089-47AB-4AE9-B9C1-9B4D33A6EF95}" type="presParOf" srcId="{457E89EE-D29A-4D40-A545-9CD0BB8FA81C}" destId="{A071AB88-E26B-40C0-A35D-48A213A8AA25}" srcOrd="1" destOrd="0" presId="urn:microsoft.com/office/officeart/2005/8/layout/hierarchy1"/>
    <dgm:cxn modelId="{782EFEF8-C9DF-4851-A0FC-F36DE7BDDE3F}" type="presParOf" srcId="{A071AB88-E26B-40C0-A35D-48A213A8AA25}" destId="{22806AFC-8D80-4F21-A4EC-2BC5FB16750B}" srcOrd="0" destOrd="0" presId="urn:microsoft.com/office/officeart/2005/8/layout/hierarchy1"/>
    <dgm:cxn modelId="{A6548358-8801-4E9C-9315-D6F830939B5B}" type="presParOf" srcId="{A071AB88-E26B-40C0-A35D-48A213A8AA25}" destId="{FE210EB9-2914-4945-859F-F579841F5950}" srcOrd="1" destOrd="0" presId="urn:microsoft.com/office/officeart/2005/8/layout/hierarchy1"/>
    <dgm:cxn modelId="{28AF525D-7625-4E41-8A85-3B53269C9A84}" type="presParOf" srcId="{FE210EB9-2914-4945-859F-F579841F5950}" destId="{24A4E593-B6F9-4041-BDBF-9C0A5EC43037}" srcOrd="0" destOrd="0" presId="urn:microsoft.com/office/officeart/2005/8/layout/hierarchy1"/>
    <dgm:cxn modelId="{9CD21D4F-4EB0-47D9-A962-525DF8510023}" type="presParOf" srcId="{24A4E593-B6F9-4041-BDBF-9C0A5EC43037}" destId="{2ECEB29D-CE50-4F78-87EA-B06A7E9B383D}" srcOrd="0" destOrd="0" presId="urn:microsoft.com/office/officeart/2005/8/layout/hierarchy1"/>
    <dgm:cxn modelId="{5E2038A6-41A1-4F99-8D3E-A127363C6358}" type="presParOf" srcId="{24A4E593-B6F9-4041-BDBF-9C0A5EC43037}" destId="{B1A7D1B6-DE53-4F27-A4A0-C31BD2CF852F}" srcOrd="1" destOrd="0" presId="urn:microsoft.com/office/officeart/2005/8/layout/hierarchy1"/>
    <dgm:cxn modelId="{CBD2A93B-04A5-4387-ADB9-CCE0111CD8EE}" type="presParOf" srcId="{FE210EB9-2914-4945-859F-F579841F5950}" destId="{43FF9E8A-0465-4630-9CB2-F90AD5ABCD6C}" srcOrd="1" destOrd="0" presId="urn:microsoft.com/office/officeart/2005/8/layout/hierarchy1"/>
    <dgm:cxn modelId="{CE271632-90B4-4950-A0C1-B3474EE6363B}" type="presParOf" srcId="{43FF9E8A-0465-4630-9CB2-F90AD5ABCD6C}" destId="{463DDC04-C774-4C22-A688-7C32B0FDB91B}" srcOrd="0" destOrd="0" presId="urn:microsoft.com/office/officeart/2005/8/layout/hierarchy1"/>
    <dgm:cxn modelId="{39058AFC-DB73-4E1D-87E1-7AB4E433CDAD}" type="presParOf" srcId="{43FF9E8A-0465-4630-9CB2-F90AD5ABCD6C}" destId="{F8C12F26-715A-48D8-B291-9E4D0826FD0C}" srcOrd="1" destOrd="0" presId="urn:microsoft.com/office/officeart/2005/8/layout/hierarchy1"/>
    <dgm:cxn modelId="{C8E53616-A748-4799-A64D-30E65B6DE94F}" type="presParOf" srcId="{F8C12F26-715A-48D8-B291-9E4D0826FD0C}" destId="{D7D20C7B-E75C-4497-81B7-EDE5A7F76793}" srcOrd="0" destOrd="0" presId="urn:microsoft.com/office/officeart/2005/8/layout/hierarchy1"/>
    <dgm:cxn modelId="{40F737EE-1C2B-4EC6-9B01-0CD75C2D85B9}" type="presParOf" srcId="{D7D20C7B-E75C-4497-81B7-EDE5A7F76793}" destId="{A50F3292-E7C4-424E-A368-3C921D542D21}" srcOrd="0" destOrd="0" presId="urn:microsoft.com/office/officeart/2005/8/layout/hierarchy1"/>
    <dgm:cxn modelId="{864C1295-A44F-4887-9373-E5553E25CB8D}" type="presParOf" srcId="{D7D20C7B-E75C-4497-81B7-EDE5A7F76793}" destId="{0CDBE567-F45C-4F4E-A0FE-67E02CDAC9B1}" srcOrd="1" destOrd="0" presId="urn:microsoft.com/office/officeart/2005/8/layout/hierarchy1"/>
    <dgm:cxn modelId="{4F22EF22-66F9-4FB1-80B2-05306EEE2456}" type="presParOf" srcId="{F8C12F26-715A-48D8-B291-9E4D0826FD0C}" destId="{B41E1FB4-3078-4633-87F9-BC764972BD8E}" srcOrd="1" destOrd="0" presId="urn:microsoft.com/office/officeart/2005/8/layout/hierarchy1"/>
    <dgm:cxn modelId="{5C1DE91F-20BF-4F19-8389-E19D339318EA}" type="presParOf" srcId="{43FF9E8A-0465-4630-9CB2-F90AD5ABCD6C}" destId="{76306EF1-C140-48CC-B048-60BB39AE09EB}" srcOrd="2" destOrd="0" presId="urn:microsoft.com/office/officeart/2005/8/layout/hierarchy1"/>
    <dgm:cxn modelId="{910B1661-8824-4D85-977D-EB8B5612D605}" type="presParOf" srcId="{43FF9E8A-0465-4630-9CB2-F90AD5ABCD6C}" destId="{D1F82760-BC66-4C9A-B034-47BD13D7441D}" srcOrd="3" destOrd="0" presId="urn:microsoft.com/office/officeart/2005/8/layout/hierarchy1"/>
    <dgm:cxn modelId="{DA5CFCE4-3969-4A8A-AF51-1443AF1C298F}" type="presParOf" srcId="{D1F82760-BC66-4C9A-B034-47BD13D7441D}" destId="{E1D8DBBF-CF09-41D9-B38F-A401F1F219BF}" srcOrd="0" destOrd="0" presId="urn:microsoft.com/office/officeart/2005/8/layout/hierarchy1"/>
    <dgm:cxn modelId="{0C597216-1EE8-4F91-A740-3CFE305F3A63}" type="presParOf" srcId="{E1D8DBBF-CF09-41D9-B38F-A401F1F219BF}" destId="{066ED261-7D1D-4D78-AD29-3982C76ADF3F}" srcOrd="0" destOrd="0" presId="urn:microsoft.com/office/officeart/2005/8/layout/hierarchy1"/>
    <dgm:cxn modelId="{C04A274A-C876-4BC6-8BA8-343DDFA49208}" type="presParOf" srcId="{E1D8DBBF-CF09-41D9-B38F-A401F1F219BF}" destId="{2B5FDA85-F008-4623-B907-B9EF7028FC22}" srcOrd="1" destOrd="0" presId="urn:microsoft.com/office/officeart/2005/8/layout/hierarchy1"/>
    <dgm:cxn modelId="{857D863E-890D-4749-9E43-E73D27F9782C}" type="presParOf" srcId="{D1F82760-BC66-4C9A-B034-47BD13D7441D}" destId="{DBE563BC-0591-4534-ABBF-8153E0CD8647}" srcOrd="1" destOrd="0" presId="urn:microsoft.com/office/officeart/2005/8/layout/hierarchy1"/>
    <dgm:cxn modelId="{3802D7AB-332C-4103-BCCA-B6DB98691BE1}" type="presParOf" srcId="{A071AB88-E26B-40C0-A35D-48A213A8AA25}" destId="{73AD87A3-FBA6-43D3-AECD-4B0520D6DE33}" srcOrd="2" destOrd="0" presId="urn:microsoft.com/office/officeart/2005/8/layout/hierarchy1"/>
    <dgm:cxn modelId="{3075B746-B0D3-423E-B257-C6C2BC337A71}" type="presParOf" srcId="{A071AB88-E26B-40C0-A35D-48A213A8AA25}" destId="{8CCE2783-3EC5-41F7-B31E-B1C95806ADF3}" srcOrd="3" destOrd="0" presId="urn:microsoft.com/office/officeart/2005/8/layout/hierarchy1"/>
    <dgm:cxn modelId="{527E5B04-9C0F-468F-B822-15A64A49087B}" type="presParOf" srcId="{8CCE2783-3EC5-41F7-B31E-B1C95806ADF3}" destId="{9F0EF365-2FB3-422D-B6F1-C113E5379101}" srcOrd="0" destOrd="0" presId="urn:microsoft.com/office/officeart/2005/8/layout/hierarchy1"/>
    <dgm:cxn modelId="{B4B4EE72-CAA3-476A-B932-BB675856F0D5}" type="presParOf" srcId="{9F0EF365-2FB3-422D-B6F1-C113E5379101}" destId="{756B303D-815F-4453-A527-9AF45CAAFDE1}" srcOrd="0" destOrd="0" presId="urn:microsoft.com/office/officeart/2005/8/layout/hierarchy1"/>
    <dgm:cxn modelId="{A21A9DE4-D35E-44F6-BA1D-90A6400AD78D}" type="presParOf" srcId="{9F0EF365-2FB3-422D-B6F1-C113E5379101}" destId="{F1E98896-7479-4E00-B154-CACE8B0B35FC}" srcOrd="1" destOrd="0" presId="urn:microsoft.com/office/officeart/2005/8/layout/hierarchy1"/>
    <dgm:cxn modelId="{8D94DC31-E375-4ECD-912F-830006F36F54}" type="presParOf" srcId="{8CCE2783-3EC5-41F7-B31E-B1C95806ADF3}" destId="{9CBDD537-754F-432F-B002-4FC2C9216152}" srcOrd="1" destOrd="0" presId="urn:microsoft.com/office/officeart/2005/8/layout/hierarchy1"/>
    <dgm:cxn modelId="{E4EB5067-D0F2-4B5A-99EE-80CD201E6D81}" type="presParOf" srcId="{3E09EA1D-D373-4BA6-916D-ED25924FDF31}" destId="{DA0956A2-77CC-4489-A5F8-50E33E77F5EA}" srcOrd="2" destOrd="0" presId="urn:microsoft.com/office/officeart/2005/8/layout/hierarchy1"/>
    <dgm:cxn modelId="{5ACDF077-F5FE-4265-ACBC-A850582D1583}" type="presParOf" srcId="{3E09EA1D-D373-4BA6-916D-ED25924FDF31}" destId="{82B5481D-E994-47B1-8E54-B2A555E4249E}" srcOrd="3" destOrd="0" presId="urn:microsoft.com/office/officeart/2005/8/layout/hierarchy1"/>
    <dgm:cxn modelId="{B9CDD733-0489-4267-88EA-60623F5D9853}" type="presParOf" srcId="{82B5481D-E994-47B1-8E54-B2A555E4249E}" destId="{5722CDF0-FC3A-416E-B0FA-78BC6C8BF1C7}" srcOrd="0" destOrd="0" presId="urn:microsoft.com/office/officeart/2005/8/layout/hierarchy1"/>
    <dgm:cxn modelId="{C94D9BA7-402C-40BF-BAC4-951C7AA7B959}" type="presParOf" srcId="{5722CDF0-FC3A-416E-B0FA-78BC6C8BF1C7}" destId="{72924234-BB15-43EC-818C-6F53FEAA75B8}" srcOrd="0" destOrd="0" presId="urn:microsoft.com/office/officeart/2005/8/layout/hierarchy1"/>
    <dgm:cxn modelId="{FE401CA8-D88D-4B4C-9193-3E2E8221CE0E}" type="presParOf" srcId="{5722CDF0-FC3A-416E-B0FA-78BC6C8BF1C7}" destId="{230CB235-0A5C-4BE3-8A82-702E84E8E5FA}" srcOrd="1" destOrd="0" presId="urn:microsoft.com/office/officeart/2005/8/layout/hierarchy1"/>
    <dgm:cxn modelId="{DFAA0C05-2DC8-4801-BEAB-A90924AEFA76}" type="presParOf" srcId="{82B5481D-E994-47B1-8E54-B2A555E4249E}" destId="{149B9C9E-BB2E-42CF-B45E-8809DDE8B501}" srcOrd="1" destOrd="0" presId="urn:microsoft.com/office/officeart/2005/8/layout/hierarchy1"/>
    <dgm:cxn modelId="{9261698D-E504-4B94-A029-EA1251445963}" type="presParOf" srcId="{149B9C9E-BB2E-42CF-B45E-8809DDE8B501}" destId="{D9555076-3DE3-4561-9654-FC9EE3FE9DF2}" srcOrd="0" destOrd="0" presId="urn:microsoft.com/office/officeart/2005/8/layout/hierarchy1"/>
    <dgm:cxn modelId="{934E9CC4-F739-44ED-B1B7-672144D4548A}" type="presParOf" srcId="{149B9C9E-BB2E-42CF-B45E-8809DDE8B501}" destId="{7AD6F287-C811-4112-AEF3-A95C26495B54}" srcOrd="1" destOrd="0" presId="urn:microsoft.com/office/officeart/2005/8/layout/hierarchy1"/>
    <dgm:cxn modelId="{F83616F4-EECD-4D46-B00D-634D1F7CC37F}" type="presParOf" srcId="{7AD6F287-C811-4112-AEF3-A95C26495B54}" destId="{4FCD89B3-4F2C-4433-8881-F43CEECB69D4}" srcOrd="0" destOrd="0" presId="urn:microsoft.com/office/officeart/2005/8/layout/hierarchy1"/>
    <dgm:cxn modelId="{748A19AC-E439-4F9A-A83D-B16348FC085A}" type="presParOf" srcId="{4FCD89B3-4F2C-4433-8881-F43CEECB69D4}" destId="{8215A8C0-AAF7-4990-87A8-BDF1D6900BEF}" srcOrd="0" destOrd="0" presId="urn:microsoft.com/office/officeart/2005/8/layout/hierarchy1"/>
    <dgm:cxn modelId="{8BE57B4F-3974-4EFB-BBCC-8A1ADB4022D9}" type="presParOf" srcId="{4FCD89B3-4F2C-4433-8881-F43CEECB69D4}" destId="{359999BE-CD7E-4740-B0A8-CFBC40A2AA0F}" srcOrd="1" destOrd="0" presId="urn:microsoft.com/office/officeart/2005/8/layout/hierarchy1"/>
    <dgm:cxn modelId="{8DD1B196-1F14-4BEF-9E4B-881EC306699D}" type="presParOf" srcId="{7AD6F287-C811-4112-AEF3-A95C26495B54}" destId="{DDF7259F-C8C4-4F27-8CC9-63524EB842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6285351" y="2944909"/>
          <a:ext cx="91440" cy="5177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4699075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631995" y="352857"/>
              </a:lnTo>
              <a:lnTo>
                <a:pt x="1631995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3067079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1979082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891085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1979082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3067079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1631995" y="0"/>
              </a:moveTo>
              <a:lnTo>
                <a:pt x="1631995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3808896" y="166065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4006714" y="353992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MATTER</a:t>
          </a:r>
        </a:p>
      </dsp:txBody>
      <dsp:txXfrm>
        <a:off x="4039826" y="387104"/>
        <a:ext cx="1714135" cy="1064304"/>
      </dsp:txXfrm>
    </dsp:sp>
    <dsp:sp modelId="{E4772F03-A5CA-4B6B-805F-9BF32197901D}">
      <dsp:nvSpPr>
        <dsp:cNvPr id="0" name=""/>
        <dsp:cNvSpPr/>
      </dsp:nvSpPr>
      <dsp:spPr>
        <a:xfrm>
          <a:off x="2176900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2374718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Homogeneous</a:t>
          </a:r>
        </a:p>
      </dsp:txBody>
      <dsp:txXfrm>
        <a:off x="2407830" y="2035420"/>
        <a:ext cx="1714135" cy="1064304"/>
      </dsp:txXfrm>
    </dsp:sp>
    <dsp:sp modelId="{2ECEB29D-CE50-4F78-87EA-B06A7E9B383D}">
      <dsp:nvSpPr>
        <dsp:cNvPr id="0" name=""/>
        <dsp:cNvSpPr/>
      </dsp:nvSpPr>
      <dsp:spPr>
        <a:xfrm>
          <a:off x="1088903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128672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Pure Substances</a:t>
          </a:r>
        </a:p>
      </dsp:txBody>
      <dsp:txXfrm>
        <a:off x="1319832" y="3683736"/>
        <a:ext cx="1714135" cy="1064304"/>
      </dsp:txXfrm>
    </dsp:sp>
    <dsp:sp modelId="{A50F3292-E7C4-424E-A368-3C921D542D21}">
      <dsp:nvSpPr>
        <dsp:cNvPr id="0" name=""/>
        <dsp:cNvSpPr/>
      </dsp:nvSpPr>
      <dsp:spPr>
        <a:xfrm>
          <a:off x="905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98723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Elements</a:t>
          </a:r>
        </a:p>
      </dsp:txBody>
      <dsp:txXfrm>
        <a:off x="231835" y="5332052"/>
        <a:ext cx="1714135" cy="1064304"/>
      </dsp:txXfrm>
    </dsp:sp>
    <dsp:sp modelId="{066ED261-7D1D-4D78-AD29-3982C76ADF3F}">
      <dsp:nvSpPr>
        <dsp:cNvPr id="0" name=""/>
        <dsp:cNvSpPr/>
      </dsp:nvSpPr>
      <dsp:spPr>
        <a:xfrm>
          <a:off x="2176900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2374718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Compounds</a:t>
          </a:r>
        </a:p>
      </dsp:txBody>
      <dsp:txXfrm>
        <a:off x="2407830" y="5332052"/>
        <a:ext cx="1714135" cy="1064304"/>
      </dsp:txXfrm>
    </dsp:sp>
    <dsp:sp modelId="{756B303D-815F-4453-A527-9AF45CAAFDE1}">
      <dsp:nvSpPr>
        <dsp:cNvPr id="0" name=""/>
        <dsp:cNvSpPr/>
      </dsp:nvSpPr>
      <dsp:spPr>
        <a:xfrm>
          <a:off x="3264897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3462715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Solutions</a:t>
          </a:r>
        </a:p>
      </dsp:txBody>
      <dsp:txXfrm>
        <a:off x="3495827" y="3683736"/>
        <a:ext cx="1714135" cy="1064304"/>
      </dsp:txXfrm>
    </dsp:sp>
    <dsp:sp modelId="{72924234-BB15-43EC-818C-6F53FEAA75B8}">
      <dsp:nvSpPr>
        <dsp:cNvPr id="0" name=""/>
        <dsp:cNvSpPr/>
      </dsp:nvSpPr>
      <dsp:spPr>
        <a:xfrm>
          <a:off x="5440892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5638710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Heterogeneous</a:t>
          </a:r>
        </a:p>
      </dsp:txBody>
      <dsp:txXfrm>
        <a:off x="5671822" y="2035420"/>
        <a:ext cx="1714135" cy="1064304"/>
      </dsp:txXfrm>
    </dsp:sp>
    <dsp:sp modelId="{8215A8C0-AAF7-4990-87A8-BDF1D6900BEF}">
      <dsp:nvSpPr>
        <dsp:cNvPr id="0" name=""/>
        <dsp:cNvSpPr/>
      </dsp:nvSpPr>
      <dsp:spPr>
        <a:xfrm>
          <a:off x="5440892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563871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Mixtures</a:t>
          </a:r>
        </a:p>
      </dsp:txBody>
      <dsp:txXfrm>
        <a:off x="5671822" y="3683736"/>
        <a:ext cx="1714135" cy="10643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4572141" y="2148007"/>
          <a:ext cx="91440" cy="3776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76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3427489" y="945731"/>
          <a:ext cx="1190372" cy="377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372"/>
              </a:lnTo>
              <a:lnTo>
                <a:pt x="1190372" y="257372"/>
              </a:lnTo>
              <a:lnTo>
                <a:pt x="1190372" y="377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2237117" y="2148007"/>
          <a:ext cx="793581" cy="377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372"/>
              </a:lnTo>
              <a:lnTo>
                <a:pt x="793581" y="257372"/>
              </a:lnTo>
              <a:lnTo>
                <a:pt x="793581" y="3776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1443536" y="3350283"/>
          <a:ext cx="793581" cy="377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372"/>
              </a:lnTo>
              <a:lnTo>
                <a:pt x="793581" y="257372"/>
              </a:lnTo>
              <a:lnTo>
                <a:pt x="793581" y="3776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649954" y="3350283"/>
          <a:ext cx="793581" cy="377672"/>
        </a:xfrm>
        <a:custGeom>
          <a:avLst/>
          <a:gdLst/>
          <a:ahLst/>
          <a:cxnLst/>
          <a:rect l="0" t="0" r="0" b="0"/>
          <a:pathLst>
            <a:path>
              <a:moveTo>
                <a:pt x="793581" y="0"/>
              </a:moveTo>
              <a:lnTo>
                <a:pt x="793581" y="257372"/>
              </a:lnTo>
              <a:lnTo>
                <a:pt x="0" y="257372"/>
              </a:lnTo>
              <a:lnTo>
                <a:pt x="0" y="3776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1443536" y="2148007"/>
          <a:ext cx="793581" cy="377672"/>
        </a:xfrm>
        <a:custGeom>
          <a:avLst/>
          <a:gdLst/>
          <a:ahLst/>
          <a:cxnLst/>
          <a:rect l="0" t="0" r="0" b="0"/>
          <a:pathLst>
            <a:path>
              <a:moveTo>
                <a:pt x="793581" y="0"/>
              </a:moveTo>
              <a:lnTo>
                <a:pt x="793581" y="257372"/>
              </a:lnTo>
              <a:lnTo>
                <a:pt x="0" y="257372"/>
              </a:lnTo>
              <a:lnTo>
                <a:pt x="0" y="3776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2237117" y="945731"/>
          <a:ext cx="1190372" cy="377672"/>
        </a:xfrm>
        <a:custGeom>
          <a:avLst/>
          <a:gdLst/>
          <a:ahLst/>
          <a:cxnLst/>
          <a:rect l="0" t="0" r="0" b="0"/>
          <a:pathLst>
            <a:path>
              <a:moveTo>
                <a:pt x="1190372" y="0"/>
              </a:moveTo>
              <a:lnTo>
                <a:pt x="1190372" y="257372"/>
              </a:lnTo>
              <a:lnTo>
                <a:pt x="0" y="257372"/>
              </a:lnTo>
              <a:lnTo>
                <a:pt x="0" y="3776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2778195" y="121127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2922483" y="258201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MATTER</a:t>
          </a:r>
        </a:p>
      </dsp:txBody>
      <dsp:txXfrm>
        <a:off x="2946635" y="282353"/>
        <a:ext cx="1250283" cy="776299"/>
      </dsp:txXfrm>
    </dsp:sp>
    <dsp:sp modelId="{E4772F03-A5CA-4B6B-805F-9BF32197901D}">
      <dsp:nvSpPr>
        <dsp:cNvPr id="0" name=""/>
        <dsp:cNvSpPr/>
      </dsp:nvSpPr>
      <dsp:spPr>
        <a:xfrm>
          <a:off x="1587823" y="1323403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1732111" y="1460476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Homogeneous</a:t>
          </a:r>
        </a:p>
      </dsp:txBody>
      <dsp:txXfrm>
        <a:off x="1756263" y="1484628"/>
        <a:ext cx="1250283" cy="776299"/>
      </dsp:txXfrm>
    </dsp:sp>
    <dsp:sp modelId="{2ECEB29D-CE50-4F78-87EA-B06A7E9B383D}">
      <dsp:nvSpPr>
        <dsp:cNvPr id="0" name=""/>
        <dsp:cNvSpPr/>
      </dsp:nvSpPr>
      <dsp:spPr>
        <a:xfrm>
          <a:off x="794242" y="2525679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938529" y="2662752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Pure Substances</a:t>
          </a:r>
        </a:p>
      </dsp:txBody>
      <dsp:txXfrm>
        <a:off x="962681" y="2686904"/>
        <a:ext cx="1250283" cy="776299"/>
      </dsp:txXfrm>
    </dsp:sp>
    <dsp:sp modelId="{A50F3292-E7C4-424E-A368-3C921D542D21}">
      <dsp:nvSpPr>
        <dsp:cNvPr id="0" name=""/>
        <dsp:cNvSpPr/>
      </dsp:nvSpPr>
      <dsp:spPr>
        <a:xfrm>
          <a:off x="660" y="3727955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44948" y="3865028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Elements</a:t>
          </a:r>
        </a:p>
      </dsp:txBody>
      <dsp:txXfrm>
        <a:off x="169100" y="3889180"/>
        <a:ext cx="1250283" cy="776299"/>
      </dsp:txXfrm>
    </dsp:sp>
    <dsp:sp modelId="{066ED261-7D1D-4D78-AD29-3982C76ADF3F}">
      <dsp:nvSpPr>
        <dsp:cNvPr id="0" name=""/>
        <dsp:cNvSpPr/>
      </dsp:nvSpPr>
      <dsp:spPr>
        <a:xfrm>
          <a:off x="1587823" y="3727955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1732111" y="3865028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Compounds</a:t>
          </a:r>
        </a:p>
      </dsp:txBody>
      <dsp:txXfrm>
        <a:off x="1756263" y="3889180"/>
        <a:ext cx="1250283" cy="776299"/>
      </dsp:txXfrm>
    </dsp:sp>
    <dsp:sp modelId="{756B303D-815F-4453-A527-9AF45CAAFDE1}">
      <dsp:nvSpPr>
        <dsp:cNvPr id="0" name=""/>
        <dsp:cNvSpPr/>
      </dsp:nvSpPr>
      <dsp:spPr>
        <a:xfrm>
          <a:off x="2381405" y="2525679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2525692" y="2662752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Solutions</a:t>
          </a:r>
        </a:p>
      </dsp:txBody>
      <dsp:txXfrm>
        <a:off x="2549844" y="2686904"/>
        <a:ext cx="1250283" cy="776299"/>
      </dsp:txXfrm>
    </dsp:sp>
    <dsp:sp modelId="{72924234-BB15-43EC-818C-6F53FEAA75B8}">
      <dsp:nvSpPr>
        <dsp:cNvPr id="0" name=""/>
        <dsp:cNvSpPr/>
      </dsp:nvSpPr>
      <dsp:spPr>
        <a:xfrm>
          <a:off x="3968567" y="1323403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4112855" y="1460476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Heterogeneous</a:t>
          </a:r>
        </a:p>
      </dsp:txBody>
      <dsp:txXfrm>
        <a:off x="4137007" y="1484628"/>
        <a:ext cx="1250283" cy="776299"/>
      </dsp:txXfrm>
    </dsp:sp>
    <dsp:sp modelId="{8215A8C0-AAF7-4990-87A8-BDF1D6900BEF}">
      <dsp:nvSpPr>
        <dsp:cNvPr id="0" name=""/>
        <dsp:cNvSpPr/>
      </dsp:nvSpPr>
      <dsp:spPr>
        <a:xfrm>
          <a:off x="3968567" y="2525679"/>
          <a:ext cx="1298587" cy="8246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4112855" y="2662752"/>
          <a:ext cx="1298587" cy="824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Mixtures</a:t>
          </a:r>
        </a:p>
      </dsp:txBody>
      <dsp:txXfrm>
        <a:off x="4137007" y="2686904"/>
        <a:ext cx="1250283" cy="7762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6285351" y="2944909"/>
          <a:ext cx="91440" cy="5177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4699075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631995" y="352857"/>
              </a:lnTo>
              <a:lnTo>
                <a:pt x="1631995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3067079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1979082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891085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1979082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3067079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1631995" y="0"/>
              </a:moveTo>
              <a:lnTo>
                <a:pt x="1631995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3808896" y="166065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4006714" y="353992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MATTER</a:t>
          </a:r>
        </a:p>
      </dsp:txBody>
      <dsp:txXfrm>
        <a:off x="4039826" y="387104"/>
        <a:ext cx="1714135" cy="1064304"/>
      </dsp:txXfrm>
    </dsp:sp>
    <dsp:sp modelId="{E4772F03-A5CA-4B6B-805F-9BF32197901D}">
      <dsp:nvSpPr>
        <dsp:cNvPr id="0" name=""/>
        <dsp:cNvSpPr/>
      </dsp:nvSpPr>
      <dsp:spPr>
        <a:xfrm>
          <a:off x="2176900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2374718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Homogeneous</a:t>
          </a:r>
        </a:p>
      </dsp:txBody>
      <dsp:txXfrm>
        <a:off x="2407830" y="2035420"/>
        <a:ext cx="1714135" cy="1064304"/>
      </dsp:txXfrm>
    </dsp:sp>
    <dsp:sp modelId="{2ECEB29D-CE50-4F78-87EA-B06A7E9B383D}">
      <dsp:nvSpPr>
        <dsp:cNvPr id="0" name=""/>
        <dsp:cNvSpPr/>
      </dsp:nvSpPr>
      <dsp:spPr>
        <a:xfrm>
          <a:off x="1088903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128672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Pure Substances</a:t>
          </a:r>
        </a:p>
      </dsp:txBody>
      <dsp:txXfrm>
        <a:off x="1319832" y="3683736"/>
        <a:ext cx="1714135" cy="1064304"/>
      </dsp:txXfrm>
    </dsp:sp>
    <dsp:sp modelId="{A50F3292-E7C4-424E-A368-3C921D542D21}">
      <dsp:nvSpPr>
        <dsp:cNvPr id="0" name=""/>
        <dsp:cNvSpPr/>
      </dsp:nvSpPr>
      <dsp:spPr>
        <a:xfrm>
          <a:off x="905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98723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Elements</a:t>
          </a:r>
        </a:p>
      </dsp:txBody>
      <dsp:txXfrm>
        <a:off x="231835" y="5332052"/>
        <a:ext cx="1714135" cy="1064304"/>
      </dsp:txXfrm>
    </dsp:sp>
    <dsp:sp modelId="{066ED261-7D1D-4D78-AD29-3982C76ADF3F}">
      <dsp:nvSpPr>
        <dsp:cNvPr id="0" name=""/>
        <dsp:cNvSpPr/>
      </dsp:nvSpPr>
      <dsp:spPr>
        <a:xfrm>
          <a:off x="2176900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2374718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Compounds</a:t>
          </a:r>
        </a:p>
      </dsp:txBody>
      <dsp:txXfrm>
        <a:off x="2407830" y="5332052"/>
        <a:ext cx="1714135" cy="1064304"/>
      </dsp:txXfrm>
    </dsp:sp>
    <dsp:sp modelId="{756B303D-815F-4453-A527-9AF45CAAFDE1}">
      <dsp:nvSpPr>
        <dsp:cNvPr id="0" name=""/>
        <dsp:cNvSpPr/>
      </dsp:nvSpPr>
      <dsp:spPr>
        <a:xfrm>
          <a:off x="3264897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3462715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Solutions</a:t>
          </a:r>
        </a:p>
      </dsp:txBody>
      <dsp:txXfrm>
        <a:off x="3495827" y="3683736"/>
        <a:ext cx="1714135" cy="1064304"/>
      </dsp:txXfrm>
    </dsp:sp>
    <dsp:sp modelId="{72924234-BB15-43EC-818C-6F53FEAA75B8}">
      <dsp:nvSpPr>
        <dsp:cNvPr id="0" name=""/>
        <dsp:cNvSpPr/>
      </dsp:nvSpPr>
      <dsp:spPr>
        <a:xfrm>
          <a:off x="5440892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5638710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Heterogeneous</a:t>
          </a:r>
        </a:p>
      </dsp:txBody>
      <dsp:txXfrm>
        <a:off x="5671822" y="2035420"/>
        <a:ext cx="1714135" cy="1064304"/>
      </dsp:txXfrm>
    </dsp:sp>
    <dsp:sp modelId="{8215A8C0-AAF7-4990-87A8-BDF1D6900BEF}">
      <dsp:nvSpPr>
        <dsp:cNvPr id="0" name=""/>
        <dsp:cNvSpPr/>
      </dsp:nvSpPr>
      <dsp:spPr>
        <a:xfrm>
          <a:off x="5440892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563871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Mixtures</a:t>
          </a:r>
        </a:p>
      </dsp:txBody>
      <dsp:txXfrm>
        <a:off x="5671822" y="3683736"/>
        <a:ext cx="1714135" cy="10643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6285351" y="2944909"/>
          <a:ext cx="91440" cy="5177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4699075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631995" y="352857"/>
              </a:lnTo>
              <a:lnTo>
                <a:pt x="1631995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3067079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1979082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891085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1979082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3067079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1631995" y="0"/>
              </a:moveTo>
              <a:lnTo>
                <a:pt x="1631995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3808896" y="166065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4006714" y="353992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MATTER</a:t>
          </a:r>
        </a:p>
      </dsp:txBody>
      <dsp:txXfrm>
        <a:off x="4039826" y="387104"/>
        <a:ext cx="1714135" cy="1064304"/>
      </dsp:txXfrm>
    </dsp:sp>
    <dsp:sp modelId="{E4772F03-A5CA-4B6B-805F-9BF32197901D}">
      <dsp:nvSpPr>
        <dsp:cNvPr id="0" name=""/>
        <dsp:cNvSpPr/>
      </dsp:nvSpPr>
      <dsp:spPr>
        <a:xfrm>
          <a:off x="2176900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2374718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Homogeneous</a:t>
          </a:r>
        </a:p>
      </dsp:txBody>
      <dsp:txXfrm>
        <a:off x="2407830" y="2035420"/>
        <a:ext cx="1714135" cy="1064304"/>
      </dsp:txXfrm>
    </dsp:sp>
    <dsp:sp modelId="{2ECEB29D-CE50-4F78-87EA-B06A7E9B383D}">
      <dsp:nvSpPr>
        <dsp:cNvPr id="0" name=""/>
        <dsp:cNvSpPr/>
      </dsp:nvSpPr>
      <dsp:spPr>
        <a:xfrm>
          <a:off x="1088903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128672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Pure Substances</a:t>
          </a:r>
        </a:p>
      </dsp:txBody>
      <dsp:txXfrm>
        <a:off x="1319832" y="3683736"/>
        <a:ext cx="1714135" cy="1064304"/>
      </dsp:txXfrm>
    </dsp:sp>
    <dsp:sp modelId="{A50F3292-E7C4-424E-A368-3C921D542D21}">
      <dsp:nvSpPr>
        <dsp:cNvPr id="0" name=""/>
        <dsp:cNvSpPr/>
      </dsp:nvSpPr>
      <dsp:spPr>
        <a:xfrm>
          <a:off x="905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98723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Elements</a:t>
          </a:r>
        </a:p>
      </dsp:txBody>
      <dsp:txXfrm>
        <a:off x="231835" y="5332052"/>
        <a:ext cx="1714135" cy="1064304"/>
      </dsp:txXfrm>
    </dsp:sp>
    <dsp:sp modelId="{066ED261-7D1D-4D78-AD29-3982C76ADF3F}">
      <dsp:nvSpPr>
        <dsp:cNvPr id="0" name=""/>
        <dsp:cNvSpPr/>
      </dsp:nvSpPr>
      <dsp:spPr>
        <a:xfrm>
          <a:off x="2176900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2374718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Compounds</a:t>
          </a:r>
        </a:p>
      </dsp:txBody>
      <dsp:txXfrm>
        <a:off x="2407830" y="5332052"/>
        <a:ext cx="1714135" cy="1064304"/>
      </dsp:txXfrm>
    </dsp:sp>
    <dsp:sp modelId="{756B303D-815F-4453-A527-9AF45CAAFDE1}">
      <dsp:nvSpPr>
        <dsp:cNvPr id="0" name=""/>
        <dsp:cNvSpPr/>
      </dsp:nvSpPr>
      <dsp:spPr>
        <a:xfrm>
          <a:off x="3264897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3462715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Solutions</a:t>
          </a:r>
        </a:p>
      </dsp:txBody>
      <dsp:txXfrm>
        <a:off x="3495827" y="3683736"/>
        <a:ext cx="1714135" cy="1064304"/>
      </dsp:txXfrm>
    </dsp:sp>
    <dsp:sp modelId="{72924234-BB15-43EC-818C-6F53FEAA75B8}">
      <dsp:nvSpPr>
        <dsp:cNvPr id="0" name=""/>
        <dsp:cNvSpPr/>
      </dsp:nvSpPr>
      <dsp:spPr>
        <a:xfrm>
          <a:off x="5440892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5638710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Heterogeneous</a:t>
          </a:r>
        </a:p>
      </dsp:txBody>
      <dsp:txXfrm>
        <a:off x="5671822" y="2035420"/>
        <a:ext cx="1714135" cy="1064304"/>
      </dsp:txXfrm>
    </dsp:sp>
    <dsp:sp modelId="{8215A8C0-AAF7-4990-87A8-BDF1D6900BEF}">
      <dsp:nvSpPr>
        <dsp:cNvPr id="0" name=""/>
        <dsp:cNvSpPr/>
      </dsp:nvSpPr>
      <dsp:spPr>
        <a:xfrm>
          <a:off x="5440892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563871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Mixtures</a:t>
          </a:r>
        </a:p>
      </dsp:txBody>
      <dsp:txXfrm>
        <a:off x="5671822" y="3683736"/>
        <a:ext cx="1714135" cy="10643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6285351" y="2944909"/>
          <a:ext cx="91440" cy="5177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4699075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631995" y="352857"/>
              </a:lnTo>
              <a:lnTo>
                <a:pt x="1631995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3067079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1979082" y="4593225"/>
          <a:ext cx="1114934" cy="515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132"/>
              </a:lnTo>
              <a:lnTo>
                <a:pt x="1114934" y="350132"/>
              </a:lnTo>
              <a:lnTo>
                <a:pt x="1114934" y="5150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891085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1979082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3067079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1631995" y="0"/>
              </a:moveTo>
              <a:lnTo>
                <a:pt x="1631995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3808896" y="166065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4006714" y="353992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MATTER</a:t>
          </a:r>
        </a:p>
      </dsp:txBody>
      <dsp:txXfrm>
        <a:off x="4039826" y="387104"/>
        <a:ext cx="1714135" cy="1064304"/>
      </dsp:txXfrm>
    </dsp:sp>
    <dsp:sp modelId="{E4772F03-A5CA-4B6B-805F-9BF32197901D}">
      <dsp:nvSpPr>
        <dsp:cNvPr id="0" name=""/>
        <dsp:cNvSpPr/>
      </dsp:nvSpPr>
      <dsp:spPr>
        <a:xfrm>
          <a:off x="2176900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2374718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Homogeneous</a:t>
          </a:r>
        </a:p>
      </dsp:txBody>
      <dsp:txXfrm>
        <a:off x="2407830" y="2035420"/>
        <a:ext cx="1714135" cy="1064304"/>
      </dsp:txXfrm>
    </dsp:sp>
    <dsp:sp modelId="{2ECEB29D-CE50-4F78-87EA-B06A7E9B383D}">
      <dsp:nvSpPr>
        <dsp:cNvPr id="0" name=""/>
        <dsp:cNvSpPr/>
      </dsp:nvSpPr>
      <dsp:spPr>
        <a:xfrm>
          <a:off x="1088903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128672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Pure Substances</a:t>
          </a:r>
        </a:p>
      </dsp:txBody>
      <dsp:txXfrm>
        <a:off x="1319832" y="3683736"/>
        <a:ext cx="1714135" cy="1064304"/>
      </dsp:txXfrm>
    </dsp:sp>
    <dsp:sp modelId="{A50F3292-E7C4-424E-A368-3C921D542D21}">
      <dsp:nvSpPr>
        <dsp:cNvPr id="0" name=""/>
        <dsp:cNvSpPr/>
      </dsp:nvSpPr>
      <dsp:spPr>
        <a:xfrm>
          <a:off x="905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98723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Elements</a:t>
          </a:r>
        </a:p>
      </dsp:txBody>
      <dsp:txXfrm>
        <a:off x="231835" y="5332052"/>
        <a:ext cx="1714135" cy="1064304"/>
      </dsp:txXfrm>
    </dsp:sp>
    <dsp:sp modelId="{066ED261-7D1D-4D78-AD29-3982C76ADF3F}">
      <dsp:nvSpPr>
        <dsp:cNvPr id="0" name=""/>
        <dsp:cNvSpPr/>
      </dsp:nvSpPr>
      <dsp:spPr>
        <a:xfrm>
          <a:off x="2203837" y="5108288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2401654" y="5296215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Compounds</a:t>
          </a:r>
        </a:p>
      </dsp:txBody>
      <dsp:txXfrm>
        <a:off x="2434766" y="5329327"/>
        <a:ext cx="1714135" cy="1064304"/>
      </dsp:txXfrm>
    </dsp:sp>
    <dsp:sp modelId="{756B303D-815F-4453-A527-9AF45CAAFDE1}">
      <dsp:nvSpPr>
        <dsp:cNvPr id="0" name=""/>
        <dsp:cNvSpPr/>
      </dsp:nvSpPr>
      <dsp:spPr>
        <a:xfrm>
          <a:off x="3264897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3462715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Solutions</a:t>
          </a:r>
        </a:p>
      </dsp:txBody>
      <dsp:txXfrm>
        <a:off x="3495827" y="3683736"/>
        <a:ext cx="1714135" cy="1064304"/>
      </dsp:txXfrm>
    </dsp:sp>
    <dsp:sp modelId="{72924234-BB15-43EC-818C-6F53FEAA75B8}">
      <dsp:nvSpPr>
        <dsp:cNvPr id="0" name=""/>
        <dsp:cNvSpPr/>
      </dsp:nvSpPr>
      <dsp:spPr>
        <a:xfrm>
          <a:off x="5440892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5638710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Heterogeneous</a:t>
          </a:r>
        </a:p>
      </dsp:txBody>
      <dsp:txXfrm>
        <a:off x="5671822" y="2035420"/>
        <a:ext cx="1714135" cy="1064304"/>
      </dsp:txXfrm>
    </dsp:sp>
    <dsp:sp modelId="{8215A8C0-AAF7-4990-87A8-BDF1D6900BEF}">
      <dsp:nvSpPr>
        <dsp:cNvPr id="0" name=""/>
        <dsp:cNvSpPr/>
      </dsp:nvSpPr>
      <dsp:spPr>
        <a:xfrm>
          <a:off x="5440892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563871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Mixtures</a:t>
          </a:r>
        </a:p>
      </dsp:txBody>
      <dsp:txXfrm>
        <a:off x="5671822" y="3683736"/>
        <a:ext cx="1714135" cy="10643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6285351" y="2944909"/>
          <a:ext cx="91440" cy="5177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4699075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631995" y="352857"/>
              </a:lnTo>
              <a:lnTo>
                <a:pt x="1631995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3067079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1979082" y="4593225"/>
          <a:ext cx="1114934" cy="515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132"/>
              </a:lnTo>
              <a:lnTo>
                <a:pt x="1114934" y="350132"/>
              </a:lnTo>
              <a:lnTo>
                <a:pt x="1114934" y="5150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891085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1979082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3067079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1631995" y="0"/>
              </a:moveTo>
              <a:lnTo>
                <a:pt x="1631995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3808896" y="166065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4006714" y="353992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MATTER</a:t>
          </a:r>
        </a:p>
      </dsp:txBody>
      <dsp:txXfrm>
        <a:off x="4039826" y="387104"/>
        <a:ext cx="1714135" cy="1064304"/>
      </dsp:txXfrm>
    </dsp:sp>
    <dsp:sp modelId="{E4772F03-A5CA-4B6B-805F-9BF32197901D}">
      <dsp:nvSpPr>
        <dsp:cNvPr id="0" name=""/>
        <dsp:cNvSpPr/>
      </dsp:nvSpPr>
      <dsp:spPr>
        <a:xfrm>
          <a:off x="2176900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2374718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Homogeneous</a:t>
          </a:r>
        </a:p>
      </dsp:txBody>
      <dsp:txXfrm>
        <a:off x="2407830" y="2035420"/>
        <a:ext cx="1714135" cy="1064304"/>
      </dsp:txXfrm>
    </dsp:sp>
    <dsp:sp modelId="{2ECEB29D-CE50-4F78-87EA-B06A7E9B383D}">
      <dsp:nvSpPr>
        <dsp:cNvPr id="0" name=""/>
        <dsp:cNvSpPr/>
      </dsp:nvSpPr>
      <dsp:spPr>
        <a:xfrm>
          <a:off x="1088903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128672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Pure Substances</a:t>
          </a:r>
        </a:p>
      </dsp:txBody>
      <dsp:txXfrm>
        <a:off x="1319832" y="3683736"/>
        <a:ext cx="1714135" cy="1064304"/>
      </dsp:txXfrm>
    </dsp:sp>
    <dsp:sp modelId="{A50F3292-E7C4-424E-A368-3C921D542D21}">
      <dsp:nvSpPr>
        <dsp:cNvPr id="0" name=""/>
        <dsp:cNvSpPr/>
      </dsp:nvSpPr>
      <dsp:spPr>
        <a:xfrm>
          <a:off x="905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98723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Elements</a:t>
          </a:r>
        </a:p>
      </dsp:txBody>
      <dsp:txXfrm>
        <a:off x="231835" y="5332052"/>
        <a:ext cx="1714135" cy="1064304"/>
      </dsp:txXfrm>
    </dsp:sp>
    <dsp:sp modelId="{066ED261-7D1D-4D78-AD29-3982C76ADF3F}">
      <dsp:nvSpPr>
        <dsp:cNvPr id="0" name=""/>
        <dsp:cNvSpPr/>
      </dsp:nvSpPr>
      <dsp:spPr>
        <a:xfrm>
          <a:off x="2203837" y="5108288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2401654" y="5296215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Compounds</a:t>
          </a:r>
        </a:p>
      </dsp:txBody>
      <dsp:txXfrm>
        <a:off x="2434766" y="5329327"/>
        <a:ext cx="1714135" cy="1064304"/>
      </dsp:txXfrm>
    </dsp:sp>
    <dsp:sp modelId="{756B303D-815F-4453-A527-9AF45CAAFDE1}">
      <dsp:nvSpPr>
        <dsp:cNvPr id="0" name=""/>
        <dsp:cNvSpPr/>
      </dsp:nvSpPr>
      <dsp:spPr>
        <a:xfrm>
          <a:off x="3264897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3462715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Solutions</a:t>
          </a:r>
        </a:p>
      </dsp:txBody>
      <dsp:txXfrm>
        <a:off x="3495827" y="3683736"/>
        <a:ext cx="1714135" cy="1064304"/>
      </dsp:txXfrm>
    </dsp:sp>
    <dsp:sp modelId="{72924234-BB15-43EC-818C-6F53FEAA75B8}">
      <dsp:nvSpPr>
        <dsp:cNvPr id="0" name=""/>
        <dsp:cNvSpPr/>
      </dsp:nvSpPr>
      <dsp:spPr>
        <a:xfrm>
          <a:off x="5440892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5638710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Heterogeneous</a:t>
          </a:r>
        </a:p>
      </dsp:txBody>
      <dsp:txXfrm>
        <a:off x="5671822" y="2035420"/>
        <a:ext cx="1714135" cy="1064304"/>
      </dsp:txXfrm>
    </dsp:sp>
    <dsp:sp modelId="{8215A8C0-AAF7-4990-87A8-BDF1D6900BEF}">
      <dsp:nvSpPr>
        <dsp:cNvPr id="0" name=""/>
        <dsp:cNvSpPr/>
      </dsp:nvSpPr>
      <dsp:spPr>
        <a:xfrm>
          <a:off x="5440892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563871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Mixtures</a:t>
          </a:r>
        </a:p>
      </dsp:txBody>
      <dsp:txXfrm>
        <a:off x="5671822" y="3683736"/>
        <a:ext cx="1714135" cy="10643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55076-3DE3-4561-9654-FC9EE3FE9DF2}">
      <dsp:nvSpPr>
        <dsp:cNvPr id="0" name=""/>
        <dsp:cNvSpPr/>
      </dsp:nvSpPr>
      <dsp:spPr>
        <a:xfrm>
          <a:off x="6285351" y="2944909"/>
          <a:ext cx="91440" cy="5177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956A2-77CC-4489-A5F8-50E33E77F5EA}">
      <dsp:nvSpPr>
        <dsp:cNvPr id="0" name=""/>
        <dsp:cNvSpPr/>
      </dsp:nvSpPr>
      <dsp:spPr>
        <a:xfrm>
          <a:off x="4699075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631995" y="352857"/>
              </a:lnTo>
              <a:lnTo>
                <a:pt x="1631995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D87A3-FBA6-43D3-AECD-4B0520D6DE33}">
      <dsp:nvSpPr>
        <dsp:cNvPr id="0" name=""/>
        <dsp:cNvSpPr/>
      </dsp:nvSpPr>
      <dsp:spPr>
        <a:xfrm>
          <a:off x="3067079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57"/>
              </a:lnTo>
              <a:lnTo>
                <a:pt x="1087997" y="352857"/>
              </a:lnTo>
              <a:lnTo>
                <a:pt x="1087997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06EF1-C140-48CC-B048-60BB39AE09EB}">
      <dsp:nvSpPr>
        <dsp:cNvPr id="0" name=""/>
        <dsp:cNvSpPr/>
      </dsp:nvSpPr>
      <dsp:spPr>
        <a:xfrm>
          <a:off x="1979082" y="4593225"/>
          <a:ext cx="1114934" cy="515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132"/>
              </a:lnTo>
              <a:lnTo>
                <a:pt x="1114934" y="350132"/>
              </a:lnTo>
              <a:lnTo>
                <a:pt x="1114934" y="5150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DC04-C774-4C22-A688-7C32B0FDB91B}">
      <dsp:nvSpPr>
        <dsp:cNvPr id="0" name=""/>
        <dsp:cNvSpPr/>
      </dsp:nvSpPr>
      <dsp:spPr>
        <a:xfrm>
          <a:off x="891085" y="4593225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06AFC-8D80-4F21-A4EC-2BC5FB16750B}">
      <dsp:nvSpPr>
        <dsp:cNvPr id="0" name=""/>
        <dsp:cNvSpPr/>
      </dsp:nvSpPr>
      <dsp:spPr>
        <a:xfrm>
          <a:off x="1979082" y="2944909"/>
          <a:ext cx="1087997" cy="517787"/>
        </a:xfrm>
        <a:custGeom>
          <a:avLst/>
          <a:gdLst/>
          <a:ahLst/>
          <a:cxnLst/>
          <a:rect l="0" t="0" r="0" b="0"/>
          <a:pathLst>
            <a:path>
              <a:moveTo>
                <a:pt x="1087997" y="0"/>
              </a:moveTo>
              <a:lnTo>
                <a:pt x="1087997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EACD3-F484-4A94-A9EF-09F186CF335A}">
      <dsp:nvSpPr>
        <dsp:cNvPr id="0" name=""/>
        <dsp:cNvSpPr/>
      </dsp:nvSpPr>
      <dsp:spPr>
        <a:xfrm>
          <a:off x="3067079" y="1296593"/>
          <a:ext cx="1631995" cy="517787"/>
        </a:xfrm>
        <a:custGeom>
          <a:avLst/>
          <a:gdLst/>
          <a:ahLst/>
          <a:cxnLst/>
          <a:rect l="0" t="0" r="0" b="0"/>
          <a:pathLst>
            <a:path>
              <a:moveTo>
                <a:pt x="1631995" y="0"/>
              </a:moveTo>
              <a:lnTo>
                <a:pt x="1631995" y="352857"/>
              </a:lnTo>
              <a:lnTo>
                <a:pt x="0" y="352857"/>
              </a:lnTo>
              <a:lnTo>
                <a:pt x="0" y="517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4E10C-08AF-4495-B877-1913D74096E8}">
      <dsp:nvSpPr>
        <dsp:cNvPr id="0" name=""/>
        <dsp:cNvSpPr/>
      </dsp:nvSpPr>
      <dsp:spPr>
        <a:xfrm>
          <a:off x="3808896" y="166065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5EEAE-1CF7-410F-907D-ECD33E6482AD}">
      <dsp:nvSpPr>
        <dsp:cNvPr id="0" name=""/>
        <dsp:cNvSpPr/>
      </dsp:nvSpPr>
      <dsp:spPr>
        <a:xfrm>
          <a:off x="4006714" y="353992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MATTER</a:t>
          </a:r>
        </a:p>
      </dsp:txBody>
      <dsp:txXfrm>
        <a:off x="4039826" y="387104"/>
        <a:ext cx="1714135" cy="1064304"/>
      </dsp:txXfrm>
    </dsp:sp>
    <dsp:sp modelId="{E4772F03-A5CA-4B6B-805F-9BF32197901D}">
      <dsp:nvSpPr>
        <dsp:cNvPr id="0" name=""/>
        <dsp:cNvSpPr/>
      </dsp:nvSpPr>
      <dsp:spPr>
        <a:xfrm>
          <a:off x="2176900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8670E-97BA-42C9-878A-D9D877DA0FBD}">
      <dsp:nvSpPr>
        <dsp:cNvPr id="0" name=""/>
        <dsp:cNvSpPr/>
      </dsp:nvSpPr>
      <dsp:spPr>
        <a:xfrm>
          <a:off x="2374718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Homogeneous</a:t>
          </a:r>
        </a:p>
      </dsp:txBody>
      <dsp:txXfrm>
        <a:off x="2407830" y="2035420"/>
        <a:ext cx="1714135" cy="1064304"/>
      </dsp:txXfrm>
    </dsp:sp>
    <dsp:sp modelId="{2ECEB29D-CE50-4F78-87EA-B06A7E9B383D}">
      <dsp:nvSpPr>
        <dsp:cNvPr id="0" name=""/>
        <dsp:cNvSpPr/>
      </dsp:nvSpPr>
      <dsp:spPr>
        <a:xfrm>
          <a:off x="1088903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7D1B6-DE53-4F27-A4A0-C31BD2CF852F}">
      <dsp:nvSpPr>
        <dsp:cNvPr id="0" name=""/>
        <dsp:cNvSpPr/>
      </dsp:nvSpPr>
      <dsp:spPr>
        <a:xfrm>
          <a:off x="128672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Pure Substances</a:t>
          </a:r>
        </a:p>
      </dsp:txBody>
      <dsp:txXfrm>
        <a:off x="1319832" y="3683736"/>
        <a:ext cx="1714135" cy="1064304"/>
      </dsp:txXfrm>
    </dsp:sp>
    <dsp:sp modelId="{A50F3292-E7C4-424E-A368-3C921D542D21}">
      <dsp:nvSpPr>
        <dsp:cNvPr id="0" name=""/>
        <dsp:cNvSpPr/>
      </dsp:nvSpPr>
      <dsp:spPr>
        <a:xfrm>
          <a:off x="905" y="5111013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BE567-F45C-4F4E-A0FE-67E02CDAC9B1}">
      <dsp:nvSpPr>
        <dsp:cNvPr id="0" name=""/>
        <dsp:cNvSpPr/>
      </dsp:nvSpPr>
      <dsp:spPr>
        <a:xfrm>
          <a:off x="198723" y="5298940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Elements</a:t>
          </a:r>
        </a:p>
      </dsp:txBody>
      <dsp:txXfrm>
        <a:off x="231835" y="5332052"/>
        <a:ext cx="1714135" cy="1064304"/>
      </dsp:txXfrm>
    </dsp:sp>
    <dsp:sp modelId="{066ED261-7D1D-4D78-AD29-3982C76ADF3F}">
      <dsp:nvSpPr>
        <dsp:cNvPr id="0" name=""/>
        <dsp:cNvSpPr/>
      </dsp:nvSpPr>
      <dsp:spPr>
        <a:xfrm>
          <a:off x="2203837" y="5108288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FDA85-F008-4623-B907-B9EF7028FC22}">
      <dsp:nvSpPr>
        <dsp:cNvPr id="0" name=""/>
        <dsp:cNvSpPr/>
      </dsp:nvSpPr>
      <dsp:spPr>
        <a:xfrm>
          <a:off x="2401654" y="5296215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Compounds</a:t>
          </a:r>
        </a:p>
      </dsp:txBody>
      <dsp:txXfrm>
        <a:off x="2434766" y="5329327"/>
        <a:ext cx="1714135" cy="1064304"/>
      </dsp:txXfrm>
    </dsp:sp>
    <dsp:sp modelId="{756B303D-815F-4453-A527-9AF45CAAFDE1}">
      <dsp:nvSpPr>
        <dsp:cNvPr id="0" name=""/>
        <dsp:cNvSpPr/>
      </dsp:nvSpPr>
      <dsp:spPr>
        <a:xfrm>
          <a:off x="3264897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98896-7479-4E00-B154-CACE8B0B35FC}">
      <dsp:nvSpPr>
        <dsp:cNvPr id="0" name=""/>
        <dsp:cNvSpPr/>
      </dsp:nvSpPr>
      <dsp:spPr>
        <a:xfrm>
          <a:off x="3462715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Solutions</a:t>
          </a:r>
        </a:p>
      </dsp:txBody>
      <dsp:txXfrm>
        <a:off x="3495827" y="3683736"/>
        <a:ext cx="1714135" cy="1064304"/>
      </dsp:txXfrm>
    </dsp:sp>
    <dsp:sp modelId="{72924234-BB15-43EC-818C-6F53FEAA75B8}">
      <dsp:nvSpPr>
        <dsp:cNvPr id="0" name=""/>
        <dsp:cNvSpPr/>
      </dsp:nvSpPr>
      <dsp:spPr>
        <a:xfrm>
          <a:off x="5440892" y="1814381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CB235-0A5C-4BE3-8A82-702E84E8E5FA}">
      <dsp:nvSpPr>
        <dsp:cNvPr id="0" name=""/>
        <dsp:cNvSpPr/>
      </dsp:nvSpPr>
      <dsp:spPr>
        <a:xfrm>
          <a:off x="5638710" y="2002308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Heterogeneous</a:t>
          </a:r>
        </a:p>
      </dsp:txBody>
      <dsp:txXfrm>
        <a:off x="5671822" y="2035420"/>
        <a:ext cx="1714135" cy="1064304"/>
      </dsp:txXfrm>
    </dsp:sp>
    <dsp:sp modelId="{8215A8C0-AAF7-4990-87A8-BDF1D6900BEF}">
      <dsp:nvSpPr>
        <dsp:cNvPr id="0" name=""/>
        <dsp:cNvSpPr/>
      </dsp:nvSpPr>
      <dsp:spPr>
        <a:xfrm>
          <a:off x="5440892" y="3462697"/>
          <a:ext cx="1780359" cy="113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99BE-CD7E-4740-B0A8-CFBC40A2AA0F}">
      <dsp:nvSpPr>
        <dsp:cNvPr id="0" name=""/>
        <dsp:cNvSpPr/>
      </dsp:nvSpPr>
      <dsp:spPr>
        <a:xfrm>
          <a:off x="5638710" y="3650624"/>
          <a:ext cx="1780359" cy="1130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Mixtures</a:t>
          </a:r>
        </a:p>
      </dsp:txBody>
      <dsp:txXfrm>
        <a:off x="5671822" y="3683736"/>
        <a:ext cx="1714135" cy="1064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9F289EA2-D4DA-47EC-99C3-C2D67191F73C}" type="datetimeFigureOut">
              <a:rPr lang="en-US"/>
              <a:pPr>
                <a:defRPr/>
              </a:pPr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08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98B11D-0250-466A-81EF-D45BA91BD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761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2C535A-1A62-485E-B75A-5F6E8EF3DD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357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60D587-3521-4548-808C-B2586D318B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03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B7EBBB-4DD0-4130-9FE5-7549478F8E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11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6EA4F-69B2-47F5-944A-EDB7A31D8E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8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4894A7-CDD8-4FF3-BB82-666531F5E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46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816BA-AC7B-4E23-A909-C7979A8673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0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641B7-58E3-47D1-ABA0-71D02BC2ED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46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B608A-8DF8-4B4A-A8C8-F6627CD70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251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20DA4-D808-4539-820D-6086575E85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41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E1889-ACDB-43F7-A115-5736C609FC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25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AD1FA-4C8F-418A-A7F3-A2A8754AD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43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DC98F5-B064-4623-846A-DF9AC6328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198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08B661-0AD6-426F-A0A6-93D04FFB0F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16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94752C2B-99EA-4BB5-85B4-A39504039D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0"/>
            <a:ext cx="8991600" cy="2209800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solidFill>
                  <a:srgbClr val="CCCCFF"/>
                </a:solidFill>
              </a:rPr>
              <a:t> </a:t>
            </a:r>
            <a:r>
              <a:rPr lang="en-US" altLang="en-US" sz="6600" b="1" dirty="0">
                <a:solidFill>
                  <a:schemeClr val="accent2"/>
                </a:solidFill>
              </a:rPr>
              <a:t>PHYSICAL SCIENCE</a:t>
            </a:r>
            <a:r>
              <a:rPr lang="en-US" altLang="en-US" dirty="0"/>
              <a:t>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chemeClr val="accent2"/>
                </a:solidFill>
              </a:rPr>
              <a:t>MATTER</a:t>
            </a:r>
          </a:p>
        </p:txBody>
      </p:sp>
      <p:pic>
        <p:nvPicPr>
          <p:cNvPr id="6148" name="Picture 5" descr="Mg%20in%20Dry%20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24200"/>
            <a:ext cx="423862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CLASSES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930401"/>
            <a:ext cx="8102600" cy="468375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Matter </a:t>
            </a:r>
            <a:r>
              <a:rPr lang="en-US" dirty="0">
                <a:solidFill>
                  <a:schemeClr val="accent2"/>
                </a:solidFill>
              </a:rPr>
              <a:t>is anything that has mass and volume.</a:t>
            </a:r>
          </a:p>
          <a:p>
            <a:r>
              <a:rPr lang="en-US" b="1" dirty="0">
                <a:solidFill>
                  <a:schemeClr val="accent2"/>
                </a:solidFill>
              </a:rPr>
              <a:t>Substance</a:t>
            </a:r>
            <a:r>
              <a:rPr lang="en-US" dirty="0">
                <a:solidFill>
                  <a:schemeClr val="accent2"/>
                </a:solidFill>
              </a:rPr>
              <a:t> – element or compound that cannot be </a:t>
            </a:r>
            <a:r>
              <a:rPr lang="en-US" b="1" dirty="0">
                <a:solidFill>
                  <a:srgbClr val="FF0000"/>
                </a:solidFill>
              </a:rPr>
              <a:t>broken down </a:t>
            </a:r>
            <a:r>
              <a:rPr lang="en-US" dirty="0">
                <a:solidFill>
                  <a:schemeClr val="accent2"/>
                </a:solidFill>
              </a:rPr>
              <a:t>into simpler components and maintain the properties of the original </a:t>
            </a:r>
            <a:r>
              <a:rPr lang="en-US" b="1" dirty="0">
                <a:solidFill>
                  <a:srgbClr val="FF0000"/>
                </a:solidFill>
              </a:rPr>
              <a:t>substance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48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07092538"/>
              </p:ext>
            </p:extLst>
          </p:nvPr>
        </p:nvGraphicFramePr>
        <p:xfrm>
          <a:off x="137160" y="120226"/>
          <a:ext cx="7419975" cy="659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043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CLASSES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930401"/>
            <a:ext cx="4368800" cy="4683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HOMOGENEOUS MATTER	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chemeClr val="accent2"/>
                </a:solidFill>
              </a:rPr>
              <a:t>All parts of the substance are identical.</a:t>
            </a:r>
            <a:r>
              <a:rPr lang="en-US" sz="2800" dirty="0"/>
              <a:t>				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69936056"/>
              </p:ext>
            </p:extLst>
          </p:nvPr>
        </p:nvGraphicFramePr>
        <p:xfrm>
          <a:off x="3581400" y="1600200"/>
          <a:ext cx="5412104" cy="481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5029200" y="2895600"/>
            <a:ext cx="1828800" cy="1143000"/>
          </a:xfrm>
          <a:prstGeom prst="ellipse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2610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89155023"/>
              </p:ext>
            </p:extLst>
          </p:nvPr>
        </p:nvGraphicFramePr>
        <p:xfrm>
          <a:off x="137160" y="120226"/>
          <a:ext cx="7419975" cy="659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 bwMode="auto">
          <a:xfrm>
            <a:off x="304800" y="5410200"/>
            <a:ext cx="1828800" cy="1143000"/>
          </a:xfrm>
          <a:prstGeom prst="ellipse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08468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ELEMENT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solidFill>
                  <a:schemeClr val="accent2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simplest</a:t>
            </a:r>
            <a:r>
              <a:rPr lang="en-US" sz="2800" dirty="0">
                <a:solidFill>
                  <a:schemeClr val="accent2"/>
                </a:solidFill>
              </a:rPr>
              <a:t> pure substance.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cannot be </a:t>
            </a:r>
            <a:r>
              <a:rPr lang="en-US" sz="2800" b="1" dirty="0">
                <a:solidFill>
                  <a:srgbClr val="FF0000"/>
                </a:solidFill>
              </a:rPr>
              <a:t>changed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into anything simpler through </a:t>
            </a:r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or a </a:t>
            </a:r>
            <a:r>
              <a:rPr lang="en-US" sz="2800" b="1" dirty="0">
                <a:solidFill>
                  <a:srgbClr val="FF0000"/>
                </a:solidFill>
              </a:rPr>
              <a:t>chemical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reaction.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consist of all the </a:t>
            </a:r>
            <a:r>
              <a:rPr lang="en-US" sz="2800" b="1" dirty="0">
                <a:solidFill>
                  <a:srgbClr val="FF0000"/>
                </a:solidFill>
              </a:rPr>
              <a:t>same</a:t>
            </a:r>
            <a:r>
              <a:rPr lang="en-US" sz="2800" dirty="0">
                <a:solidFill>
                  <a:schemeClr val="accent2"/>
                </a:solidFill>
              </a:rPr>
              <a:t> atoms (the building blocks of matter).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all parts are </a:t>
            </a:r>
            <a:r>
              <a:rPr lang="en-US" sz="2800" b="1" dirty="0">
                <a:solidFill>
                  <a:srgbClr val="FF0000"/>
                </a:solidFill>
              </a:rPr>
              <a:t>identical</a:t>
            </a:r>
            <a:r>
              <a:rPr lang="en-US" sz="2800" dirty="0">
                <a:solidFill>
                  <a:schemeClr val="accent2"/>
                </a:solidFill>
              </a:rPr>
              <a:t>.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Examples:  iron (Fe),                                  copper (Cu), mercury                                      (Hg)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38600"/>
            <a:ext cx="43815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12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9293739"/>
              </p:ext>
            </p:extLst>
          </p:nvPr>
        </p:nvGraphicFramePr>
        <p:xfrm>
          <a:off x="137160" y="120226"/>
          <a:ext cx="7419975" cy="659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 bwMode="auto">
          <a:xfrm>
            <a:off x="2514600" y="5410200"/>
            <a:ext cx="1828800" cy="1143000"/>
          </a:xfrm>
          <a:prstGeom prst="ellipse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2698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COMPOUND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371600"/>
            <a:ext cx="8178800" cy="5008880"/>
          </a:xfrm>
        </p:spPr>
        <p:txBody>
          <a:bodyPr>
            <a:noAutofit/>
          </a:bodyPr>
          <a:lstStyle/>
          <a:p>
            <a:pPr lvl="0"/>
            <a:r>
              <a:rPr lang="en-US" sz="2800" dirty="0">
                <a:solidFill>
                  <a:schemeClr val="accent2"/>
                </a:solidFill>
              </a:rPr>
              <a:t>made up of </a:t>
            </a:r>
            <a:r>
              <a:rPr lang="en-US" sz="2800" b="1" dirty="0">
                <a:solidFill>
                  <a:srgbClr val="FF0000"/>
                </a:solidFill>
              </a:rPr>
              <a:t>more than one </a:t>
            </a:r>
            <a:r>
              <a:rPr lang="en-US" sz="2800" dirty="0">
                <a:solidFill>
                  <a:schemeClr val="accent2"/>
                </a:solidFill>
              </a:rPr>
              <a:t>element; any combination of two or more different kinds of elements.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substance formed from two or more elements in which the exact </a:t>
            </a:r>
            <a:r>
              <a:rPr lang="en-US" sz="2800" b="1" dirty="0">
                <a:solidFill>
                  <a:srgbClr val="FF0000"/>
                </a:solidFill>
              </a:rPr>
              <a:t>combination</a:t>
            </a:r>
            <a:r>
              <a:rPr lang="en-US" sz="2800" dirty="0">
                <a:solidFill>
                  <a:schemeClr val="accent2"/>
                </a:solidFill>
              </a:rPr>
              <a:t> and </a:t>
            </a:r>
            <a:r>
              <a:rPr lang="en-US" sz="2800" b="1" dirty="0">
                <a:solidFill>
                  <a:srgbClr val="FF0000"/>
                </a:solidFill>
              </a:rPr>
              <a:t>proportion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of elements is always the same.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The elements are </a:t>
            </a:r>
            <a:r>
              <a:rPr lang="en-US" sz="2800" b="1" dirty="0">
                <a:solidFill>
                  <a:srgbClr val="FF0000"/>
                </a:solidFill>
              </a:rPr>
              <a:t>chemically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combined.</a:t>
            </a:r>
          </a:p>
          <a:p>
            <a:pPr lvl="0"/>
            <a:endParaRPr lang="en-US" sz="28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94748"/>
            <a:ext cx="3105150" cy="182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711927"/>
            <a:ext cx="1981200" cy="199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57600" y="6172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n-lt"/>
              </a:rPr>
              <a:t>Copper (II) Chloride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7038"/>
            <a:ext cx="1981200" cy="183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42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COMPOUND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371600"/>
            <a:ext cx="8178800" cy="4114800"/>
          </a:xfrm>
        </p:spPr>
        <p:txBody>
          <a:bodyPr>
            <a:noAutofit/>
          </a:bodyPr>
          <a:lstStyle/>
          <a:p>
            <a:pPr lvl="0"/>
            <a:r>
              <a:rPr lang="en-US" sz="2800" dirty="0">
                <a:solidFill>
                  <a:schemeClr val="accent2"/>
                </a:solidFill>
              </a:rPr>
              <a:t>Can be broken down by </a:t>
            </a:r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or </a:t>
            </a:r>
            <a:r>
              <a:rPr lang="en-US" sz="2800" b="1" dirty="0">
                <a:solidFill>
                  <a:srgbClr val="FF0000"/>
                </a:solidFill>
              </a:rPr>
              <a:t>chemical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reaction.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The properties of compounds are </a:t>
            </a:r>
            <a:r>
              <a:rPr lang="en-US" sz="2800" b="1" dirty="0">
                <a:solidFill>
                  <a:srgbClr val="FF0000"/>
                </a:solidFill>
              </a:rPr>
              <a:t>different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from those of the elements that make them up.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All parts are </a:t>
            </a:r>
            <a:r>
              <a:rPr lang="en-US" sz="2800" b="1" dirty="0">
                <a:solidFill>
                  <a:srgbClr val="FF0000"/>
                </a:solidFill>
              </a:rPr>
              <a:t>identical</a:t>
            </a:r>
            <a:r>
              <a:rPr lang="en-US" sz="2800" dirty="0">
                <a:solidFill>
                  <a:schemeClr val="accent2"/>
                </a:solidFill>
              </a:rPr>
              <a:t>.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There are a </a:t>
            </a:r>
            <a:r>
              <a:rPr lang="en-US" sz="2800" b="1" dirty="0">
                <a:solidFill>
                  <a:srgbClr val="FF0000"/>
                </a:solidFill>
              </a:rPr>
              <a:t>fixed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number of components in compounds.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Examples:  water, salt, sugar, and DNA.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" y="5748337"/>
            <a:ext cx="7958486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16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03605510"/>
              </p:ext>
            </p:extLst>
          </p:nvPr>
        </p:nvGraphicFramePr>
        <p:xfrm>
          <a:off x="137160" y="120226"/>
          <a:ext cx="7419975" cy="659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 bwMode="auto">
          <a:xfrm>
            <a:off x="3581400" y="3733800"/>
            <a:ext cx="1828800" cy="1143000"/>
          </a:xfrm>
          <a:prstGeom prst="ellipse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2649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SOLUTIONS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08000" y="1574800"/>
            <a:ext cx="8102599" cy="5059680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two or more substances mixed together that appear to have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composition, color, density, and taste throughout.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is </a:t>
            </a:r>
            <a:r>
              <a:rPr lang="en-US" b="1" dirty="0">
                <a:solidFill>
                  <a:srgbClr val="FF0000"/>
                </a:solidFill>
              </a:rPr>
              <a:t>physically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combined, but not chemically combined.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Each substance in a solution keeps its              </a:t>
            </a:r>
            <a:r>
              <a:rPr lang="en-US" b="1" dirty="0">
                <a:solidFill>
                  <a:schemeClr val="accent2"/>
                </a:solidFill>
              </a:rPr>
              <a:t>own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separate</a:t>
            </a:r>
            <a:r>
              <a:rPr lang="en-US" dirty="0">
                <a:solidFill>
                  <a:schemeClr val="accent2"/>
                </a:solidFill>
              </a:rPr>
              <a:t> identity and most of its           own properties.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All parts are </a:t>
            </a:r>
            <a:r>
              <a:rPr lang="en-US" b="1" dirty="0">
                <a:solidFill>
                  <a:schemeClr val="accent2"/>
                </a:solidFill>
              </a:rPr>
              <a:t>identical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Examples:  sea water, air, coffee, brass</a:t>
            </a:r>
          </a:p>
          <a:p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10000"/>
            <a:ext cx="16573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22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15459858"/>
              </p:ext>
            </p:extLst>
          </p:nvPr>
        </p:nvGraphicFramePr>
        <p:xfrm>
          <a:off x="137160" y="120226"/>
          <a:ext cx="7419975" cy="659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 bwMode="auto">
          <a:xfrm>
            <a:off x="5715000" y="2057400"/>
            <a:ext cx="1828800" cy="1143000"/>
          </a:xfrm>
          <a:prstGeom prst="ellipse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45486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CLASSES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Heterogeneous Matter 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All parts of the substance are </a:t>
            </a:r>
            <a:r>
              <a:rPr lang="en-US" b="1" dirty="0">
                <a:solidFill>
                  <a:schemeClr val="accent2"/>
                </a:solidFill>
              </a:rPr>
              <a:t>NOT</a:t>
            </a:r>
            <a:r>
              <a:rPr lang="en-US" dirty="0">
                <a:solidFill>
                  <a:schemeClr val="accent2"/>
                </a:solidFill>
              </a:rPr>
              <a:t> identical.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83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23299553"/>
              </p:ext>
            </p:extLst>
          </p:nvPr>
        </p:nvGraphicFramePr>
        <p:xfrm>
          <a:off x="137160" y="120226"/>
          <a:ext cx="7419975" cy="659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 bwMode="auto">
          <a:xfrm>
            <a:off x="5715000" y="3733800"/>
            <a:ext cx="1828800" cy="1143000"/>
          </a:xfrm>
          <a:prstGeom prst="ellipse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Wingdings 3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75889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MIXTURES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1000" y="1600200"/>
            <a:ext cx="8382000" cy="5151119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two or more substances </a:t>
            </a:r>
            <a:r>
              <a:rPr lang="en-US" b="1" dirty="0">
                <a:solidFill>
                  <a:schemeClr val="accent2"/>
                </a:solidFill>
              </a:rPr>
              <a:t>mixed</a:t>
            </a:r>
            <a:r>
              <a:rPr lang="en-US" dirty="0">
                <a:solidFill>
                  <a:schemeClr val="accent2"/>
                </a:solidFill>
              </a:rPr>
              <a:t> together.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is </a:t>
            </a:r>
            <a:r>
              <a:rPr lang="en-US" b="1" dirty="0">
                <a:solidFill>
                  <a:schemeClr val="accent2"/>
                </a:solidFill>
              </a:rPr>
              <a:t>physically</a:t>
            </a:r>
            <a:r>
              <a:rPr lang="en-US" dirty="0">
                <a:solidFill>
                  <a:schemeClr val="accent2"/>
                </a:solidFill>
              </a:rPr>
              <a:t> combined, but not chemically combined.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Each substance in a mixture keeps its own </a:t>
            </a:r>
            <a:r>
              <a:rPr lang="en-US" b="1" dirty="0">
                <a:solidFill>
                  <a:srgbClr val="FF0000"/>
                </a:solidFill>
              </a:rPr>
              <a:t>separate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identity and most of its own properties.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All parts are </a:t>
            </a:r>
            <a:r>
              <a:rPr lang="en-US" b="1" dirty="0">
                <a:solidFill>
                  <a:srgbClr val="FF0000"/>
                </a:solidFill>
              </a:rPr>
              <a:t>NOT identical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Can be separated by </a:t>
            </a:r>
            <a:r>
              <a:rPr lang="en-US" b="1" dirty="0">
                <a:solidFill>
                  <a:srgbClr val="FF0000"/>
                </a:solidFill>
              </a:rPr>
              <a:t>filtration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Examples:  soil, raisin bran cereal,                 pizza</a:t>
            </a:r>
          </a:p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645443"/>
            <a:ext cx="2595563" cy="217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34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SOLUTIONS AND MIXTURES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700" y="1447800"/>
            <a:ext cx="8254999" cy="5074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There are three important properties of mixtures and solutions:</a:t>
            </a:r>
          </a:p>
          <a:p>
            <a:pPr marL="514350" lvl="0" indent="-51435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May change </a:t>
            </a:r>
            <a:r>
              <a:rPr lang="en-US" sz="2800" b="1" dirty="0">
                <a:solidFill>
                  <a:srgbClr val="FF0000"/>
                </a:solidFill>
              </a:rPr>
              <a:t>physical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appearance</a:t>
            </a:r>
          </a:p>
          <a:p>
            <a:pPr marL="514350" lvl="0" indent="-51435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The parts that make it up can be present in </a:t>
            </a:r>
            <a:r>
              <a:rPr lang="en-US" sz="2800" b="1" dirty="0">
                <a:solidFill>
                  <a:srgbClr val="FF0000"/>
                </a:solidFill>
              </a:rPr>
              <a:t>any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amount -  the parts are not in </a:t>
            </a:r>
            <a:r>
              <a:rPr lang="en-US" sz="2800" b="1" dirty="0">
                <a:solidFill>
                  <a:srgbClr val="FF0000"/>
                </a:solidFill>
              </a:rPr>
              <a:t>fixed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amounts.</a:t>
            </a:r>
          </a:p>
          <a:p>
            <a:pPr marL="514350" indent="-514350">
              <a:buFont typeface="Wingdings 3" charset="2"/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Can be separated by simple </a:t>
            </a:r>
            <a:r>
              <a:rPr lang="en-US" sz="2800" b="1" dirty="0">
                <a:solidFill>
                  <a:srgbClr val="FF0000"/>
                </a:solidFill>
              </a:rPr>
              <a:t>physical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means using methods based on physical properties.  </a:t>
            </a:r>
            <a:endParaRPr lang="en-US" sz="2800" dirty="0"/>
          </a:p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926168"/>
            <a:ext cx="6858000" cy="193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9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SEPARATION TECHNIQUES</a:t>
            </a:r>
            <a:endParaRPr lang="en-US" sz="44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1" y="1828801"/>
            <a:ext cx="8254999" cy="4917440"/>
          </a:xfrm>
        </p:spPr>
        <p:txBody>
          <a:bodyPr>
            <a:norm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Filtration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- Using a porous barrier to separate a solid from a liquid in a heterogeneous mixture.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Distillation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- process that can separate two substances in a mixture by evaporating the liquid and </a:t>
            </a:r>
            <a:r>
              <a:rPr lang="en-US" sz="2800" dirty="0" err="1">
                <a:solidFill>
                  <a:schemeClr val="accent2"/>
                </a:solidFill>
              </a:rPr>
              <a:t>recondensing</a:t>
            </a:r>
            <a:r>
              <a:rPr lang="en-US" sz="2800" dirty="0">
                <a:solidFill>
                  <a:schemeClr val="accent2"/>
                </a:solidFill>
              </a:rPr>
              <a:t> its vapor. Based on boiling points of the substances involved.  Separates homogeneous mixtures/solutions.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0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SOLUTIONS AND MIXTURES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          </a:t>
            </a:r>
            <a:r>
              <a:rPr lang="en-US" b="1" dirty="0">
                <a:solidFill>
                  <a:schemeClr val="accent2"/>
                </a:solidFill>
              </a:rPr>
              <a:t>Filtration			Distillation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14600"/>
            <a:ext cx="32575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76" y="2133600"/>
            <a:ext cx="3927824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109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81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CONSERVATION OF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65760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Matter </a:t>
            </a:r>
            <a:r>
              <a:rPr lang="en-US" b="1" dirty="0">
                <a:solidFill>
                  <a:srgbClr val="FF0000"/>
                </a:solidFill>
              </a:rPr>
              <a:t>cannot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be created or destroyed.  </a:t>
            </a:r>
          </a:p>
          <a:p>
            <a:r>
              <a:rPr lang="en-US" dirty="0">
                <a:solidFill>
                  <a:schemeClr val="accent2"/>
                </a:solidFill>
              </a:rPr>
              <a:t>It can be converted into energy (not by you and I) through </a:t>
            </a:r>
            <a:r>
              <a:rPr lang="en-US" b="1" dirty="0">
                <a:solidFill>
                  <a:srgbClr val="FF0000"/>
                </a:solidFill>
              </a:rPr>
              <a:t>nuclear</a:t>
            </a:r>
            <a:r>
              <a:rPr lang="en-US" dirty="0">
                <a:solidFill>
                  <a:schemeClr val="accent2"/>
                </a:solidFill>
              </a:rPr>
              <a:t> reactions, but not in </a:t>
            </a:r>
            <a:r>
              <a:rPr lang="en-US" b="1" dirty="0">
                <a:solidFill>
                  <a:srgbClr val="FF0000"/>
                </a:solidFill>
              </a:rPr>
              <a:t>chemical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reactions.  </a:t>
            </a:r>
          </a:p>
          <a:p>
            <a:r>
              <a:rPr lang="en-US" dirty="0">
                <a:solidFill>
                  <a:schemeClr val="accent2"/>
                </a:solidFill>
              </a:rPr>
              <a:t>As a result, </a:t>
            </a:r>
            <a:r>
              <a:rPr lang="en-US" dirty="0" err="1">
                <a:solidFill>
                  <a:schemeClr val="accent2"/>
                </a:solidFill>
              </a:rPr>
              <a:t>mass</a:t>
            </a:r>
            <a:r>
              <a:rPr lang="en-US" baseline="-25000" dirty="0" err="1">
                <a:solidFill>
                  <a:schemeClr val="accent2"/>
                </a:solidFill>
              </a:rPr>
              <a:t>reactants</a:t>
            </a:r>
            <a:r>
              <a:rPr lang="en-US" baseline="30000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should</a:t>
            </a:r>
            <a:r>
              <a:rPr lang="en-US" baseline="30000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ALWAYS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equal the </a:t>
            </a:r>
            <a:r>
              <a:rPr lang="en-US" dirty="0" err="1">
                <a:solidFill>
                  <a:schemeClr val="accent2"/>
                </a:solidFill>
              </a:rPr>
              <a:t>mass</a:t>
            </a:r>
            <a:r>
              <a:rPr lang="en-US" baseline="-25000" dirty="0" err="1">
                <a:solidFill>
                  <a:schemeClr val="accent2"/>
                </a:solidFill>
              </a:rPr>
              <a:t>products</a:t>
            </a:r>
            <a:r>
              <a:rPr lang="en-US" dirty="0">
                <a:solidFill>
                  <a:schemeClr val="accent2"/>
                </a:solidFill>
              </a:rPr>
              <a:t>.  That is why we can balance equations.</a:t>
            </a:r>
          </a:p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800600"/>
            <a:ext cx="3762375" cy="176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55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74089</TotalTime>
  <Words>557</Words>
  <Application>Microsoft Office PowerPoint</Application>
  <PresentationFormat>On-screen Show (4:3)</PresentationFormat>
  <Paragraphs>112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Wingdings 3</vt:lpstr>
      <vt:lpstr>Default Design</vt:lpstr>
      <vt:lpstr> PHYSICAL SCIENCE </vt:lpstr>
      <vt:lpstr>CLASSES OF MATTER</vt:lpstr>
      <vt:lpstr>PowerPoint Presentation</vt:lpstr>
      <vt:lpstr>CLASSES OF MATTER</vt:lpstr>
      <vt:lpstr>PowerPoint Presentation</vt:lpstr>
      <vt:lpstr>ELEMENT</vt:lpstr>
      <vt:lpstr>PowerPoint Presentation</vt:lpstr>
      <vt:lpstr>COMPOUND</vt:lpstr>
      <vt:lpstr>COMPOUND</vt:lpstr>
      <vt:lpstr>PowerPoint Presentation</vt:lpstr>
      <vt:lpstr>SOLUTIONS</vt:lpstr>
      <vt:lpstr>PowerPoint Presentation</vt:lpstr>
      <vt:lpstr>CLASSES OF MATTER</vt:lpstr>
      <vt:lpstr>PowerPoint Presentation</vt:lpstr>
      <vt:lpstr>MIXTURES</vt:lpstr>
      <vt:lpstr>SOLUTIONS AND MIXTURES</vt:lpstr>
      <vt:lpstr>SEPARATION TECHNIQUES</vt:lpstr>
      <vt:lpstr>SOLUTIONS AND MIXTURES</vt:lpstr>
      <vt:lpstr>CONSERVATION OF MASS</vt:lpstr>
    </vt:vector>
  </TitlesOfParts>
  <Company>Pleasant Hill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Science</dc:title>
  <dc:creator>George Creason</dc:creator>
  <cp:lastModifiedBy>Nancy</cp:lastModifiedBy>
  <cp:revision>193</cp:revision>
  <dcterms:created xsi:type="dcterms:W3CDTF">2003-12-08T20:11:45Z</dcterms:created>
  <dcterms:modified xsi:type="dcterms:W3CDTF">2016-03-12T03:40:40Z</dcterms:modified>
</cp:coreProperties>
</file>