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handoutMasterIdLst>
    <p:handoutMasterId r:id="rId11"/>
  </p:handoutMasterIdLst>
  <p:sldIdLst>
    <p:sldId id="256" r:id="rId2"/>
    <p:sldId id="460" r:id="rId3"/>
    <p:sldId id="465" r:id="rId4"/>
    <p:sldId id="462" r:id="rId5"/>
    <p:sldId id="464" r:id="rId6"/>
    <p:sldId id="461" r:id="rId7"/>
    <p:sldId id="466" r:id="rId8"/>
    <p:sldId id="463" r:id="rId9"/>
    <p:sldId id="467" r:id="rId10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CC"/>
    <a:srgbClr val="8992BD"/>
    <a:srgbClr val="CCFFCC"/>
    <a:srgbClr val="777777"/>
    <a:srgbClr val="808080"/>
    <a:srgbClr val="00003E"/>
    <a:srgbClr val="2BA19E"/>
    <a:srgbClr val="00003A"/>
    <a:srgbClr val="F41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670" autoAdjust="0"/>
    <p:restoredTop sz="94660"/>
  </p:normalViewPr>
  <p:slideViewPr>
    <p:cSldViewPr>
      <p:cViewPr varScale="1">
        <p:scale>
          <a:sx n="101" d="100"/>
          <a:sy n="101" d="100"/>
        </p:scale>
        <p:origin x="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9F289EA2-D4DA-47EC-99C3-C2D67191F73C}" type="datetimeFigureOut">
              <a:rPr lang="en-US"/>
              <a:pPr>
                <a:defRPr/>
              </a:pPr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08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98B11D-0250-466A-81EF-D45BA91BD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761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2C535A-1A62-485E-B75A-5F6E8EF3DD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357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60D587-3521-4548-808C-B2586D318B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03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B7EBBB-4DD0-4130-9FE5-7549478F8E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11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6EA4F-69B2-47F5-944A-EDB7A31D8E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8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4894A7-CDD8-4FF3-BB82-666531F5E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46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816BA-AC7B-4E23-A909-C7979A8673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0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641B7-58E3-47D1-ABA0-71D02BC2ED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46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B608A-8DF8-4B4A-A8C8-F6627CD70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251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20DA4-D808-4539-820D-6086575E85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41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E1889-ACDB-43F7-A115-5736C609FC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25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AD1FA-4C8F-418A-A7F3-A2A8754AD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43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DC98F5-B064-4623-846A-DF9AC6328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198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08B661-0AD6-426F-A0A6-93D04FFB0F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16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94752C2B-99EA-4BB5-85B4-A39504039D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0"/>
            <a:ext cx="8991600" cy="2209800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solidFill>
                  <a:srgbClr val="CCCCFF"/>
                </a:solidFill>
              </a:rPr>
              <a:t> </a:t>
            </a:r>
            <a:r>
              <a:rPr lang="en-US" altLang="en-US" sz="6600" b="1" dirty="0">
                <a:solidFill>
                  <a:schemeClr val="accent2"/>
                </a:solidFill>
              </a:rPr>
              <a:t>PHYSICAL SCIENCE</a:t>
            </a:r>
            <a:r>
              <a:rPr lang="en-US" altLang="en-US" dirty="0"/>
              <a:t>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chemeClr val="accent2"/>
                </a:solidFill>
              </a:rPr>
              <a:t>MATTER</a:t>
            </a:r>
          </a:p>
        </p:txBody>
      </p:sp>
      <p:pic>
        <p:nvPicPr>
          <p:cNvPr id="6148" name="Picture 5" descr="Mg%20in%20Dry%20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24200"/>
            <a:ext cx="423862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Physical Properties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The characteristics of a substance that you </a:t>
            </a:r>
            <a:r>
              <a:rPr lang="en-US" b="1" dirty="0">
                <a:solidFill>
                  <a:srgbClr val="FF0000"/>
                </a:solidFill>
              </a:rPr>
              <a:t>can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observe without </a:t>
            </a:r>
            <a:r>
              <a:rPr lang="en-US" b="1" dirty="0">
                <a:solidFill>
                  <a:srgbClr val="FF0000"/>
                </a:solidFill>
              </a:rPr>
              <a:t>changing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the identity of the substance.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Examples: color, texture, mass, volume, density, temperature, weight, hardness, phase (state), length.</a:t>
            </a:r>
            <a:endParaRPr lang="en-US" i="1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86400"/>
            <a:ext cx="8904656" cy="119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43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  Color                Texture	  	     Density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 Hardness		Phase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1724025" cy="231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690" y="2357437"/>
            <a:ext cx="2862310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2" y="5229532"/>
            <a:ext cx="294322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04884"/>
            <a:ext cx="1397291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168472"/>
            <a:ext cx="1901058" cy="153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53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Chemical Properties</a:t>
            </a:r>
            <a:endParaRPr lang="en-US" dirty="0">
              <a:solidFill>
                <a:schemeClr val="accent2"/>
              </a:solidFill>
            </a:endParaRPr>
          </a:p>
          <a:p>
            <a:pPr lvl="0"/>
            <a:r>
              <a:rPr lang="en-US" dirty="0">
                <a:solidFill>
                  <a:schemeClr val="accent2"/>
                </a:solidFill>
              </a:rPr>
              <a:t>The characteristics of a substance that </a:t>
            </a:r>
            <a:r>
              <a:rPr lang="en-US" b="1" dirty="0">
                <a:solidFill>
                  <a:srgbClr val="FF0000"/>
                </a:solidFill>
              </a:rPr>
              <a:t>CANNOT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be observed without </a:t>
            </a:r>
            <a:r>
              <a:rPr lang="en-US" b="1" dirty="0">
                <a:solidFill>
                  <a:srgbClr val="FF0000"/>
                </a:solidFill>
              </a:rPr>
              <a:t>changing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the identity of the substance.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Examples: Flammability, oxidation (rusting, tarnishing)</a:t>
            </a:r>
            <a:endParaRPr lang="en-US" i="1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20955"/>
            <a:ext cx="3180670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830596"/>
            <a:ext cx="2981587" cy="203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0" y="4980498"/>
            <a:ext cx="23050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84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Physical Changes</a:t>
            </a:r>
            <a:endParaRPr lang="en-US" i="1" dirty="0">
              <a:solidFill>
                <a:schemeClr val="accent2"/>
              </a:solidFill>
            </a:endParaRPr>
          </a:p>
          <a:p>
            <a:pPr lvl="0"/>
            <a:r>
              <a:rPr lang="en-US" dirty="0">
                <a:solidFill>
                  <a:schemeClr val="accent2"/>
                </a:solidFill>
              </a:rPr>
              <a:t>Any </a:t>
            </a:r>
            <a:r>
              <a:rPr lang="en-US" b="1" dirty="0">
                <a:solidFill>
                  <a:srgbClr val="FF0000"/>
                </a:solidFill>
              </a:rPr>
              <a:t>change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in size, shape, or state of matter in which the identity of the substance </a:t>
            </a:r>
            <a:r>
              <a:rPr lang="en-US" b="1" dirty="0">
                <a:solidFill>
                  <a:srgbClr val="FF0000"/>
                </a:solidFill>
              </a:rPr>
              <a:t>remains the same.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Examples: tearing, crushing, cutting, dissolving, phase changes (melting, freezing, etc.)</a:t>
            </a:r>
            <a:endParaRPr lang="en-US" i="1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800600"/>
            <a:ext cx="2819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292" y="4800600"/>
            <a:ext cx="27622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53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8596474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1524000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n-lt"/>
              </a:rPr>
              <a:t>PHYSICAL CHANGES</a:t>
            </a:r>
          </a:p>
        </p:txBody>
      </p:sp>
    </p:spTree>
    <p:extLst>
      <p:ext uri="{BB962C8B-B14F-4D97-AF65-F5344CB8AC3E}">
        <p14:creationId xmlns:p14="http://schemas.microsoft.com/office/powerpoint/2010/main" val="190558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Chemical Changes</a:t>
            </a:r>
            <a:endParaRPr lang="en-US" dirty="0">
              <a:solidFill>
                <a:schemeClr val="accent2"/>
              </a:solidFill>
            </a:endParaRP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>
                <a:solidFill>
                  <a:schemeClr val="accent2"/>
                </a:solidFill>
              </a:rPr>
              <a:t> in matter from one substance to another.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Examples: rusting, burning, fermenting, metabolism, ANY chemical reaction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724400"/>
            <a:ext cx="7134726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53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To distinguish between chemical and physical changes, you need to determine if the substance has been </a:t>
            </a:r>
            <a:r>
              <a:rPr lang="en-US" sz="2800" b="1" dirty="0">
                <a:solidFill>
                  <a:srgbClr val="FF0000"/>
                </a:solidFill>
              </a:rPr>
              <a:t>changed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into something else.  Look at the substance’s physical properties and see if they have changed. 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33800"/>
            <a:ext cx="3469576" cy="160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76" y="5486400"/>
            <a:ext cx="3516424" cy="127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75587"/>
            <a:ext cx="300037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605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PROPERTIES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There are four clues:</a:t>
            </a:r>
          </a:p>
          <a:p>
            <a:pPr marL="514350" lvl="0" indent="-51435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New </a:t>
            </a:r>
            <a:r>
              <a:rPr lang="en-US" sz="2800" b="1" dirty="0">
                <a:solidFill>
                  <a:srgbClr val="FF0000"/>
                </a:solidFill>
              </a:rPr>
              <a:t>substance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formed - new solid (precipitate), gas</a:t>
            </a:r>
          </a:p>
          <a:p>
            <a:pPr marL="514350" lvl="0" indent="-51435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New </a:t>
            </a:r>
            <a:r>
              <a:rPr lang="en-US" sz="2800" b="1" dirty="0">
                <a:solidFill>
                  <a:srgbClr val="FF0000"/>
                </a:solidFill>
              </a:rPr>
              <a:t>color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or </a:t>
            </a:r>
            <a:r>
              <a:rPr lang="en-US" sz="2800" b="1" dirty="0">
                <a:solidFill>
                  <a:srgbClr val="FF0000"/>
                </a:solidFill>
              </a:rPr>
              <a:t>odor</a:t>
            </a:r>
          </a:p>
          <a:p>
            <a:pPr marL="514350" lvl="0" indent="-514350">
              <a:buAutoNum type="arabicPeriod"/>
            </a:pPr>
            <a:r>
              <a:rPr lang="en-US" sz="2800" b="1" dirty="0">
                <a:solidFill>
                  <a:srgbClr val="FF0000"/>
                </a:solidFill>
              </a:rPr>
              <a:t>Energy</a:t>
            </a:r>
            <a:r>
              <a:rPr lang="en-US" sz="2800" dirty="0">
                <a:solidFill>
                  <a:schemeClr val="accent2"/>
                </a:solidFill>
              </a:rPr>
              <a:t> change</a:t>
            </a:r>
          </a:p>
          <a:p>
            <a:pPr marL="514350" lvl="0" indent="-514350">
              <a:buAutoNum type="arabicPeriod"/>
            </a:pPr>
            <a:r>
              <a:rPr lang="en-US" sz="2800" b="1" dirty="0">
                <a:solidFill>
                  <a:srgbClr val="FF0000"/>
                </a:solidFill>
              </a:rPr>
              <a:t>Explosion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or </a:t>
            </a:r>
            <a:r>
              <a:rPr lang="en-US" sz="2800" b="1" dirty="0">
                <a:solidFill>
                  <a:srgbClr val="FF0000"/>
                </a:solidFill>
              </a:rPr>
              <a:t>flames</a:t>
            </a:r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583676"/>
            <a:ext cx="35718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743200"/>
            <a:ext cx="17430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64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74089</TotalTime>
  <Words>231</Words>
  <Application>Microsoft Office PowerPoint</Application>
  <PresentationFormat>On-screen Show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Wingdings 3</vt:lpstr>
      <vt:lpstr>Default Design</vt:lpstr>
      <vt:lpstr> PHYSICAL SCIENCE </vt:lpstr>
      <vt:lpstr>PROPERTIES OF MATTER</vt:lpstr>
      <vt:lpstr>PROPERTIES OF MATTER</vt:lpstr>
      <vt:lpstr>PROPERTIES OF MATTER</vt:lpstr>
      <vt:lpstr>PROPERTIES OF MATTER</vt:lpstr>
      <vt:lpstr>PROPERTIES OF MATTER</vt:lpstr>
      <vt:lpstr>PROPERTIES OF MATTER</vt:lpstr>
      <vt:lpstr>PROPERTIES OF MATTER</vt:lpstr>
      <vt:lpstr>PROPERTIES OF MATTER</vt:lpstr>
    </vt:vector>
  </TitlesOfParts>
  <Company>Pleasant Hill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Science</dc:title>
  <dc:creator>George Creason</dc:creator>
  <cp:lastModifiedBy>Nancy</cp:lastModifiedBy>
  <cp:revision>193</cp:revision>
  <dcterms:created xsi:type="dcterms:W3CDTF">2003-12-08T20:11:45Z</dcterms:created>
  <dcterms:modified xsi:type="dcterms:W3CDTF">2016-03-12T03:40:11Z</dcterms:modified>
</cp:coreProperties>
</file>