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9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0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1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9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3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8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5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8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8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2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165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165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98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88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5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</a:t>
            </a:r>
            <a:r>
              <a:rPr lang="en-US" sz="2800" dirty="0" smtClean="0"/>
              <a:t>handout/notes.</a:t>
            </a:r>
          </a:p>
          <a:p>
            <a:r>
              <a:rPr lang="en-US" sz="2800" dirty="0" smtClean="0"/>
              <a:t>Density </a:t>
            </a:r>
            <a:r>
              <a:rPr lang="en-US" sz="2800" dirty="0"/>
              <a:t>Block lab </a:t>
            </a:r>
            <a:r>
              <a:rPr lang="en-US" sz="2800" dirty="0" smtClean="0"/>
              <a:t>from yesterday is due Thursday.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752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/>
              <a:t>MATTER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Physical and Chemical Aspects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2764" y="1760561"/>
            <a:ext cx="38213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Remember to write everything that is in red for your notes.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53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matter?</a:t>
            </a:r>
          </a:p>
          <a:p>
            <a:pPr lvl="1"/>
            <a:r>
              <a:rPr lang="en-US" sz="2400" dirty="0"/>
              <a:t>It is NOT heat, ideas, electricity, light, energy, magnetism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 algn="ctr">
              <a:buNone/>
            </a:pPr>
            <a:r>
              <a:rPr lang="en-US" sz="3200" b="1" dirty="0">
                <a:solidFill>
                  <a:srgbClr val="FF0000"/>
                </a:solidFill>
              </a:rPr>
              <a:t>Anything that has mass and takes up </a:t>
            </a:r>
            <a:r>
              <a:rPr lang="en-US" sz="3200" b="1" dirty="0" smtClean="0">
                <a:solidFill>
                  <a:srgbClr val="FF0000"/>
                </a:solidFill>
              </a:rPr>
              <a:t>space.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PHYSICAL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The characteristics of a substance that </a:t>
            </a:r>
            <a:r>
              <a:rPr lang="en-US" sz="2400" b="1" dirty="0"/>
              <a:t>CAN</a:t>
            </a:r>
            <a:r>
              <a:rPr lang="en-US" sz="2400" dirty="0"/>
              <a:t> be observed without altering the identity of the substance. </a:t>
            </a:r>
            <a:endParaRPr lang="en-US" sz="2400" dirty="0" smtClean="0"/>
          </a:p>
          <a:p>
            <a:r>
              <a:rPr lang="en-US" sz="2400" dirty="0" smtClean="0"/>
              <a:t>All of these things below can be done without changing what the substance is.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Examples:</a:t>
            </a:r>
          </a:p>
          <a:p>
            <a:pPr marL="0" indent="0">
              <a:buNone/>
            </a:pPr>
            <a:r>
              <a:rPr lang="en-US" sz="2400" dirty="0" smtClean="0"/>
              <a:t>	color</a:t>
            </a:r>
            <a:r>
              <a:rPr lang="en-US" sz="2400" dirty="0"/>
              <a:t>			  	</a:t>
            </a:r>
            <a:r>
              <a:rPr lang="en-US" sz="2400" dirty="0" smtClean="0"/>
              <a:t>texture			</a:t>
            </a:r>
            <a:r>
              <a:rPr lang="en-US" sz="2400" dirty="0" smtClean="0"/>
              <a:t>mass</a:t>
            </a:r>
            <a:r>
              <a:rPr lang="en-US" sz="2400" dirty="0"/>
              <a:t>			volume		</a:t>
            </a:r>
            <a:r>
              <a:rPr lang="en-US" sz="2400" dirty="0" smtClean="0"/>
              <a:t>density			t</a:t>
            </a:r>
            <a:r>
              <a:rPr lang="en-US" sz="2400" dirty="0" smtClean="0"/>
              <a:t>emperature</a:t>
            </a:r>
            <a:r>
              <a:rPr lang="en-US" sz="2400" dirty="0"/>
              <a:t>	  	weight		hardness		phase		</a:t>
            </a:r>
            <a:r>
              <a:rPr lang="en-US" sz="2400" dirty="0" smtClean="0"/>
              <a:t>		length</a:t>
            </a:r>
            <a:r>
              <a:rPr lang="en-US" sz="24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1367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PHYSICAL PROPERTIES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57681"/>
            <a:ext cx="8596668" cy="4283682"/>
          </a:xfrm>
        </p:spPr>
        <p:txBody>
          <a:bodyPr/>
          <a:lstStyle/>
          <a:p>
            <a:r>
              <a:rPr lang="en-US" sz="2400" dirty="0"/>
              <a:t>An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EXTENSIVE PROPERTY </a:t>
            </a:r>
            <a:r>
              <a:rPr lang="en-US" sz="2400" dirty="0"/>
              <a:t>is </a:t>
            </a:r>
            <a:r>
              <a:rPr lang="en-US" sz="2400" b="1" dirty="0">
                <a:solidFill>
                  <a:srgbClr val="FF0000"/>
                </a:solidFill>
              </a:rPr>
              <a:t>a property that changes when the size of the sample changes. Examples are mass, volume, and length. </a:t>
            </a:r>
          </a:p>
          <a:p>
            <a:r>
              <a:rPr lang="en-US" sz="2400" dirty="0"/>
              <a:t>An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INTENSIVE PROPERTY </a:t>
            </a:r>
            <a:r>
              <a:rPr lang="en-US" sz="2400" b="1" dirty="0" smtClean="0">
                <a:solidFill>
                  <a:srgbClr val="FF0000"/>
                </a:solidFill>
              </a:rPr>
              <a:t>is a property that doesn't </a:t>
            </a:r>
            <a:r>
              <a:rPr lang="en-US" sz="2400" b="1" dirty="0">
                <a:solidFill>
                  <a:srgbClr val="FF0000"/>
                </a:solidFill>
              </a:rPr>
              <a:t>change when you take away some of the sample. </a:t>
            </a:r>
            <a:r>
              <a:rPr lang="en-US" sz="2400" dirty="0"/>
              <a:t>Examples are temperature, color, hardness, melting point, boiling point, pressure, molecular mass, and density. Because intensive properties are sometimes characteristic of a particular material, they can be helpful as clues in identifying unknown substances.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4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PHYSICAL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189997" cy="3880773"/>
          </a:xfrm>
        </p:spPr>
        <p:txBody>
          <a:bodyPr>
            <a:normAutofit/>
          </a:bodyPr>
          <a:lstStyle/>
          <a:p>
            <a:r>
              <a:rPr lang="en-US" sz="2800" dirty="0"/>
              <a:t>Now go back and label the physical properties as extensive or intensive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color</a:t>
            </a: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dirty="0"/>
              <a:t>		  	texture			</a:t>
            </a:r>
            <a:r>
              <a:rPr lang="en-US" sz="2800" dirty="0" smtClean="0"/>
              <a:t>	mass</a:t>
            </a:r>
            <a:r>
              <a:rPr lang="en-US" sz="2800" dirty="0"/>
              <a:t>			volume		density			temperature	  	weight		hardness	</a:t>
            </a:r>
            <a:r>
              <a:rPr lang="en-US" sz="2800" dirty="0" smtClean="0"/>
              <a:t>phase</a:t>
            </a:r>
            <a:r>
              <a:rPr lang="en-US" sz="2800" dirty="0"/>
              <a:t>			</a:t>
            </a:r>
            <a:r>
              <a:rPr lang="en-US" sz="2800" dirty="0" smtClean="0"/>
              <a:t>length</a:t>
            </a:r>
            <a:r>
              <a:rPr lang="en-US" sz="2800" dirty="0"/>
              <a:t>		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42698" y="3628225"/>
            <a:ext cx="62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7779" y="3630304"/>
            <a:ext cx="77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EX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37343" y="3616852"/>
            <a:ext cx="77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EX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5605" y="4533918"/>
            <a:ext cx="77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EX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22023" y="4063657"/>
            <a:ext cx="77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EX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9934" y="3586073"/>
            <a:ext cx="62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56596" y="4005974"/>
            <a:ext cx="62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697" y="4500351"/>
            <a:ext cx="62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56912" y="4006420"/>
            <a:ext cx="62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30684" y="4032878"/>
            <a:ext cx="62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1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49617"/>
            <a:ext cx="8596668" cy="4512813"/>
          </a:xfrm>
        </p:spPr>
        <p:txBody>
          <a:bodyPr>
            <a:normAutofit/>
          </a:bodyPr>
          <a:lstStyle/>
          <a:p>
            <a:r>
              <a:rPr lang="en-US" sz="2800" dirty="0"/>
              <a:t>Intensive physical property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The amount of mass per unit volume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The denser the object, the more packed together the molecules/atoms are per a given volume.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Density = Mass / Volume</a:t>
            </a:r>
          </a:p>
          <a:p>
            <a:r>
              <a:rPr lang="en-US" sz="2800" dirty="0"/>
              <a:t>Units are g/mL or g/cm</a:t>
            </a:r>
            <a:r>
              <a:rPr lang="en-US" sz="2800" baseline="30000" dirty="0"/>
              <a:t>3</a:t>
            </a:r>
            <a:endParaRPr lang="en-US" sz="2800" dirty="0"/>
          </a:p>
        </p:txBody>
      </p:sp>
      <p:pic>
        <p:nvPicPr>
          <p:cNvPr id="4" name="Picture 4" descr="http://www.nyu.edu/pages/mathmol/textbook/density_box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2986" y="4006024"/>
            <a:ext cx="5073889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73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CHEMICAL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characteristics of a substance that </a:t>
            </a:r>
            <a:r>
              <a:rPr lang="en-US" sz="2800" b="1" dirty="0"/>
              <a:t>CANNOT</a:t>
            </a:r>
            <a:r>
              <a:rPr lang="en-US" sz="2800" dirty="0"/>
              <a:t> be observed without altering the identity of the substance</a:t>
            </a:r>
          </a:p>
          <a:p>
            <a:r>
              <a:rPr lang="en-US" sz="2800" dirty="0"/>
              <a:t>Examples:</a:t>
            </a:r>
          </a:p>
          <a:p>
            <a:pPr marL="0" indent="0">
              <a:buNone/>
            </a:pPr>
            <a:r>
              <a:rPr lang="en-US" sz="2800" dirty="0"/>
              <a:t>	flammability		oxidation (rusting, tarnishing)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YESTERDAY’S VIDEO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Answer Question #2 based on what you saw yesterday.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914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TO DO NOW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Backside of notes due </a:t>
            </a:r>
            <a:r>
              <a:rPr lang="en-US" sz="2800" dirty="0" smtClean="0"/>
              <a:t>tomorrow.  Remember there is an Earth Science book under your desk </a:t>
            </a:r>
            <a:r>
              <a:rPr lang="en-US" sz="2800" smtClean="0"/>
              <a:t>(questions #5).</a:t>
            </a:r>
            <a:endParaRPr lang="en-US" sz="2800" dirty="0" smtClean="0"/>
          </a:p>
          <a:p>
            <a:r>
              <a:rPr lang="en-US" sz="2800" dirty="0" smtClean="0"/>
              <a:t>Work on your Density Block lab (due Thursday).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938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953</TotalTime>
  <Words>315</Words>
  <Application>Microsoft Office PowerPoint</Application>
  <PresentationFormat>Custom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DO NOW</vt:lpstr>
      <vt:lpstr>MATTER</vt:lpstr>
      <vt:lpstr>MATTER</vt:lpstr>
      <vt:lpstr>PHYSICAL PROPERTIES</vt:lpstr>
      <vt:lpstr>PHYSICAL PROPERTIES</vt:lpstr>
      <vt:lpstr>PHYSICAL PROPERTIES</vt:lpstr>
      <vt:lpstr>DENSITY</vt:lpstr>
      <vt:lpstr>CHEMICAL PROPERTIES</vt:lpstr>
      <vt:lpstr>YESTERDAY’S VIDEO</vt:lpstr>
      <vt:lpstr>TO DO NOW</vt:lpstr>
    </vt:vector>
  </TitlesOfParts>
  <Company>DeKalb County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</dc:title>
  <dc:creator>Nancy Brim</dc:creator>
  <cp:lastModifiedBy>JCBOE</cp:lastModifiedBy>
  <cp:revision>23</cp:revision>
  <dcterms:created xsi:type="dcterms:W3CDTF">2014-09-02T11:10:01Z</dcterms:created>
  <dcterms:modified xsi:type="dcterms:W3CDTF">2016-08-22T13:35:28Z</dcterms:modified>
</cp:coreProperties>
</file>