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82" r:id="rId3"/>
    <p:sldId id="265" r:id="rId4"/>
    <p:sldId id="276" r:id="rId5"/>
    <p:sldId id="275" r:id="rId6"/>
    <p:sldId id="277" r:id="rId7"/>
    <p:sldId id="278" r:id="rId8"/>
    <p:sldId id="279" r:id="rId9"/>
    <p:sldId id="280" r:id="rId10"/>
    <p:sldId id="28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9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0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1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9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3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8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5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8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8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2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165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165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98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88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D85B-B06D-4D03-8E0A-839624A8CB21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537878-40EC-4D3F-8183-5EFDF481E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5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Pick up 2 handouts.  One is notes and the other is the homework handout.</a:t>
            </a:r>
          </a:p>
          <a:p>
            <a:r>
              <a:rPr lang="en-US" sz="3200" dirty="0"/>
              <a:t>Yesterday’s lab is due Monday.</a:t>
            </a:r>
          </a:p>
        </p:txBody>
      </p:sp>
    </p:spTree>
    <p:extLst>
      <p:ext uri="{BB962C8B-B14F-4D97-AF65-F5344CB8AC3E}">
        <p14:creationId xmlns:p14="http://schemas.microsoft.com/office/powerpoint/2010/main" val="160621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Density Block lab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Check the </a:t>
            </a:r>
            <a:r>
              <a:rPr lang="en-US" sz="3200" i="1" dirty="0"/>
              <a:t>Density Block </a:t>
            </a:r>
            <a:r>
              <a:rPr lang="en-US" sz="3200" dirty="0"/>
              <a:t>lab for correct number of sig figs, units everywhere and that you have written the formulas and shown all work.  </a:t>
            </a:r>
          </a:p>
          <a:p>
            <a:r>
              <a:rPr lang="en-US" sz="3200" dirty="0"/>
              <a:t>Turn it 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2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PHYSICAL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309946" cy="3880773"/>
          </a:xfrm>
        </p:spPr>
        <p:txBody>
          <a:bodyPr/>
          <a:lstStyle/>
          <a:p>
            <a:r>
              <a:rPr lang="en-US" sz="2800" dirty="0"/>
              <a:t>Changes in matter that </a:t>
            </a:r>
            <a:r>
              <a:rPr lang="en-US" sz="2800" b="1" dirty="0"/>
              <a:t>DO NOT</a:t>
            </a:r>
            <a:r>
              <a:rPr lang="en-US" sz="2800" dirty="0"/>
              <a:t> change the identity of the substance.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Tearing			Crushing			Cutting		Dissolving		</a:t>
            </a:r>
          </a:p>
          <a:p>
            <a:pPr marL="0" indent="0">
              <a:buNone/>
            </a:pPr>
            <a:r>
              <a:rPr lang="en-US" sz="2800" b="1" dirty="0"/>
              <a:t>Phase changes (melting, freezing, etc.)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0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7272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TRY THESE – ARE THESE PHYSICAL CHANGES?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86561"/>
            <a:ext cx="8596668" cy="5161279"/>
          </a:xfrm>
        </p:spPr>
        <p:txBody>
          <a:bodyPr>
            <a:normAutofit/>
          </a:bodyPr>
          <a:lstStyle/>
          <a:p>
            <a:r>
              <a:rPr lang="en-US" sz="2400" dirty="0"/>
              <a:t>crushing a can  </a:t>
            </a:r>
          </a:p>
          <a:p>
            <a:r>
              <a:rPr lang="en-US" sz="2400" dirty="0"/>
              <a:t>melting an ice cube  </a:t>
            </a:r>
          </a:p>
          <a:p>
            <a:r>
              <a:rPr lang="en-US" sz="2400" dirty="0"/>
              <a:t>burning paper  </a:t>
            </a:r>
          </a:p>
          <a:p>
            <a:r>
              <a:rPr lang="en-US" sz="2400" dirty="0"/>
              <a:t>boiling water  </a:t>
            </a:r>
          </a:p>
          <a:p>
            <a:r>
              <a:rPr lang="en-US" sz="2400" dirty="0"/>
              <a:t>mixing sand and water  </a:t>
            </a:r>
          </a:p>
          <a:p>
            <a:r>
              <a:rPr lang="en-US" sz="2400" dirty="0"/>
              <a:t>breaking a glass  </a:t>
            </a:r>
          </a:p>
          <a:p>
            <a:r>
              <a:rPr lang="en-US" sz="2400" dirty="0"/>
              <a:t>dissolving sugar and water  </a:t>
            </a:r>
          </a:p>
          <a:p>
            <a:r>
              <a:rPr lang="en-US" sz="2400" dirty="0"/>
              <a:t>Rusting iron </a:t>
            </a:r>
          </a:p>
          <a:p>
            <a:r>
              <a:rPr lang="en-US" sz="2400" dirty="0"/>
              <a:t>mixing red and green marbles  </a:t>
            </a:r>
          </a:p>
          <a:p>
            <a:r>
              <a:rPr lang="en-US" sz="2400" dirty="0"/>
              <a:t>sublimating dry 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0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CHEMICAL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Changes in matter that </a:t>
            </a:r>
            <a:r>
              <a:rPr lang="en-US" sz="2800" b="1" dirty="0"/>
              <a:t>DO</a:t>
            </a:r>
            <a:r>
              <a:rPr lang="en-US" sz="2800" dirty="0"/>
              <a:t> change the identity of the substance.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Rusting		burning		fermenting	metabolism	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ANY chemical reaction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39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TRY THESE – ARE THESE PHYSICAL OR CHEMICAL CHANGES?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05971"/>
          </a:xfrm>
        </p:spPr>
        <p:txBody>
          <a:bodyPr/>
          <a:lstStyle/>
          <a:p>
            <a:r>
              <a:rPr lang="en-US" sz="2800" dirty="0"/>
              <a:t>burning wood</a:t>
            </a:r>
          </a:p>
          <a:p>
            <a:r>
              <a:rPr lang="en-US" sz="2800" dirty="0"/>
              <a:t>casting silver in a mold</a:t>
            </a:r>
          </a:p>
          <a:p>
            <a:r>
              <a:rPr lang="en-US" sz="2800" dirty="0"/>
              <a:t>mixing acid and base</a:t>
            </a:r>
          </a:p>
          <a:p>
            <a:r>
              <a:rPr lang="en-US" sz="2800" dirty="0"/>
              <a:t>digesting food</a:t>
            </a:r>
          </a:p>
          <a:p>
            <a:r>
              <a:rPr lang="en-US" sz="2800" dirty="0"/>
              <a:t>crumpling a sheet of paper</a:t>
            </a:r>
          </a:p>
          <a:p>
            <a:r>
              <a:rPr lang="en-US" sz="2800" dirty="0"/>
              <a:t>melting an ice cube</a:t>
            </a:r>
          </a:p>
          <a:p>
            <a:r>
              <a:rPr lang="en-US" sz="2800" dirty="0"/>
              <a:t>dissolving salt in water</a:t>
            </a:r>
          </a:p>
          <a:p>
            <a:r>
              <a:rPr lang="en-US" sz="2800" dirty="0"/>
              <a:t>breaking a bottle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83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015306" cy="1320800"/>
          </a:xfrm>
        </p:spPr>
        <p:txBody>
          <a:bodyPr>
            <a:noAutofit/>
          </a:bodyPr>
          <a:lstStyle/>
          <a:p>
            <a:r>
              <a:rPr lang="en-US" sz="4400" b="1" dirty="0"/>
              <a:t>EVIDENCE OF CHEMICAL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03389"/>
            <a:ext cx="8596668" cy="3880773"/>
          </a:xfrm>
        </p:spPr>
        <p:txBody>
          <a:bodyPr/>
          <a:lstStyle/>
          <a:p>
            <a:r>
              <a:rPr lang="en-US" sz="2400" dirty="0"/>
              <a:t>To distinguish between chemical and physical changes, you need to determine if the substance has been changed into something else.  </a:t>
            </a:r>
          </a:p>
          <a:p>
            <a:r>
              <a:rPr lang="en-US" sz="2400" dirty="0"/>
              <a:t>Look at the substance’s physical properties and see if they have changed.  </a:t>
            </a:r>
          </a:p>
          <a:p>
            <a:r>
              <a:rPr lang="en-US" sz="2400" dirty="0"/>
              <a:t>There are some clues – list them: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75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CONSERVATION OF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Matter cannot be created or destroyed.  </a:t>
            </a:r>
          </a:p>
          <a:p>
            <a:r>
              <a:rPr lang="en-US" sz="2800" dirty="0"/>
              <a:t>It can be converted into energy (not by you and I), but through nuclear reactions.  </a:t>
            </a:r>
          </a:p>
          <a:p>
            <a:r>
              <a:rPr lang="en-US" sz="2800" dirty="0"/>
              <a:t>As a result: </a:t>
            </a:r>
          </a:p>
          <a:p>
            <a:pPr marL="0" indent="0" algn="ctr">
              <a:buNone/>
            </a:pPr>
            <a:r>
              <a:rPr lang="en-US" sz="2800" dirty="0" err="1"/>
              <a:t>mass</a:t>
            </a:r>
            <a:r>
              <a:rPr lang="en-US" sz="2800" baseline="-25000" dirty="0" err="1"/>
              <a:t>reactants</a:t>
            </a:r>
            <a:r>
              <a:rPr lang="en-US" sz="2800" baseline="30000" dirty="0"/>
              <a:t> </a:t>
            </a:r>
            <a:r>
              <a:rPr lang="en-US" sz="2800" dirty="0"/>
              <a:t>should</a:t>
            </a:r>
            <a:r>
              <a:rPr lang="en-US" sz="2800" baseline="30000" dirty="0"/>
              <a:t> </a:t>
            </a:r>
            <a:r>
              <a:rPr lang="en-US" sz="2800" dirty="0"/>
              <a:t>ALWAYS equal the </a:t>
            </a:r>
            <a:r>
              <a:rPr lang="en-US" sz="2800" dirty="0" err="1"/>
              <a:t>mass</a:t>
            </a:r>
            <a:r>
              <a:rPr lang="en-US" sz="2800" baseline="-25000" dirty="0" err="1"/>
              <a:t>products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72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52.0g of sodium reacts with 160.4g chlorine gas to form sodium chloride.  How many grams of sodium chloride are formed?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58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Physical and Chemical Changes handout due tomorrow.</a:t>
            </a:r>
          </a:p>
          <a:p>
            <a:r>
              <a:rPr lang="en-US" sz="2800" dirty="0"/>
              <a:t>Physical and Chemical Properties lab </a:t>
            </a:r>
            <a:r>
              <a:rPr lang="en-US" sz="2800"/>
              <a:t>due Monday.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593096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918</TotalTime>
  <Words>264</Words>
  <Application>Microsoft Office PowerPoint</Application>
  <PresentationFormat>Custom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DO NOW</vt:lpstr>
      <vt:lpstr>Density Block lab </vt:lpstr>
      <vt:lpstr>PHYSICAL CHANGES</vt:lpstr>
      <vt:lpstr>TRY THESE – ARE THESE PHYSICAL CHANGES?</vt:lpstr>
      <vt:lpstr>CHEMICAL CHANGES</vt:lpstr>
      <vt:lpstr>TRY THESE – ARE THESE PHYSICAL OR CHEMICAL CHANGES?</vt:lpstr>
      <vt:lpstr>EVIDENCE OF CHEMICAL CHANGE</vt:lpstr>
      <vt:lpstr>CONSERVATION OF MASS</vt:lpstr>
      <vt:lpstr>EXAMPLE</vt:lpstr>
      <vt:lpstr>HOMEWORK</vt:lpstr>
    </vt:vector>
  </TitlesOfParts>
  <Company>DeKalb County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</dc:title>
  <dc:creator>Nancy Brim</dc:creator>
  <cp:lastModifiedBy>JCBOE</cp:lastModifiedBy>
  <cp:revision>20</cp:revision>
  <dcterms:created xsi:type="dcterms:W3CDTF">2014-09-02T11:10:01Z</dcterms:created>
  <dcterms:modified xsi:type="dcterms:W3CDTF">2016-08-22T13:36:08Z</dcterms:modified>
</cp:coreProperties>
</file>