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3" r:id="rId2"/>
    <p:sldId id="282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013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5A8902-6FD0-49E9-AAAB-99711A0D5B3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7FF3D2-3F4C-42DF-A927-73EF3C0A354C}">
      <dgm:prSet phldrT="[Text]"/>
      <dgm:spPr/>
      <dgm:t>
        <a:bodyPr/>
        <a:lstStyle/>
        <a:p>
          <a:r>
            <a:rPr lang="en-US" dirty="0"/>
            <a:t>MATTER</a:t>
          </a:r>
        </a:p>
      </dgm:t>
    </dgm:pt>
    <dgm:pt modelId="{069E7283-D096-4EF9-B3EA-48F8DDB86634}" type="parTrans" cxnId="{77CA22D4-254F-407F-A106-0E7E511EAF8A}">
      <dgm:prSet/>
      <dgm:spPr/>
      <dgm:t>
        <a:bodyPr/>
        <a:lstStyle/>
        <a:p>
          <a:endParaRPr lang="en-US"/>
        </a:p>
      </dgm:t>
    </dgm:pt>
    <dgm:pt modelId="{87036D0C-9E1F-4721-BB27-F27D4A5CC385}" type="sibTrans" cxnId="{77CA22D4-254F-407F-A106-0E7E511EAF8A}">
      <dgm:prSet/>
      <dgm:spPr/>
      <dgm:t>
        <a:bodyPr/>
        <a:lstStyle/>
        <a:p>
          <a:endParaRPr lang="en-US"/>
        </a:p>
      </dgm:t>
    </dgm:pt>
    <dgm:pt modelId="{AB65F22F-7708-47B6-B1BA-BA4DEF783E6E}">
      <dgm:prSet phldrT="[Text]"/>
      <dgm:spPr/>
      <dgm:t>
        <a:bodyPr/>
        <a:lstStyle/>
        <a:p>
          <a:r>
            <a:rPr lang="en-US" dirty="0"/>
            <a:t>Homogeneous</a:t>
          </a:r>
        </a:p>
      </dgm:t>
    </dgm:pt>
    <dgm:pt modelId="{76220209-1D4E-450B-B68F-514CE7565115}" type="parTrans" cxnId="{9D6FA5B1-3B63-43AC-ACA1-2651A35F7034}">
      <dgm:prSet/>
      <dgm:spPr/>
      <dgm:t>
        <a:bodyPr/>
        <a:lstStyle/>
        <a:p>
          <a:endParaRPr lang="en-US"/>
        </a:p>
      </dgm:t>
    </dgm:pt>
    <dgm:pt modelId="{844E6E9A-8A3E-4FA3-BADD-468AAAEE4929}" type="sibTrans" cxnId="{9D6FA5B1-3B63-43AC-ACA1-2651A35F7034}">
      <dgm:prSet/>
      <dgm:spPr/>
      <dgm:t>
        <a:bodyPr/>
        <a:lstStyle/>
        <a:p>
          <a:endParaRPr lang="en-US"/>
        </a:p>
      </dgm:t>
    </dgm:pt>
    <dgm:pt modelId="{662FB627-EDE2-4412-983A-65A236383F44}">
      <dgm:prSet phldrT="[Text]"/>
      <dgm:spPr/>
      <dgm:t>
        <a:bodyPr/>
        <a:lstStyle/>
        <a:p>
          <a:r>
            <a:rPr lang="en-US" dirty="0"/>
            <a:t>Pure Substances</a:t>
          </a:r>
        </a:p>
      </dgm:t>
    </dgm:pt>
    <dgm:pt modelId="{D5A62184-5021-4294-AA67-970E4693F674}" type="parTrans" cxnId="{68635A6E-5A97-456C-B710-1A644C8F3A5F}">
      <dgm:prSet/>
      <dgm:spPr/>
      <dgm:t>
        <a:bodyPr/>
        <a:lstStyle/>
        <a:p>
          <a:endParaRPr lang="en-US"/>
        </a:p>
      </dgm:t>
    </dgm:pt>
    <dgm:pt modelId="{3E404988-9E3D-4C0B-9274-CAC9D2E5EC7A}" type="sibTrans" cxnId="{68635A6E-5A97-456C-B710-1A644C8F3A5F}">
      <dgm:prSet/>
      <dgm:spPr/>
      <dgm:t>
        <a:bodyPr/>
        <a:lstStyle/>
        <a:p>
          <a:endParaRPr lang="en-US"/>
        </a:p>
      </dgm:t>
    </dgm:pt>
    <dgm:pt modelId="{C3C2B2A3-0FBB-42B0-8DED-FB924CEE290A}">
      <dgm:prSet phldrT="[Text]"/>
      <dgm:spPr/>
      <dgm:t>
        <a:bodyPr/>
        <a:lstStyle/>
        <a:p>
          <a:r>
            <a:rPr lang="en-US" dirty="0"/>
            <a:t>Solutions</a:t>
          </a:r>
        </a:p>
      </dgm:t>
    </dgm:pt>
    <dgm:pt modelId="{8364FF66-E960-47A2-BEBD-66A0D1756AAF}" type="parTrans" cxnId="{234E398E-A273-4E59-B932-25B34944F810}">
      <dgm:prSet/>
      <dgm:spPr/>
      <dgm:t>
        <a:bodyPr/>
        <a:lstStyle/>
        <a:p>
          <a:endParaRPr lang="en-US"/>
        </a:p>
      </dgm:t>
    </dgm:pt>
    <dgm:pt modelId="{9DCFF314-FD95-400C-8621-9AF3949BE2E2}" type="sibTrans" cxnId="{234E398E-A273-4E59-B932-25B34944F810}">
      <dgm:prSet/>
      <dgm:spPr/>
      <dgm:t>
        <a:bodyPr/>
        <a:lstStyle/>
        <a:p>
          <a:endParaRPr lang="en-US"/>
        </a:p>
      </dgm:t>
    </dgm:pt>
    <dgm:pt modelId="{34FEF602-3E23-4E21-BB18-2AC0B74B6046}">
      <dgm:prSet phldrT="[Text]"/>
      <dgm:spPr/>
      <dgm:t>
        <a:bodyPr/>
        <a:lstStyle/>
        <a:p>
          <a:r>
            <a:rPr lang="en-US" dirty="0"/>
            <a:t>Heterogeneous</a:t>
          </a:r>
        </a:p>
      </dgm:t>
    </dgm:pt>
    <dgm:pt modelId="{59295204-78BF-4324-9500-D1940C9576CD}" type="parTrans" cxnId="{38690E78-641B-4590-B187-F2C6D8538A7E}">
      <dgm:prSet/>
      <dgm:spPr/>
      <dgm:t>
        <a:bodyPr/>
        <a:lstStyle/>
        <a:p>
          <a:endParaRPr lang="en-US"/>
        </a:p>
      </dgm:t>
    </dgm:pt>
    <dgm:pt modelId="{A664C894-56BF-46D8-B217-8B49CD73AB06}" type="sibTrans" cxnId="{38690E78-641B-4590-B187-F2C6D8538A7E}">
      <dgm:prSet/>
      <dgm:spPr/>
      <dgm:t>
        <a:bodyPr/>
        <a:lstStyle/>
        <a:p>
          <a:endParaRPr lang="en-US"/>
        </a:p>
      </dgm:t>
    </dgm:pt>
    <dgm:pt modelId="{3C1C4B38-19CD-45A3-9C5E-2D05F877F485}">
      <dgm:prSet phldrT="[Text]"/>
      <dgm:spPr/>
      <dgm:t>
        <a:bodyPr/>
        <a:lstStyle/>
        <a:p>
          <a:r>
            <a:rPr lang="en-US" dirty="0"/>
            <a:t>Mixtures</a:t>
          </a:r>
        </a:p>
      </dgm:t>
    </dgm:pt>
    <dgm:pt modelId="{F88472AD-AA1A-400C-8653-27034F98C57F}" type="parTrans" cxnId="{F7829295-F760-438C-B35A-2B0FE479E81A}">
      <dgm:prSet/>
      <dgm:spPr/>
      <dgm:t>
        <a:bodyPr/>
        <a:lstStyle/>
        <a:p>
          <a:endParaRPr lang="en-US"/>
        </a:p>
      </dgm:t>
    </dgm:pt>
    <dgm:pt modelId="{FF761621-8280-4FD8-9F0B-9CAB33F8B7B5}" type="sibTrans" cxnId="{F7829295-F760-438C-B35A-2B0FE479E81A}">
      <dgm:prSet/>
      <dgm:spPr/>
      <dgm:t>
        <a:bodyPr/>
        <a:lstStyle/>
        <a:p>
          <a:endParaRPr lang="en-US"/>
        </a:p>
      </dgm:t>
    </dgm:pt>
    <dgm:pt modelId="{41D1E2F4-7FB1-4A4E-BFE2-8E3AC4083762}">
      <dgm:prSet phldrT="[Text]"/>
      <dgm:spPr/>
      <dgm:t>
        <a:bodyPr/>
        <a:lstStyle/>
        <a:p>
          <a:r>
            <a:rPr lang="en-US" dirty="0"/>
            <a:t>Elements</a:t>
          </a:r>
        </a:p>
      </dgm:t>
    </dgm:pt>
    <dgm:pt modelId="{F7A2B2CC-F37C-4648-9902-EA9536C556AC}" type="parTrans" cxnId="{58DBF4CA-E736-4F34-A89A-27F35C07F289}">
      <dgm:prSet/>
      <dgm:spPr/>
      <dgm:t>
        <a:bodyPr/>
        <a:lstStyle/>
        <a:p>
          <a:endParaRPr lang="en-US"/>
        </a:p>
      </dgm:t>
    </dgm:pt>
    <dgm:pt modelId="{5D9DB6A1-935C-47A9-B734-10968CE84606}" type="sibTrans" cxnId="{58DBF4CA-E736-4F34-A89A-27F35C07F289}">
      <dgm:prSet/>
      <dgm:spPr/>
      <dgm:t>
        <a:bodyPr/>
        <a:lstStyle/>
        <a:p>
          <a:endParaRPr lang="en-US"/>
        </a:p>
      </dgm:t>
    </dgm:pt>
    <dgm:pt modelId="{B73235AE-DAC3-489A-A9AE-9C4FBC0E938A}">
      <dgm:prSet phldrT="[Text]"/>
      <dgm:spPr/>
      <dgm:t>
        <a:bodyPr/>
        <a:lstStyle/>
        <a:p>
          <a:r>
            <a:rPr lang="en-US" dirty="0"/>
            <a:t>Compounds</a:t>
          </a:r>
        </a:p>
      </dgm:t>
    </dgm:pt>
    <dgm:pt modelId="{CA646EAD-D486-492C-849C-EE312251E1B3}" type="parTrans" cxnId="{70087B75-AF19-4E87-ACC8-1C0D98293349}">
      <dgm:prSet/>
      <dgm:spPr/>
      <dgm:t>
        <a:bodyPr/>
        <a:lstStyle/>
        <a:p>
          <a:endParaRPr lang="en-US"/>
        </a:p>
      </dgm:t>
    </dgm:pt>
    <dgm:pt modelId="{8C608A3A-1DFF-4FCC-AE8F-73A0167F496F}" type="sibTrans" cxnId="{70087B75-AF19-4E87-ACC8-1C0D98293349}">
      <dgm:prSet/>
      <dgm:spPr/>
      <dgm:t>
        <a:bodyPr/>
        <a:lstStyle/>
        <a:p>
          <a:endParaRPr lang="en-US"/>
        </a:p>
      </dgm:t>
    </dgm:pt>
    <dgm:pt modelId="{D2B9BFE2-19E6-44BE-8A47-00172B09CA48}" type="pres">
      <dgm:prSet presAssocID="{E45A8902-6FD0-49E9-AAAB-99711A0D5B3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1241E3-30CB-4CCB-8F93-30CC803C281F}" type="pres">
      <dgm:prSet presAssocID="{267FF3D2-3F4C-42DF-A927-73EF3C0A354C}" presName="hierRoot1" presStyleCnt="0"/>
      <dgm:spPr/>
    </dgm:pt>
    <dgm:pt modelId="{FB05190E-28C1-4971-B65E-801B845B6A03}" type="pres">
      <dgm:prSet presAssocID="{267FF3D2-3F4C-42DF-A927-73EF3C0A354C}" presName="composite" presStyleCnt="0"/>
      <dgm:spPr/>
    </dgm:pt>
    <dgm:pt modelId="{A674E10C-08AF-4495-B877-1913D74096E8}" type="pres">
      <dgm:prSet presAssocID="{267FF3D2-3F4C-42DF-A927-73EF3C0A354C}" presName="background" presStyleLbl="node0" presStyleIdx="0" presStyleCnt="1"/>
      <dgm:spPr/>
    </dgm:pt>
    <dgm:pt modelId="{A785EEAE-1CF7-410F-907D-ECD33E6482AD}" type="pres">
      <dgm:prSet presAssocID="{267FF3D2-3F4C-42DF-A927-73EF3C0A354C}" presName="text" presStyleLbl="fgAcc0" presStyleIdx="0" presStyleCnt="1">
        <dgm:presLayoutVars>
          <dgm:chPref val="3"/>
        </dgm:presLayoutVars>
      </dgm:prSet>
      <dgm:spPr/>
    </dgm:pt>
    <dgm:pt modelId="{3E09EA1D-D373-4BA6-916D-ED25924FDF31}" type="pres">
      <dgm:prSet presAssocID="{267FF3D2-3F4C-42DF-A927-73EF3C0A354C}" presName="hierChild2" presStyleCnt="0"/>
      <dgm:spPr/>
    </dgm:pt>
    <dgm:pt modelId="{B2EEACD3-F484-4A94-A9EF-09F186CF335A}" type="pres">
      <dgm:prSet presAssocID="{76220209-1D4E-450B-B68F-514CE7565115}" presName="Name10" presStyleLbl="parChTrans1D2" presStyleIdx="0" presStyleCnt="2"/>
      <dgm:spPr/>
    </dgm:pt>
    <dgm:pt modelId="{457E89EE-D29A-4D40-A545-9CD0BB8FA81C}" type="pres">
      <dgm:prSet presAssocID="{AB65F22F-7708-47B6-B1BA-BA4DEF783E6E}" presName="hierRoot2" presStyleCnt="0"/>
      <dgm:spPr/>
    </dgm:pt>
    <dgm:pt modelId="{58CC32AB-0066-4E4E-944B-9582ECBC3978}" type="pres">
      <dgm:prSet presAssocID="{AB65F22F-7708-47B6-B1BA-BA4DEF783E6E}" presName="composite2" presStyleCnt="0"/>
      <dgm:spPr/>
    </dgm:pt>
    <dgm:pt modelId="{E4772F03-A5CA-4B6B-805F-9BF32197901D}" type="pres">
      <dgm:prSet presAssocID="{AB65F22F-7708-47B6-B1BA-BA4DEF783E6E}" presName="background2" presStyleLbl="node2" presStyleIdx="0" presStyleCnt="2"/>
      <dgm:spPr/>
    </dgm:pt>
    <dgm:pt modelId="{0EA8670E-97BA-42C9-878A-D9D877DA0FBD}" type="pres">
      <dgm:prSet presAssocID="{AB65F22F-7708-47B6-B1BA-BA4DEF783E6E}" presName="text2" presStyleLbl="fgAcc2" presStyleIdx="0" presStyleCnt="2">
        <dgm:presLayoutVars>
          <dgm:chPref val="3"/>
        </dgm:presLayoutVars>
      </dgm:prSet>
      <dgm:spPr/>
    </dgm:pt>
    <dgm:pt modelId="{A071AB88-E26B-40C0-A35D-48A213A8AA25}" type="pres">
      <dgm:prSet presAssocID="{AB65F22F-7708-47B6-B1BA-BA4DEF783E6E}" presName="hierChild3" presStyleCnt="0"/>
      <dgm:spPr/>
    </dgm:pt>
    <dgm:pt modelId="{22806AFC-8D80-4F21-A4EC-2BC5FB16750B}" type="pres">
      <dgm:prSet presAssocID="{D5A62184-5021-4294-AA67-970E4693F674}" presName="Name17" presStyleLbl="parChTrans1D3" presStyleIdx="0" presStyleCnt="3"/>
      <dgm:spPr/>
    </dgm:pt>
    <dgm:pt modelId="{FE210EB9-2914-4945-859F-F579841F5950}" type="pres">
      <dgm:prSet presAssocID="{662FB627-EDE2-4412-983A-65A236383F44}" presName="hierRoot3" presStyleCnt="0"/>
      <dgm:spPr/>
    </dgm:pt>
    <dgm:pt modelId="{24A4E593-B6F9-4041-BDBF-9C0A5EC43037}" type="pres">
      <dgm:prSet presAssocID="{662FB627-EDE2-4412-983A-65A236383F44}" presName="composite3" presStyleCnt="0"/>
      <dgm:spPr/>
    </dgm:pt>
    <dgm:pt modelId="{2ECEB29D-CE50-4F78-87EA-B06A7E9B383D}" type="pres">
      <dgm:prSet presAssocID="{662FB627-EDE2-4412-983A-65A236383F44}" presName="background3" presStyleLbl="node3" presStyleIdx="0" presStyleCnt="3"/>
      <dgm:spPr/>
    </dgm:pt>
    <dgm:pt modelId="{B1A7D1B6-DE53-4F27-A4A0-C31BD2CF852F}" type="pres">
      <dgm:prSet presAssocID="{662FB627-EDE2-4412-983A-65A236383F44}" presName="text3" presStyleLbl="fgAcc3" presStyleIdx="0" presStyleCnt="3">
        <dgm:presLayoutVars>
          <dgm:chPref val="3"/>
        </dgm:presLayoutVars>
      </dgm:prSet>
      <dgm:spPr/>
    </dgm:pt>
    <dgm:pt modelId="{43FF9E8A-0465-4630-9CB2-F90AD5ABCD6C}" type="pres">
      <dgm:prSet presAssocID="{662FB627-EDE2-4412-983A-65A236383F44}" presName="hierChild4" presStyleCnt="0"/>
      <dgm:spPr/>
    </dgm:pt>
    <dgm:pt modelId="{463DDC04-C774-4C22-A688-7C32B0FDB91B}" type="pres">
      <dgm:prSet presAssocID="{F7A2B2CC-F37C-4648-9902-EA9536C556AC}" presName="Name23" presStyleLbl="parChTrans1D4" presStyleIdx="0" presStyleCnt="2"/>
      <dgm:spPr/>
    </dgm:pt>
    <dgm:pt modelId="{F8C12F26-715A-48D8-B291-9E4D0826FD0C}" type="pres">
      <dgm:prSet presAssocID="{41D1E2F4-7FB1-4A4E-BFE2-8E3AC4083762}" presName="hierRoot4" presStyleCnt="0"/>
      <dgm:spPr/>
    </dgm:pt>
    <dgm:pt modelId="{D7D20C7B-E75C-4497-81B7-EDE5A7F76793}" type="pres">
      <dgm:prSet presAssocID="{41D1E2F4-7FB1-4A4E-BFE2-8E3AC4083762}" presName="composite4" presStyleCnt="0"/>
      <dgm:spPr/>
    </dgm:pt>
    <dgm:pt modelId="{A50F3292-E7C4-424E-A368-3C921D542D21}" type="pres">
      <dgm:prSet presAssocID="{41D1E2F4-7FB1-4A4E-BFE2-8E3AC4083762}" presName="background4" presStyleLbl="node4" presStyleIdx="0" presStyleCnt="2"/>
      <dgm:spPr/>
    </dgm:pt>
    <dgm:pt modelId="{0CDBE567-F45C-4F4E-A0FE-67E02CDAC9B1}" type="pres">
      <dgm:prSet presAssocID="{41D1E2F4-7FB1-4A4E-BFE2-8E3AC4083762}" presName="text4" presStyleLbl="fgAcc4" presStyleIdx="0" presStyleCnt="2">
        <dgm:presLayoutVars>
          <dgm:chPref val="3"/>
        </dgm:presLayoutVars>
      </dgm:prSet>
      <dgm:spPr/>
    </dgm:pt>
    <dgm:pt modelId="{B41E1FB4-3078-4633-87F9-BC764972BD8E}" type="pres">
      <dgm:prSet presAssocID="{41D1E2F4-7FB1-4A4E-BFE2-8E3AC4083762}" presName="hierChild5" presStyleCnt="0"/>
      <dgm:spPr/>
    </dgm:pt>
    <dgm:pt modelId="{76306EF1-C140-48CC-B048-60BB39AE09EB}" type="pres">
      <dgm:prSet presAssocID="{CA646EAD-D486-492C-849C-EE312251E1B3}" presName="Name23" presStyleLbl="parChTrans1D4" presStyleIdx="1" presStyleCnt="2"/>
      <dgm:spPr/>
    </dgm:pt>
    <dgm:pt modelId="{D1F82760-BC66-4C9A-B034-47BD13D7441D}" type="pres">
      <dgm:prSet presAssocID="{B73235AE-DAC3-489A-A9AE-9C4FBC0E938A}" presName="hierRoot4" presStyleCnt="0"/>
      <dgm:spPr/>
    </dgm:pt>
    <dgm:pt modelId="{E1D8DBBF-CF09-41D9-B38F-A401F1F219BF}" type="pres">
      <dgm:prSet presAssocID="{B73235AE-DAC3-489A-A9AE-9C4FBC0E938A}" presName="composite4" presStyleCnt="0"/>
      <dgm:spPr/>
    </dgm:pt>
    <dgm:pt modelId="{066ED261-7D1D-4D78-AD29-3982C76ADF3F}" type="pres">
      <dgm:prSet presAssocID="{B73235AE-DAC3-489A-A9AE-9C4FBC0E938A}" presName="background4" presStyleLbl="node4" presStyleIdx="1" presStyleCnt="2"/>
      <dgm:spPr/>
    </dgm:pt>
    <dgm:pt modelId="{2B5FDA85-F008-4623-B907-B9EF7028FC22}" type="pres">
      <dgm:prSet presAssocID="{B73235AE-DAC3-489A-A9AE-9C4FBC0E938A}" presName="text4" presStyleLbl="fgAcc4" presStyleIdx="1" presStyleCnt="2">
        <dgm:presLayoutVars>
          <dgm:chPref val="3"/>
        </dgm:presLayoutVars>
      </dgm:prSet>
      <dgm:spPr/>
    </dgm:pt>
    <dgm:pt modelId="{DBE563BC-0591-4534-ABBF-8153E0CD8647}" type="pres">
      <dgm:prSet presAssocID="{B73235AE-DAC3-489A-A9AE-9C4FBC0E938A}" presName="hierChild5" presStyleCnt="0"/>
      <dgm:spPr/>
    </dgm:pt>
    <dgm:pt modelId="{73AD87A3-FBA6-43D3-AECD-4B0520D6DE33}" type="pres">
      <dgm:prSet presAssocID="{8364FF66-E960-47A2-BEBD-66A0D1756AAF}" presName="Name17" presStyleLbl="parChTrans1D3" presStyleIdx="1" presStyleCnt="3"/>
      <dgm:spPr/>
    </dgm:pt>
    <dgm:pt modelId="{8CCE2783-3EC5-41F7-B31E-B1C95806ADF3}" type="pres">
      <dgm:prSet presAssocID="{C3C2B2A3-0FBB-42B0-8DED-FB924CEE290A}" presName="hierRoot3" presStyleCnt="0"/>
      <dgm:spPr/>
    </dgm:pt>
    <dgm:pt modelId="{9F0EF365-2FB3-422D-B6F1-C113E5379101}" type="pres">
      <dgm:prSet presAssocID="{C3C2B2A3-0FBB-42B0-8DED-FB924CEE290A}" presName="composite3" presStyleCnt="0"/>
      <dgm:spPr/>
    </dgm:pt>
    <dgm:pt modelId="{756B303D-815F-4453-A527-9AF45CAAFDE1}" type="pres">
      <dgm:prSet presAssocID="{C3C2B2A3-0FBB-42B0-8DED-FB924CEE290A}" presName="background3" presStyleLbl="node3" presStyleIdx="1" presStyleCnt="3"/>
      <dgm:spPr/>
    </dgm:pt>
    <dgm:pt modelId="{F1E98896-7479-4E00-B154-CACE8B0B35FC}" type="pres">
      <dgm:prSet presAssocID="{C3C2B2A3-0FBB-42B0-8DED-FB924CEE290A}" presName="text3" presStyleLbl="fgAcc3" presStyleIdx="1" presStyleCnt="3">
        <dgm:presLayoutVars>
          <dgm:chPref val="3"/>
        </dgm:presLayoutVars>
      </dgm:prSet>
      <dgm:spPr/>
    </dgm:pt>
    <dgm:pt modelId="{9CBDD537-754F-432F-B002-4FC2C9216152}" type="pres">
      <dgm:prSet presAssocID="{C3C2B2A3-0FBB-42B0-8DED-FB924CEE290A}" presName="hierChild4" presStyleCnt="0"/>
      <dgm:spPr/>
    </dgm:pt>
    <dgm:pt modelId="{DA0956A2-77CC-4489-A5F8-50E33E77F5EA}" type="pres">
      <dgm:prSet presAssocID="{59295204-78BF-4324-9500-D1940C9576CD}" presName="Name10" presStyleLbl="parChTrans1D2" presStyleIdx="1" presStyleCnt="2"/>
      <dgm:spPr/>
    </dgm:pt>
    <dgm:pt modelId="{82B5481D-E994-47B1-8E54-B2A555E4249E}" type="pres">
      <dgm:prSet presAssocID="{34FEF602-3E23-4E21-BB18-2AC0B74B6046}" presName="hierRoot2" presStyleCnt="0"/>
      <dgm:spPr/>
    </dgm:pt>
    <dgm:pt modelId="{5722CDF0-FC3A-416E-B0FA-78BC6C8BF1C7}" type="pres">
      <dgm:prSet presAssocID="{34FEF602-3E23-4E21-BB18-2AC0B74B6046}" presName="composite2" presStyleCnt="0"/>
      <dgm:spPr/>
    </dgm:pt>
    <dgm:pt modelId="{72924234-BB15-43EC-818C-6F53FEAA75B8}" type="pres">
      <dgm:prSet presAssocID="{34FEF602-3E23-4E21-BB18-2AC0B74B6046}" presName="background2" presStyleLbl="node2" presStyleIdx="1" presStyleCnt="2"/>
      <dgm:spPr/>
    </dgm:pt>
    <dgm:pt modelId="{230CB235-0A5C-4BE3-8A82-702E84E8E5FA}" type="pres">
      <dgm:prSet presAssocID="{34FEF602-3E23-4E21-BB18-2AC0B74B6046}" presName="text2" presStyleLbl="fgAcc2" presStyleIdx="1" presStyleCnt="2">
        <dgm:presLayoutVars>
          <dgm:chPref val="3"/>
        </dgm:presLayoutVars>
      </dgm:prSet>
      <dgm:spPr/>
    </dgm:pt>
    <dgm:pt modelId="{149B9C9E-BB2E-42CF-B45E-8809DDE8B501}" type="pres">
      <dgm:prSet presAssocID="{34FEF602-3E23-4E21-BB18-2AC0B74B6046}" presName="hierChild3" presStyleCnt="0"/>
      <dgm:spPr/>
    </dgm:pt>
    <dgm:pt modelId="{D9555076-3DE3-4561-9654-FC9EE3FE9DF2}" type="pres">
      <dgm:prSet presAssocID="{F88472AD-AA1A-400C-8653-27034F98C57F}" presName="Name17" presStyleLbl="parChTrans1D3" presStyleIdx="2" presStyleCnt="3"/>
      <dgm:spPr/>
    </dgm:pt>
    <dgm:pt modelId="{7AD6F287-C811-4112-AEF3-A95C26495B54}" type="pres">
      <dgm:prSet presAssocID="{3C1C4B38-19CD-45A3-9C5E-2D05F877F485}" presName="hierRoot3" presStyleCnt="0"/>
      <dgm:spPr/>
    </dgm:pt>
    <dgm:pt modelId="{4FCD89B3-4F2C-4433-8881-F43CEECB69D4}" type="pres">
      <dgm:prSet presAssocID="{3C1C4B38-19CD-45A3-9C5E-2D05F877F485}" presName="composite3" presStyleCnt="0"/>
      <dgm:spPr/>
    </dgm:pt>
    <dgm:pt modelId="{8215A8C0-AAF7-4990-87A8-BDF1D6900BEF}" type="pres">
      <dgm:prSet presAssocID="{3C1C4B38-19CD-45A3-9C5E-2D05F877F485}" presName="background3" presStyleLbl="node3" presStyleIdx="2" presStyleCnt="3"/>
      <dgm:spPr/>
    </dgm:pt>
    <dgm:pt modelId="{359999BE-CD7E-4740-B0A8-CFBC40A2AA0F}" type="pres">
      <dgm:prSet presAssocID="{3C1C4B38-19CD-45A3-9C5E-2D05F877F485}" presName="text3" presStyleLbl="fgAcc3" presStyleIdx="2" presStyleCnt="3">
        <dgm:presLayoutVars>
          <dgm:chPref val="3"/>
        </dgm:presLayoutVars>
      </dgm:prSet>
      <dgm:spPr/>
    </dgm:pt>
    <dgm:pt modelId="{DDF7259F-C8C4-4F27-8CC9-63524EB84203}" type="pres">
      <dgm:prSet presAssocID="{3C1C4B38-19CD-45A3-9C5E-2D05F877F485}" presName="hierChild4" presStyleCnt="0"/>
      <dgm:spPr/>
    </dgm:pt>
  </dgm:ptLst>
  <dgm:cxnLst>
    <dgm:cxn modelId="{234E398E-A273-4E59-B932-25B34944F810}" srcId="{AB65F22F-7708-47B6-B1BA-BA4DEF783E6E}" destId="{C3C2B2A3-0FBB-42B0-8DED-FB924CEE290A}" srcOrd="1" destOrd="0" parTransId="{8364FF66-E960-47A2-BEBD-66A0D1756AAF}" sibTransId="{9DCFF314-FD95-400C-8621-9AF3949BE2E2}"/>
    <dgm:cxn modelId="{F372D806-8EFD-4923-BBA6-F71409ED7A64}" type="presOf" srcId="{CA646EAD-D486-492C-849C-EE312251E1B3}" destId="{76306EF1-C140-48CC-B048-60BB39AE09EB}" srcOrd="0" destOrd="0" presId="urn:microsoft.com/office/officeart/2005/8/layout/hierarchy1"/>
    <dgm:cxn modelId="{B63C779F-A358-43F0-A552-A3F0EB036C6F}" type="presOf" srcId="{D5A62184-5021-4294-AA67-970E4693F674}" destId="{22806AFC-8D80-4F21-A4EC-2BC5FB16750B}" srcOrd="0" destOrd="0" presId="urn:microsoft.com/office/officeart/2005/8/layout/hierarchy1"/>
    <dgm:cxn modelId="{4BCC5E8F-FB02-4504-B0F5-F6A6CBC9DD86}" type="presOf" srcId="{C3C2B2A3-0FBB-42B0-8DED-FB924CEE290A}" destId="{F1E98896-7479-4E00-B154-CACE8B0B35FC}" srcOrd="0" destOrd="0" presId="urn:microsoft.com/office/officeart/2005/8/layout/hierarchy1"/>
    <dgm:cxn modelId="{68635A6E-5A97-456C-B710-1A644C8F3A5F}" srcId="{AB65F22F-7708-47B6-B1BA-BA4DEF783E6E}" destId="{662FB627-EDE2-4412-983A-65A236383F44}" srcOrd="0" destOrd="0" parTransId="{D5A62184-5021-4294-AA67-970E4693F674}" sibTransId="{3E404988-9E3D-4C0B-9274-CAC9D2E5EC7A}"/>
    <dgm:cxn modelId="{E8A15B61-B35D-43B5-AD9E-60DF12CBB82C}" type="presOf" srcId="{E45A8902-6FD0-49E9-AAAB-99711A0D5B36}" destId="{D2B9BFE2-19E6-44BE-8A47-00172B09CA48}" srcOrd="0" destOrd="0" presId="urn:microsoft.com/office/officeart/2005/8/layout/hierarchy1"/>
    <dgm:cxn modelId="{58DBF4CA-E736-4F34-A89A-27F35C07F289}" srcId="{662FB627-EDE2-4412-983A-65A236383F44}" destId="{41D1E2F4-7FB1-4A4E-BFE2-8E3AC4083762}" srcOrd="0" destOrd="0" parTransId="{F7A2B2CC-F37C-4648-9902-EA9536C556AC}" sibTransId="{5D9DB6A1-935C-47A9-B734-10968CE84606}"/>
    <dgm:cxn modelId="{70087B75-AF19-4E87-ACC8-1C0D98293349}" srcId="{662FB627-EDE2-4412-983A-65A236383F44}" destId="{B73235AE-DAC3-489A-A9AE-9C4FBC0E938A}" srcOrd="1" destOrd="0" parTransId="{CA646EAD-D486-492C-849C-EE312251E1B3}" sibTransId="{8C608A3A-1DFF-4FCC-AE8F-73A0167F496F}"/>
    <dgm:cxn modelId="{8E05AAC6-20AC-4E97-927C-2A788031FCC9}" type="presOf" srcId="{F7A2B2CC-F37C-4648-9902-EA9536C556AC}" destId="{463DDC04-C774-4C22-A688-7C32B0FDB91B}" srcOrd="0" destOrd="0" presId="urn:microsoft.com/office/officeart/2005/8/layout/hierarchy1"/>
    <dgm:cxn modelId="{77CA22D4-254F-407F-A106-0E7E511EAF8A}" srcId="{E45A8902-6FD0-49E9-AAAB-99711A0D5B36}" destId="{267FF3D2-3F4C-42DF-A927-73EF3C0A354C}" srcOrd="0" destOrd="0" parTransId="{069E7283-D096-4EF9-B3EA-48F8DDB86634}" sibTransId="{87036D0C-9E1F-4721-BB27-F27D4A5CC385}"/>
    <dgm:cxn modelId="{F7829295-F760-438C-B35A-2B0FE479E81A}" srcId="{34FEF602-3E23-4E21-BB18-2AC0B74B6046}" destId="{3C1C4B38-19CD-45A3-9C5E-2D05F877F485}" srcOrd="0" destOrd="0" parTransId="{F88472AD-AA1A-400C-8653-27034F98C57F}" sibTransId="{FF761621-8280-4FD8-9F0B-9CAB33F8B7B5}"/>
    <dgm:cxn modelId="{72C174F5-A14D-4C70-9955-927E8D23DA4F}" type="presOf" srcId="{B73235AE-DAC3-489A-A9AE-9C4FBC0E938A}" destId="{2B5FDA85-F008-4623-B907-B9EF7028FC22}" srcOrd="0" destOrd="0" presId="urn:microsoft.com/office/officeart/2005/8/layout/hierarchy1"/>
    <dgm:cxn modelId="{8C75EE4D-E71D-4E5B-997C-DA91901C64D8}" type="presOf" srcId="{F88472AD-AA1A-400C-8653-27034F98C57F}" destId="{D9555076-3DE3-4561-9654-FC9EE3FE9DF2}" srcOrd="0" destOrd="0" presId="urn:microsoft.com/office/officeart/2005/8/layout/hierarchy1"/>
    <dgm:cxn modelId="{B6986159-1D6F-4759-9806-0AF311040626}" type="presOf" srcId="{8364FF66-E960-47A2-BEBD-66A0D1756AAF}" destId="{73AD87A3-FBA6-43D3-AECD-4B0520D6DE33}" srcOrd="0" destOrd="0" presId="urn:microsoft.com/office/officeart/2005/8/layout/hierarchy1"/>
    <dgm:cxn modelId="{A6F53FAA-F714-490E-9183-6DED8B737A9C}" type="presOf" srcId="{AB65F22F-7708-47B6-B1BA-BA4DEF783E6E}" destId="{0EA8670E-97BA-42C9-878A-D9D877DA0FBD}" srcOrd="0" destOrd="0" presId="urn:microsoft.com/office/officeart/2005/8/layout/hierarchy1"/>
    <dgm:cxn modelId="{38690E78-641B-4590-B187-F2C6D8538A7E}" srcId="{267FF3D2-3F4C-42DF-A927-73EF3C0A354C}" destId="{34FEF602-3E23-4E21-BB18-2AC0B74B6046}" srcOrd="1" destOrd="0" parTransId="{59295204-78BF-4324-9500-D1940C9576CD}" sibTransId="{A664C894-56BF-46D8-B217-8B49CD73AB06}"/>
    <dgm:cxn modelId="{1A2D2252-507C-4212-B8E7-447047F43503}" type="presOf" srcId="{41D1E2F4-7FB1-4A4E-BFE2-8E3AC4083762}" destId="{0CDBE567-F45C-4F4E-A0FE-67E02CDAC9B1}" srcOrd="0" destOrd="0" presId="urn:microsoft.com/office/officeart/2005/8/layout/hierarchy1"/>
    <dgm:cxn modelId="{3EB284CD-A4DE-493A-A03A-C4724B888175}" type="presOf" srcId="{267FF3D2-3F4C-42DF-A927-73EF3C0A354C}" destId="{A785EEAE-1CF7-410F-907D-ECD33E6482AD}" srcOrd="0" destOrd="0" presId="urn:microsoft.com/office/officeart/2005/8/layout/hierarchy1"/>
    <dgm:cxn modelId="{62579E82-7C77-44A8-9388-31B8E8C9E56D}" type="presOf" srcId="{59295204-78BF-4324-9500-D1940C9576CD}" destId="{DA0956A2-77CC-4489-A5F8-50E33E77F5EA}" srcOrd="0" destOrd="0" presId="urn:microsoft.com/office/officeart/2005/8/layout/hierarchy1"/>
    <dgm:cxn modelId="{B967DB4E-77FB-49F3-B5DF-95693D1DC8D1}" type="presOf" srcId="{3C1C4B38-19CD-45A3-9C5E-2D05F877F485}" destId="{359999BE-CD7E-4740-B0A8-CFBC40A2AA0F}" srcOrd="0" destOrd="0" presId="urn:microsoft.com/office/officeart/2005/8/layout/hierarchy1"/>
    <dgm:cxn modelId="{3909B714-21CF-47F7-A559-D6F8942A003E}" type="presOf" srcId="{76220209-1D4E-450B-B68F-514CE7565115}" destId="{B2EEACD3-F484-4A94-A9EF-09F186CF335A}" srcOrd="0" destOrd="0" presId="urn:microsoft.com/office/officeart/2005/8/layout/hierarchy1"/>
    <dgm:cxn modelId="{16930C49-2BFE-4FB4-9A37-F175B57B92DE}" type="presOf" srcId="{34FEF602-3E23-4E21-BB18-2AC0B74B6046}" destId="{230CB235-0A5C-4BE3-8A82-702E84E8E5FA}" srcOrd="0" destOrd="0" presId="urn:microsoft.com/office/officeart/2005/8/layout/hierarchy1"/>
    <dgm:cxn modelId="{8DAE998A-B5AF-4730-920C-7B1041D3FBB3}" type="presOf" srcId="{662FB627-EDE2-4412-983A-65A236383F44}" destId="{B1A7D1B6-DE53-4F27-A4A0-C31BD2CF852F}" srcOrd="0" destOrd="0" presId="urn:microsoft.com/office/officeart/2005/8/layout/hierarchy1"/>
    <dgm:cxn modelId="{9D6FA5B1-3B63-43AC-ACA1-2651A35F7034}" srcId="{267FF3D2-3F4C-42DF-A927-73EF3C0A354C}" destId="{AB65F22F-7708-47B6-B1BA-BA4DEF783E6E}" srcOrd="0" destOrd="0" parTransId="{76220209-1D4E-450B-B68F-514CE7565115}" sibTransId="{844E6E9A-8A3E-4FA3-BADD-468AAAEE4929}"/>
    <dgm:cxn modelId="{5BE08616-0AD7-405C-8DD1-D49A5F288D66}" type="presParOf" srcId="{D2B9BFE2-19E6-44BE-8A47-00172B09CA48}" destId="{6C1241E3-30CB-4CCB-8F93-30CC803C281F}" srcOrd="0" destOrd="0" presId="urn:microsoft.com/office/officeart/2005/8/layout/hierarchy1"/>
    <dgm:cxn modelId="{149AC1E0-4180-4001-979B-35298163B8E7}" type="presParOf" srcId="{6C1241E3-30CB-4CCB-8F93-30CC803C281F}" destId="{FB05190E-28C1-4971-B65E-801B845B6A03}" srcOrd="0" destOrd="0" presId="urn:microsoft.com/office/officeart/2005/8/layout/hierarchy1"/>
    <dgm:cxn modelId="{0965A563-3B20-41E0-A68B-7D9C2A796CDF}" type="presParOf" srcId="{FB05190E-28C1-4971-B65E-801B845B6A03}" destId="{A674E10C-08AF-4495-B877-1913D74096E8}" srcOrd="0" destOrd="0" presId="urn:microsoft.com/office/officeart/2005/8/layout/hierarchy1"/>
    <dgm:cxn modelId="{ECFFB33B-AF79-49D7-961B-B839F999EC0A}" type="presParOf" srcId="{FB05190E-28C1-4971-B65E-801B845B6A03}" destId="{A785EEAE-1CF7-410F-907D-ECD33E6482AD}" srcOrd="1" destOrd="0" presId="urn:microsoft.com/office/officeart/2005/8/layout/hierarchy1"/>
    <dgm:cxn modelId="{E59DFE00-D3F5-406D-BA68-EF24503E20E5}" type="presParOf" srcId="{6C1241E3-30CB-4CCB-8F93-30CC803C281F}" destId="{3E09EA1D-D373-4BA6-916D-ED25924FDF31}" srcOrd="1" destOrd="0" presId="urn:microsoft.com/office/officeart/2005/8/layout/hierarchy1"/>
    <dgm:cxn modelId="{FBA2B541-DD03-4D84-B191-21D5FCB8200C}" type="presParOf" srcId="{3E09EA1D-D373-4BA6-916D-ED25924FDF31}" destId="{B2EEACD3-F484-4A94-A9EF-09F186CF335A}" srcOrd="0" destOrd="0" presId="urn:microsoft.com/office/officeart/2005/8/layout/hierarchy1"/>
    <dgm:cxn modelId="{67A9B779-FEFF-4E20-BE62-8EFE43B6993A}" type="presParOf" srcId="{3E09EA1D-D373-4BA6-916D-ED25924FDF31}" destId="{457E89EE-D29A-4D40-A545-9CD0BB8FA81C}" srcOrd="1" destOrd="0" presId="urn:microsoft.com/office/officeart/2005/8/layout/hierarchy1"/>
    <dgm:cxn modelId="{4B2FC658-AB28-4D87-BF33-DCD970EDC6D7}" type="presParOf" srcId="{457E89EE-D29A-4D40-A545-9CD0BB8FA81C}" destId="{58CC32AB-0066-4E4E-944B-9582ECBC3978}" srcOrd="0" destOrd="0" presId="urn:microsoft.com/office/officeart/2005/8/layout/hierarchy1"/>
    <dgm:cxn modelId="{8342E64A-B814-49F4-895F-3B7BFA4824F7}" type="presParOf" srcId="{58CC32AB-0066-4E4E-944B-9582ECBC3978}" destId="{E4772F03-A5CA-4B6B-805F-9BF32197901D}" srcOrd="0" destOrd="0" presId="urn:microsoft.com/office/officeart/2005/8/layout/hierarchy1"/>
    <dgm:cxn modelId="{0F3AD6EC-7AA0-4523-A14D-0C5B7F2A919A}" type="presParOf" srcId="{58CC32AB-0066-4E4E-944B-9582ECBC3978}" destId="{0EA8670E-97BA-42C9-878A-D9D877DA0FBD}" srcOrd="1" destOrd="0" presId="urn:microsoft.com/office/officeart/2005/8/layout/hierarchy1"/>
    <dgm:cxn modelId="{D9F770FF-DBAD-47A2-A297-DB6666603D9C}" type="presParOf" srcId="{457E89EE-D29A-4D40-A545-9CD0BB8FA81C}" destId="{A071AB88-E26B-40C0-A35D-48A213A8AA25}" srcOrd="1" destOrd="0" presId="urn:microsoft.com/office/officeart/2005/8/layout/hierarchy1"/>
    <dgm:cxn modelId="{9E951B74-6D30-491E-AEFA-05EDAAB4ECFA}" type="presParOf" srcId="{A071AB88-E26B-40C0-A35D-48A213A8AA25}" destId="{22806AFC-8D80-4F21-A4EC-2BC5FB16750B}" srcOrd="0" destOrd="0" presId="urn:microsoft.com/office/officeart/2005/8/layout/hierarchy1"/>
    <dgm:cxn modelId="{95DB6A6C-68A0-44A0-905C-24ED71ABBABE}" type="presParOf" srcId="{A071AB88-E26B-40C0-A35D-48A213A8AA25}" destId="{FE210EB9-2914-4945-859F-F579841F5950}" srcOrd="1" destOrd="0" presId="urn:microsoft.com/office/officeart/2005/8/layout/hierarchy1"/>
    <dgm:cxn modelId="{0DEBF620-DE3F-4FD9-A8B8-499F3AB4500F}" type="presParOf" srcId="{FE210EB9-2914-4945-859F-F579841F5950}" destId="{24A4E593-B6F9-4041-BDBF-9C0A5EC43037}" srcOrd="0" destOrd="0" presId="urn:microsoft.com/office/officeart/2005/8/layout/hierarchy1"/>
    <dgm:cxn modelId="{BBF92CC2-1075-4A91-99D3-8E3E0D14C1F6}" type="presParOf" srcId="{24A4E593-B6F9-4041-BDBF-9C0A5EC43037}" destId="{2ECEB29D-CE50-4F78-87EA-B06A7E9B383D}" srcOrd="0" destOrd="0" presId="urn:microsoft.com/office/officeart/2005/8/layout/hierarchy1"/>
    <dgm:cxn modelId="{7CC2EC7A-7B4C-435E-942D-D1524FA24E39}" type="presParOf" srcId="{24A4E593-B6F9-4041-BDBF-9C0A5EC43037}" destId="{B1A7D1B6-DE53-4F27-A4A0-C31BD2CF852F}" srcOrd="1" destOrd="0" presId="urn:microsoft.com/office/officeart/2005/8/layout/hierarchy1"/>
    <dgm:cxn modelId="{717C2E2E-FB1A-41A7-B0EE-B71E26EA4EB3}" type="presParOf" srcId="{FE210EB9-2914-4945-859F-F579841F5950}" destId="{43FF9E8A-0465-4630-9CB2-F90AD5ABCD6C}" srcOrd="1" destOrd="0" presId="urn:microsoft.com/office/officeart/2005/8/layout/hierarchy1"/>
    <dgm:cxn modelId="{B680A4FD-5C6A-459C-AFEF-BE3E1EBBF0B4}" type="presParOf" srcId="{43FF9E8A-0465-4630-9CB2-F90AD5ABCD6C}" destId="{463DDC04-C774-4C22-A688-7C32B0FDB91B}" srcOrd="0" destOrd="0" presId="urn:microsoft.com/office/officeart/2005/8/layout/hierarchy1"/>
    <dgm:cxn modelId="{87678BE3-F8D4-44BF-B691-A67896FD7DE7}" type="presParOf" srcId="{43FF9E8A-0465-4630-9CB2-F90AD5ABCD6C}" destId="{F8C12F26-715A-48D8-B291-9E4D0826FD0C}" srcOrd="1" destOrd="0" presId="urn:microsoft.com/office/officeart/2005/8/layout/hierarchy1"/>
    <dgm:cxn modelId="{6D63EE49-EBC9-425C-A5B5-7B119BCB4ADF}" type="presParOf" srcId="{F8C12F26-715A-48D8-B291-9E4D0826FD0C}" destId="{D7D20C7B-E75C-4497-81B7-EDE5A7F76793}" srcOrd="0" destOrd="0" presId="urn:microsoft.com/office/officeart/2005/8/layout/hierarchy1"/>
    <dgm:cxn modelId="{4C352577-D620-4269-94A7-4F97C6C310F2}" type="presParOf" srcId="{D7D20C7B-E75C-4497-81B7-EDE5A7F76793}" destId="{A50F3292-E7C4-424E-A368-3C921D542D21}" srcOrd="0" destOrd="0" presId="urn:microsoft.com/office/officeart/2005/8/layout/hierarchy1"/>
    <dgm:cxn modelId="{F1CE940E-2120-410D-8625-D29BD1539AF3}" type="presParOf" srcId="{D7D20C7B-E75C-4497-81B7-EDE5A7F76793}" destId="{0CDBE567-F45C-4F4E-A0FE-67E02CDAC9B1}" srcOrd="1" destOrd="0" presId="urn:microsoft.com/office/officeart/2005/8/layout/hierarchy1"/>
    <dgm:cxn modelId="{A552088D-D61B-49D8-BBE8-2173356B88C2}" type="presParOf" srcId="{F8C12F26-715A-48D8-B291-9E4D0826FD0C}" destId="{B41E1FB4-3078-4633-87F9-BC764972BD8E}" srcOrd="1" destOrd="0" presId="urn:microsoft.com/office/officeart/2005/8/layout/hierarchy1"/>
    <dgm:cxn modelId="{5B3DE149-D201-422D-BDA4-EE8293E9EF49}" type="presParOf" srcId="{43FF9E8A-0465-4630-9CB2-F90AD5ABCD6C}" destId="{76306EF1-C140-48CC-B048-60BB39AE09EB}" srcOrd="2" destOrd="0" presId="urn:microsoft.com/office/officeart/2005/8/layout/hierarchy1"/>
    <dgm:cxn modelId="{B54FA156-0EC6-43A1-ABBF-758FBF57C6E1}" type="presParOf" srcId="{43FF9E8A-0465-4630-9CB2-F90AD5ABCD6C}" destId="{D1F82760-BC66-4C9A-B034-47BD13D7441D}" srcOrd="3" destOrd="0" presId="urn:microsoft.com/office/officeart/2005/8/layout/hierarchy1"/>
    <dgm:cxn modelId="{45DF0865-7024-4A54-9CFB-C33D6B0FDB4A}" type="presParOf" srcId="{D1F82760-BC66-4C9A-B034-47BD13D7441D}" destId="{E1D8DBBF-CF09-41D9-B38F-A401F1F219BF}" srcOrd="0" destOrd="0" presId="urn:microsoft.com/office/officeart/2005/8/layout/hierarchy1"/>
    <dgm:cxn modelId="{C7076EE0-7EE8-4F7F-AF79-5F95F02ECC9A}" type="presParOf" srcId="{E1D8DBBF-CF09-41D9-B38F-A401F1F219BF}" destId="{066ED261-7D1D-4D78-AD29-3982C76ADF3F}" srcOrd="0" destOrd="0" presId="urn:microsoft.com/office/officeart/2005/8/layout/hierarchy1"/>
    <dgm:cxn modelId="{B7CF4895-8F03-4758-B1B6-CF631257CF6C}" type="presParOf" srcId="{E1D8DBBF-CF09-41D9-B38F-A401F1F219BF}" destId="{2B5FDA85-F008-4623-B907-B9EF7028FC22}" srcOrd="1" destOrd="0" presId="urn:microsoft.com/office/officeart/2005/8/layout/hierarchy1"/>
    <dgm:cxn modelId="{7EF274B6-188B-4B21-943A-02DF119BE912}" type="presParOf" srcId="{D1F82760-BC66-4C9A-B034-47BD13D7441D}" destId="{DBE563BC-0591-4534-ABBF-8153E0CD8647}" srcOrd="1" destOrd="0" presId="urn:microsoft.com/office/officeart/2005/8/layout/hierarchy1"/>
    <dgm:cxn modelId="{2132B847-8B96-4707-9D7C-75CEC5969035}" type="presParOf" srcId="{A071AB88-E26B-40C0-A35D-48A213A8AA25}" destId="{73AD87A3-FBA6-43D3-AECD-4B0520D6DE33}" srcOrd="2" destOrd="0" presId="urn:microsoft.com/office/officeart/2005/8/layout/hierarchy1"/>
    <dgm:cxn modelId="{87682825-2113-4823-A0D5-9CAA6EF1A0B6}" type="presParOf" srcId="{A071AB88-E26B-40C0-A35D-48A213A8AA25}" destId="{8CCE2783-3EC5-41F7-B31E-B1C95806ADF3}" srcOrd="3" destOrd="0" presId="urn:microsoft.com/office/officeart/2005/8/layout/hierarchy1"/>
    <dgm:cxn modelId="{2D4BC9AB-C0AC-4E22-AA84-DA952ED76276}" type="presParOf" srcId="{8CCE2783-3EC5-41F7-B31E-B1C95806ADF3}" destId="{9F0EF365-2FB3-422D-B6F1-C113E5379101}" srcOrd="0" destOrd="0" presId="urn:microsoft.com/office/officeart/2005/8/layout/hierarchy1"/>
    <dgm:cxn modelId="{133D6CED-59FE-48B1-9827-C62EE8595B7F}" type="presParOf" srcId="{9F0EF365-2FB3-422D-B6F1-C113E5379101}" destId="{756B303D-815F-4453-A527-9AF45CAAFDE1}" srcOrd="0" destOrd="0" presId="urn:microsoft.com/office/officeart/2005/8/layout/hierarchy1"/>
    <dgm:cxn modelId="{DE9FBF65-D80D-491D-9A7A-0CFE8EA736B3}" type="presParOf" srcId="{9F0EF365-2FB3-422D-B6F1-C113E5379101}" destId="{F1E98896-7479-4E00-B154-CACE8B0B35FC}" srcOrd="1" destOrd="0" presId="urn:microsoft.com/office/officeart/2005/8/layout/hierarchy1"/>
    <dgm:cxn modelId="{54F2F25B-8325-411A-B1D6-1EAA4B14052A}" type="presParOf" srcId="{8CCE2783-3EC5-41F7-B31E-B1C95806ADF3}" destId="{9CBDD537-754F-432F-B002-4FC2C9216152}" srcOrd="1" destOrd="0" presId="urn:microsoft.com/office/officeart/2005/8/layout/hierarchy1"/>
    <dgm:cxn modelId="{5252EFEF-9EAE-42DC-8348-0F80C9E01147}" type="presParOf" srcId="{3E09EA1D-D373-4BA6-916D-ED25924FDF31}" destId="{DA0956A2-77CC-4489-A5F8-50E33E77F5EA}" srcOrd="2" destOrd="0" presId="urn:microsoft.com/office/officeart/2005/8/layout/hierarchy1"/>
    <dgm:cxn modelId="{265BBCBA-855E-4BB5-A24E-52B5C8ABCF1E}" type="presParOf" srcId="{3E09EA1D-D373-4BA6-916D-ED25924FDF31}" destId="{82B5481D-E994-47B1-8E54-B2A555E4249E}" srcOrd="3" destOrd="0" presId="urn:microsoft.com/office/officeart/2005/8/layout/hierarchy1"/>
    <dgm:cxn modelId="{0FA460A5-DA1F-497F-BACA-7106C7B797AF}" type="presParOf" srcId="{82B5481D-E994-47B1-8E54-B2A555E4249E}" destId="{5722CDF0-FC3A-416E-B0FA-78BC6C8BF1C7}" srcOrd="0" destOrd="0" presId="urn:microsoft.com/office/officeart/2005/8/layout/hierarchy1"/>
    <dgm:cxn modelId="{6FEFBBD8-742C-4A5E-B433-4E6736360F24}" type="presParOf" srcId="{5722CDF0-FC3A-416E-B0FA-78BC6C8BF1C7}" destId="{72924234-BB15-43EC-818C-6F53FEAA75B8}" srcOrd="0" destOrd="0" presId="urn:microsoft.com/office/officeart/2005/8/layout/hierarchy1"/>
    <dgm:cxn modelId="{98D22610-EA80-4360-B1DF-0686867D7E61}" type="presParOf" srcId="{5722CDF0-FC3A-416E-B0FA-78BC6C8BF1C7}" destId="{230CB235-0A5C-4BE3-8A82-702E84E8E5FA}" srcOrd="1" destOrd="0" presId="urn:microsoft.com/office/officeart/2005/8/layout/hierarchy1"/>
    <dgm:cxn modelId="{5BA2E960-3A64-437B-88E0-17C4DE528250}" type="presParOf" srcId="{82B5481D-E994-47B1-8E54-B2A555E4249E}" destId="{149B9C9E-BB2E-42CF-B45E-8809DDE8B501}" srcOrd="1" destOrd="0" presId="urn:microsoft.com/office/officeart/2005/8/layout/hierarchy1"/>
    <dgm:cxn modelId="{7ED37F8E-5D80-410B-8717-F1EAF16CC797}" type="presParOf" srcId="{149B9C9E-BB2E-42CF-B45E-8809DDE8B501}" destId="{D9555076-3DE3-4561-9654-FC9EE3FE9DF2}" srcOrd="0" destOrd="0" presId="urn:microsoft.com/office/officeart/2005/8/layout/hierarchy1"/>
    <dgm:cxn modelId="{B14C91FA-6DB5-415A-BB3B-1721085F75CC}" type="presParOf" srcId="{149B9C9E-BB2E-42CF-B45E-8809DDE8B501}" destId="{7AD6F287-C811-4112-AEF3-A95C26495B54}" srcOrd="1" destOrd="0" presId="urn:microsoft.com/office/officeart/2005/8/layout/hierarchy1"/>
    <dgm:cxn modelId="{30F0580A-9142-4ED3-B6CA-6D9A2349A4E0}" type="presParOf" srcId="{7AD6F287-C811-4112-AEF3-A95C26495B54}" destId="{4FCD89B3-4F2C-4433-8881-F43CEECB69D4}" srcOrd="0" destOrd="0" presId="urn:microsoft.com/office/officeart/2005/8/layout/hierarchy1"/>
    <dgm:cxn modelId="{67DDD154-80E4-4D70-98F5-10EB0B7528A0}" type="presParOf" srcId="{4FCD89B3-4F2C-4433-8881-F43CEECB69D4}" destId="{8215A8C0-AAF7-4990-87A8-BDF1D6900BEF}" srcOrd="0" destOrd="0" presId="urn:microsoft.com/office/officeart/2005/8/layout/hierarchy1"/>
    <dgm:cxn modelId="{9E9E8EE1-905D-411F-B4F8-596A0A2A7D49}" type="presParOf" srcId="{4FCD89B3-4F2C-4433-8881-F43CEECB69D4}" destId="{359999BE-CD7E-4740-B0A8-CFBC40A2AA0F}" srcOrd="1" destOrd="0" presId="urn:microsoft.com/office/officeart/2005/8/layout/hierarchy1"/>
    <dgm:cxn modelId="{59262617-7A3F-46BC-A35C-9960D1213FEA}" type="presParOf" srcId="{7AD6F287-C811-4112-AEF3-A95C26495B54}" destId="{DDF7259F-C8C4-4F27-8CC9-63524EB8420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55076-3DE3-4561-9654-FC9EE3FE9DF2}">
      <dsp:nvSpPr>
        <dsp:cNvPr id="0" name=""/>
        <dsp:cNvSpPr/>
      </dsp:nvSpPr>
      <dsp:spPr>
        <a:xfrm>
          <a:off x="7659629" y="2926383"/>
          <a:ext cx="91440" cy="5449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497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956A2-77CC-4489-A5F8-50E33E77F5EA}">
      <dsp:nvSpPr>
        <dsp:cNvPr id="0" name=""/>
        <dsp:cNvSpPr/>
      </dsp:nvSpPr>
      <dsp:spPr>
        <a:xfrm>
          <a:off x="5987668" y="1191526"/>
          <a:ext cx="1717680" cy="544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383"/>
              </a:lnTo>
              <a:lnTo>
                <a:pt x="1717680" y="371383"/>
              </a:lnTo>
              <a:lnTo>
                <a:pt x="1717680" y="54497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AD87A3-FBA6-43D3-AECD-4B0520D6DE33}">
      <dsp:nvSpPr>
        <dsp:cNvPr id="0" name=""/>
        <dsp:cNvSpPr/>
      </dsp:nvSpPr>
      <dsp:spPr>
        <a:xfrm>
          <a:off x="4269987" y="2926383"/>
          <a:ext cx="1145120" cy="544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383"/>
              </a:lnTo>
              <a:lnTo>
                <a:pt x="1145120" y="371383"/>
              </a:lnTo>
              <a:lnTo>
                <a:pt x="1145120" y="54497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306EF1-C140-48CC-B048-60BB39AE09EB}">
      <dsp:nvSpPr>
        <dsp:cNvPr id="0" name=""/>
        <dsp:cNvSpPr/>
      </dsp:nvSpPr>
      <dsp:spPr>
        <a:xfrm>
          <a:off x="3124867" y="4661241"/>
          <a:ext cx="1145120" cy="544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383"/>
              </a:lnTo>
              <a:lnTo>
                <a:pt x="1145120" y="371383"/>
              </a:lnTo>
              <a:lnTo>
                <a:pt x="1145120" y="54497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3DDC04-C774-4C22-A688-7C32B0FDB91B}">
      <dsp:nvSpPr>
        <dsp:cNvPr id="0" name=""/>
        <dsp:cNvSpPr/>
      </dsp:nvSpPr>
      <dsp:spPr>
        <a:xfrm>
          <a:off x="1979746" y="4661241"/>
          <a:ext cx="1145120" cy="544973"/>
        </a:xfrm>
        <a:custGeom>
          <a:avLst/>
          <a:gdLst/>
          <a:ahLst/>
          <a:cxnLst/>
          <a:rect l="0" t="0" r="0" b="0"/>
          <a:pathLst>
            <a:path>
              <a:moveTo>
                <a:pt x="1145120" y="0"/>
              </a:moveTo>
              <a:lnTo>
                <a:pt x="1145120" y="371383"/>
              </a:lnTo>
              <a:lnTo>
                <a:pt x="0" y="371383"/>
              </a:lnTo>
              <a:lnTo>
                <a:pt x="0" y="54497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06AFC-8D80-4F21-A4EC-2BC5FB16750B}">
      <dsp:nvSpPr>
        <dsp:cNvPr id="0" name=""/>
        <dsp:cNvSpPr/>
      </dsp:nvSpPr>
      <dsp:spPr>
        <a:xfrm>
          <a:off x="3124867" y="2926383"/>
          <a:ext cx="1145120" cy="544973"/>
        </a:xfrm>
        <a:custGeom>
          <a:avLst/>
          <a:gdLst/>
          <a:ahLst/>
          <a:cxnLst/>
          <a:rect l="0" t="0" r="0" b="0"/>
          <a:pathLst>
            <a:path>
              <a:moveTo>
                <a:pt x="1145120" y="0"/>
              </a:moveTo>
              <a:lnTo>
                <a:pt x="1145120" y="371383"/>
              </a:lnTo>
              <a:lnTo>
                <a:pt x="0" y="371383"/>
              </a:lnTo>
              <a:lnTo>
                <a:pt x="0" y="54497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EEACD3-F484-4A94-A9EF-09F186CF335A}">
      <dsp:nvSpPr>
        <dsp:cNvPr id="0" name=""/>
        <dsp:cNvSpPr/>
      </dsp:nvSpPr>
      <dsp:spPr>
        <a:xfrm>
          <a:off x="4269987" y="1191526"/>
          <a:ext cx="1717680" cy="544973"/>
        </a:xfrm>
        <a:custGeom>
          <a:avLst/>
          <a:gdLst/>
          <a:ahLst/>
          <a:cxnLst/>
          <a:rect l="0" t="0" r="0" b="0"/>
          <a:pathLst>
            <a:path>
              <a:moveTo>
                <a:pt x="1717680" y="0"/>
              </a:moveTo>
              <a:lnTo>
                <a:pt x="1717680" y="371383"/>
              </a:lnTo>
              <a:lnTo>
                <a:pt x="0" y="371383"/>
              </a:lnTo>
              <a:lnTo>
                <a:pt x="0" y="54497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4E10C-08AF-4495-B877-1913D74096E8}">
      <dsp:nvSpPr>
        <dsp:cNvPr id="0" name=""/>
        <dsp:cNvSpPr/>
      </dsp:nvSpPr>
      <dsp:spPr>
        <a:xfrm>
          <a:off x="5050751" y="1641"/>
          <a:ext cx="1873833" cy="11898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85EEAE-1CF7-410F-907D-ECD33E6482AD}">
      <dsp:nvSpPr>
        <dsp:cNvPr id="0" name=""/>
        <dsp:cNvSpPr/>
      </dsp:nvSpPr>
      <dsp:spPr>
        <a:xfrm>
          <a:off x="5258955" y="199435"/>
          <a:ext cx="1873833" cy="11898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MATTER</a:t>
          </a:r>
        </a:p>
      </dsp:txBody>
      <dsp:txXfrm>
        <a:off x="5293806" y="234286"/>
        <a:ext cx="1804131" cy="1120182"/>
      </dsp:txXfrm>
    </dsp:sp>
    <dsp:sp modelId="{E4772F03-A5CA-4B6B-805F-9BF32197901D}">
      <dsp:nvSpPr>
        <dsp:cNvPr id="0" name=""/>
        <dsp:cNvSpPr/>
      </dsp:nvSpPr>
      <dsp:spPr>
        <a:xfrm>
          <a:off x="3333071" y="1736499"/>
          <a:ext cx="1873833" cy="11898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8670E-97BA-42C9-878A-D9D877DA0FBD}">
      <dsp:nvSpPr>
        <dsp:cNvPr id="0" name=""/>
        <dsp:cNvSpPr/>
      </dsp:nvSpPr>
      <dsp:spPr>
        <a:xfrm>
          <a:off x="3541274" y="1934292"/>
          <a:ext cx="1873833" cy="11898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Homogeneous</a:t>
          </a:r>
        </a:p>
      </dsp:txBody>
      <dsp:txXfrm>
        <a:off x="3576125" y="1969143"/>
        <a:ext cx="1804131" cy="1120182"/>
      </dsp:txXfrm>
    </dsp:sp>
    <dsp:sp modelId="{2ECEB29D-CE50-4F78-87EA-B06A7E9B383D}">
      <dsp:nvSpPr>
        <dsp:cNvPr id="0" name=""/>
        <dsp:cNvSpPr/>
      </dsp:nvSpPr>
      <dsp:spPr>
        <a:xfrm>
          <a:off x="2187950" y="3471356"/>
          <a:ext cx="1873833" cy="11898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7D1B6-DE53-4F27-A4A0-C31BD2CF852F}">
      <dsp:nvSpPr>
        <dsp:cNvPr id="0" name=""/>
        <dsp:cNvSpPr/>
      </dsp:nvSpPr>
      <dsp:spPr>
        <a:xfrm>
          <a:off x="2396154" y="3669150"/>
          <a:ext cx="1873833" cy="11898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Pure Substances</a:t>
          </a:r>
        </a:p>
      </dsp:txBody>
      <dsp:txXfrm>
        <a:off x="2431005" y="3704001"/>
        <a:ext cx="1804131" cy="1120182"/>
      </dsp:txXfrm>
    </dsp:sp>
    <dsp:sp modelId="{A50F3292-E7C4-424E-A368-3C921D542D21}">
      <dsp:nvSpPr>
        <dsp:cNvPr id="0" name=""/>
        <dsp:cNvSpPr/>
      </dsp:nvSpPr>
      <dsp:spPr>
        <a:xfrm>
          <a:off x="1042830" y="5206214"/>
          <a:ext cx="1873833" cy="11898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BE567-F45C-4F4E-A0FE-67E02CDAC9B1}">
      <dsp:nvSpPr>
        <dsp:cNvPr id="0" name=""/>
        <dsp:cNvSpPr/>
      </dsp:nvSpPr>
      <dsp:spPr>
        <a:xfrm>
          <a:off x="1251033" y="5404007"/>
          <a:ext cx="1873833" cy="11898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Elements</a:t>
          </a:r>
        </a:p>
      </dsp:txBody>
      <dsp:txXfrm>
        <a:off x="1285884" y="5438858"/>
        <a:ext cx="1804131" cy="1120182"/>
      </dsp:txXfrm>
    </dsp:sp>
    <dsp:sp modelId="{066ED261-7D1D-4D78-AD29-3982C76ADF3F}">
      <dsp:nvSpPr>
        <dsp:cNvPr id="0" name=""/>
        <dsp:cNvSpPr/>
      </dsp:nvSpPr>
      <dsp:spPr>
        <a:xfrm>
          <a:off x="3333071" y="5206214"/>
          <a:ext cx="1873833" cy="11898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FDA85-F008-4623-B907-B9EF7028FC22}">
      <dsp:nvSpPr>
        <dsp:cNvPr id="0" name=""/>
        <dsp:cNvSpPr/>
      </dsp:nvSpPr>
      <dsp:spPr>
        <a:xfrm>
          <a:off x="3541274" y="5404007"/>
          <a:ext cx="1873833" cy="11898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Compounds</a:t>
          </a:r>
        </a:p>
      </dsp:txBody>
      <dsp:txXfrm>
        <a:off x="3576125" y="5438858"/>
        <a:ext cx="1804131" cy="1120182"/>
      </dsp:txXfrm>
    </dsp:sp>
    <dsp:sp modelId="{756B303D-815F-4453-A527-9AF45CAAFDE1}">
      <dsp:nvSpPr>
        <dsp:cNvPr id="0" name=""/>
        <dsp:cNvSpPr/>
      </dsp:nvSpPr>
      <dsp:spPr>
        <a:xfrm>
          <a:off x="4478191" y="3471356"/>
          <a:ext cx="1873833" cy="11898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E98896-7479-4E00-B154-CACE8B0B35FC}">
      <dsp:nvSpPr>
        <dsp:cNvPr id="0" name=""/>
        <dsp:cNvSpPr/>
      </dsp:nvSpPr>
      <dsp:spPr>
        <a:xfrm>
          <a:off x="4686395" y="3669150"/>
          <a:ext cx="1873833" cy="11898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Solutions</a:t>
          </a:r>
        </a:p>
      </dsp:txBody>
      <dsp:txXfrm>
        <a:off x="4721246" y="3704001"/>
        <a:ext cx="1804131" cy="1120182"/>
      </dsp:txXfrm>
    </dsp:sp>
    <dsp:sp modelId="{72924234-BB15-43EC-818C-6F53FEAA75B8}">
      <dsp:nvSpPr>
        <dsp:cNvPr id="0" name=""/>
        <dsp:cNvSpPr/>
      </dsp:nvSpPr>
      <dsp:spPr>
        <a:xfrm>
          <a:off x="6768432" y="1736499"/>
          <a:ext cx="1873833" cy="11898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CB235-0A5C-4BE3-8A82-702E84E8E5FA}">
      <dsp:nvSpPr>
        <dsp:cNvPr id="0" name=""/>
        <dsp:cNvSpPr/>
      </dsp:nvSpPr>
      <dsp:spPr>
        <a:xfrm>
          <a:off x="6976636" y="1934292"/>
          <a:ext cx="1873833" cy="11898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Heterogeneous</a:t>
          </a:r>
        </a:p>
      </dsp:txBody>
      <dsp:txXfrm>
        <a:off x="7011487" y="1969143"/>
        <a:ext cx="1804131" cy="1120182"/>
      </dsp:txXfrm>
    </dsp:sp>
    <dsp:sp modelId="{8215A8C0-AAF7-4990-87A8-BDF1D6900BEF}">
      <dsp:nvSpPr>
        <dsp:cNvPr id="0" name=""/>
        <dsp:cNvSpPr/>
      </dsp:nvSpPr>
      <dsp:spPr>
        <a:xfrm>
          <a:off x="6768432" y="3471356"/>
          <a:ext cx="1873833" cy="11898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9999BE-CD7E-4740-B0A8-CFBC40A2AA0F}">
      <dsp:nvSpPr>
        <dsp:cNvPr id="0" name=""/>
        <dsp:cNvSpPr/>
      </dsp:nvSpPr>
      <dsp:spPr>
        <a:xfrm>
          <a:off x="6976636" y="3669150"/>
          <a:ext cx="1873833" cy="11898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Mixtures</a:t>
          </a:r>
        </a:p>
      </dsp:txBody>
      <dsp:txXfrm>
        <a:off x="7011487" y="3704001"/>
        <a:ext cx="1804131" cy="11201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92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406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13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9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39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8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55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8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80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523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1658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4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9165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198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88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1D85B-B06D-4D03-8E0A-839624A8CB21}" type="datetimeFigureOut">
              <a:rPr lang="en-US" smtClean="0"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54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Pick up three handouts – one is your notes.</a:t>
            </a:r>
          </a:p>
          <a:p>
            <a:r>
              <a:rPr lang="en-US" sz="2800" dirty="0"/>
              <a:t>Turn in your homework handout.</a:t>
            </a:r>
          </a:p>
        </p:txBody>
      </p:sp>
    </p:spTree>
    <p:extLst>
      <p:ext uri="{BB962C8B-B14F-4D97-AF65-F5344CB8AC3E}">
        <p14:creationId xmlns:p14="http://schemas.microsoft.com/office/powerpoint/2010/main" val="2894250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CLASSES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9188026" cy="46837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 </a:t>
            </a:r>
            <a:r>
              <a:rPr lang="en-US" sz="2800" dirty="0"/>
              <a:t>Matter can be classified as heterogeneous or homogenous.</a:t>
            </a:r>
          </a:p>
          <a:p>
            <a:pPr marL="0" indent="0">
              <a:buNone/>
            </a:pPr>
            <a:r>
              <a:rPr lang="en-US" sz="2800" dirty="0"/>
              <a:t> </a:t>
            </a:r>
          </a:p>
          <a:p>
            <a:pPr marL="0" indent="0" algn="ctr">
              <a:buNone/>
            </a:pPr>
            <a:r>
              <a:rPr lang="en-US" sz="2800" b="1" dirty="0"/>
              <a:t>HOMOGENEOUS	</a:t>
            </a:r>
          </a:p>
          <a:p>
            <a:pPr marL="0" indent="0">
              <a:buNone/>
            </a:pPr>
            <a:r>
              <a:rPr lang="en-US" sz="2800" dirty="0"/>
              <a:t>All parts of the substance are identical.				</a:t>
            </a:r>
          </a:p>
          <a:p>
            <a:pPr marL="0" indent="0">
              <a:buNone/>
            </a:pPr>
            <a:r>
              <a:rPr lang="en-US" sz="2800" dirty="0"/>
              <a:t>This includes elements, compounds, and solutions.</a:t>
            </a:r>
            <a:endParaRPr lang="en-US" sz="2800" b="1" dirty="0"/>
          </a:p>
          <a:p>
            <a:pPr marL="0" indent="0" algn="ctr">
              <a:buNone/>
            </a:pPr>
            <a:r>
              <a:rPr lang="en-US" sz="2800" b="1" dirty="0"/>
              <a:t>HETEROGENEOUS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All parts of the substance are NOT identical.</a:t>
            </a:r>
          </a:p>
          <a:p>
            <a:pPr marL="0" indent="0">
              <a:buNone/>
            </a:pPr>
            <a:r>
              <a:rPr lang="en-US" sz="2800" dirty="0"/>
              <a:t>This includes mixtures.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05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43560796"/>
              </p:ext>
            </p:extLst>
          </p:nvPr>
        </p:nvGraphicFramePr>
        <p:xfrm>
          <a:off x="182880" y="120226"/>
          <a:ext cx="9893300" cy="6595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5498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un.edu/%7Ecpanhd/C101webnotes/matter-and-energy/images/mat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134" y="307975"/>
            <a:ext cx="8642985" cy="644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17360" y="5039360"/>
            <a:ext cx="277368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Heterogeneous</a:t>
            </a:r>
          </a:p>
        </p:txBody>
      </p:sp>
    </p:spTree>
    <p:extLst>
      <p:ext uri="{BB962C8B-B14F-4D97-AF65-F5344CB8AC3E}">
        <p14:creationId xmlns:p14="http://schemas.microsoft.com/office/powerpoint/2010/main" val="3348981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ELEMENT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the simplest pure substance.  </a:t>
            </a:r>
          </a:p>
          <a:p>
            <a:pPr lvl="0"/>
            <a:r>
              <a:rPr lang="en-US" sz="2800" dirty="0"/>
              <a:t>cannot be changed into anything simpler through heat or a chemical reaction.  </a:t>
            </a:r>
          </a:p>
          <a:p>
            <a:pPr lvl="0"/>
            <a:r>
              <a:rPr lang="en-US" sz="2800" dirty="0"/>
              <a:t>consist of all the same atoms (the building blocks of matter).</a:t>
            </a:r>
          </a:p>
          <a:p>
            <a:pPr lvl="0"/>
            <a:r>
              <a:rPr lang="en-US" sz="2800" dirty="0"/>
              <a:t>all parts are identical.</a:t>
            </a:r>
          </a:p>
          <a:p>
            <a:pPr lvl="0"/>
            <a:r>
              <a:rPr lang="en-US" sz="2800" dirty="0"/>
              <a:t>Examples:  iron (Fe), copper (Cu), mercury (Hg)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184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COMPOUND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76401"/>
            <a:ext cx="9350586" cy="5008880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>made up of more than one element; any combination of two or more different kinds of elements.  </a:t>
            </a:r>
          </a:p>
          <a:p>
            <a:pPr lvl="0"/>
            <a:r>
              <a:rPr lang="en-US" sz="2800" dirty="0"/>
              <a:t>The elements are chemically combined.</a:t>
            </a:r>
          </a:p>
          <a:p>
            <a:pPr lvl="0"/>
            <a:r>
              <a:rPr lang="en-US" sz="2800" dirty="0"/>
              <a:t>Can be broken down by heating or chemical reaction.  </a:t>
            </a:r>
          </a:p>
          <a:p>
            <a:pPr lvl="0"/>
            <a:r>
              <a:rPr lang="en-US" sz="2800" dirty="0"/>
              <a:t>The properties of compounds are different from those of the elements that make them up.  </a:t>
            </a:r>
          </a:p>
          <a:p>
            <a:pPr lvl="0"/>
            <a:r>
              <a:rPr lang="en-US" sz="2800" dirty="0"/>
              <a:t>All parts are identical.</a:t>
            </a:r>
          </a:p>
          <a:p>
            <a:pPr lvl="0"/>
            <a:r>
              <a:rPr lang="en-US" sz="2800" dirty="0"/>
              <a:t>There are a fixed number of components in compounds.  </a:t>
            </a:r>
          </a:p>
          <a:p>
            <a:pPr lvl="0"/>
            <a:r>
              <a:rPr lang="en-US" sz="2800" dirty="0"/>
              <a:t>Examples:  water, salt, sugar, and DNA.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5732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SOLUTIONS AND MIXTURES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514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There are three important properties of mixtures and solutions:</a:t>
            </a:r>
          </a:p>
          <a:p>
            <a:pPr marL="514350" lvl="0" indent="-514350">
              <a:buAutoNum type="arabicPeriod"/>
            </a:pPr>
            <a:r>
              <a:rPr lang="en-US" sz="2800" dirty="0"/>
              <a:t>May change physical appearance</a:t>
            </a:r>
          </a:p>
          <a:p>
            <a:pPr marL="514350" lvl="0" indent="-514350">
              <a:buAutoNum type="arabicPeriod"/>
            </a:pPr>
            <a:r>
              <a:rPr lang="en-US" sz="2800" dirty="0"/>
              <a:t>The parts that make it up can be present in any amount -  the parts are not in fixed amounts.</a:t>
            </a:r>
          </a:p>
          <a:p>
            <a:pPr marL="514350" indent="-514350">
              <a:buFont typeface="Wingdings 3" charset="2"/>
              <a:buAutoNum type="arabicPeriod"/>
            </a:pPr>
            <a:r>
              <a:rPr lang="en-US" sz="2800" dirty="0"/>
              <a:t>Can be separated by simple physical means using methods based on physical properties.  Separation can occur by filtration, distillation, crystallization, or chromatography.</a:t>
            </a:r>
          </a:p>
          <a:p>
            <a:pPr marL="514350" lvl="0" indent="-514350">
              <a:buAutoNum type="arabicPeriod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020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SEPARATION TECHNIQUES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28801"/>
            <a:ext cx="8596668" cy="4917440"/>
          </a:xfrm>
        </p:spPr>
        <p:txBody>
          <a:bodyPr>
            <a:normAutofit/>
          </a:bodyPr>
          <a:lstStyle/>
          <a:p>
            <a:pPr lvl="0"/>
            <a:r>
              <a:rPr lang="en-US" sz="2400" b="1" dirty="0"/>
              <a:t>Filtration</a:t>
            </a:r>
            <a:r>
              <a:rPr lang="en-US" sz="2400" dirty="0"/>
              <a:t> - Using a porous barrier to separate a solid from a liquid in a heterogeneous mixture.</a:t>
            </a:r>
          </a:p>
          <a:p>
            <a:pPr lvl="0"/>
            <a:r>
              <a:rPr lang="en-US" sz="2400" b="1" dirty="0"/>
              <a:t>Distillation</a:t>
            </a:r>
            <a:r>
              <a:rPr lang="en-US" sz="2400" dirty="0"/>
              <a:t> - A way to separate homogeneous mixtures.  Based on differences in boiling points of the substances involved.  Boil off the lowest BP liquid first, etc.</a:t>
            </a:r>
          </a:p>
          <a:p>
            <a:pPr lvl="0"/>
            <a:r>
              <a:rPr lang="en-US" sz="2400" b="1" dirty="0"/>
              <a:t>Crystallization</a:t>
            </a:r>
            <a:r>
              <a:rPr lang="en-US" sz="2400" dirty="0"/>
              <a:t> - The formation of pure solid particles of a substance from a solution containing the dissolved substance.</a:t>
            </a:r>
          </a:p>
          <a:p>
            <a:pPr lvl="0"/>
            <a:r>
              <a:rPr lang="en-US" sz="2400" b="1" dirty="0"/>
              <a:t>Chromatography</a:t>
            </a:r>
            <a:r>
              <a:rPr lang="en-US" sz="2400" dirty="0"/>
              <a:t> - Separates the components of a mixture on the basis of the tendency of each to travel across the surface of another material.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326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Describe a method that could be used to separate each of the following mixtures:</a:t>
            </a:r>
          </a:p>
          <a:p>
            <a:pPr marL="0" lvl="0" indent="0">
              <a:buNone/>
            </a:pPr>
            <a:r>
              <a:rPr lang="en-US" sz="2400" dirty="0"/>
              <a:t>a. iron filings and sand			c.  the components of ink</a:t>
            </a:r>
          </a:p>
          <a:p>
            <a:pPr marL="0" indent="0">
              <a:buNone/>
            </a:pPr>
            <a:r>
              <a:rPr lang="en-US" sz="2400" dirty="0"/>
              <a:t> </a:t>
            </a:r>
          </a:p>
          <a:p>
            <a:pPr marL="0" indent="0">
              <a:buNone/>
            </a:pPr>
            <a:r>
              <a:rPr lang="en-US" sz="2400" dirty="0"/>
              <a:t> </a:t>
            </a:r>
          </a:p>
          <a:p>
            <a:pPr marL="0" indent="0">
              <a:buNone/>
            </a:pPr>
            <a:r>
              <a:rPr lang="en-US" sz="2400" dirty="0"/>
              <a:t> </a:t>
            </a:r>
          </a:p>
          <a:p>
            <a:pPr marL="0" lvl="0" indent="0">
              <a:buNone/>
            </a:pPr>
            <a:r>
              <a:rPr lang="en-US" sz="2400" dirty="0"/>
              <a:t>b. sand and salt					d.  helium and oxygen gases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991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SOLUTIONS AND MIXTURES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77334" y="1574800"/>
            <a:ext cx="4184035" cy="5059680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SOLUTION</a:t>
            </a:r>
          </a:p>
          <a:p>
            <a:pPr lvl="0"/>
            <a:r>
              <a:rPr lang="en-US" dirty="0"/>
              <a:t>two or more substances mixed together.  </a:t>
            </a:r>
          </a:p>
          <a:p>
            <a:pPr lvl="0"/>
            <a:r>
              <a:rPr lang="en-US" dirty="0"/>
              <a:t>is physically combined, but not chemically combined.  </a:t>
            </a:r>
          </a:p>
          <a:p>
            <a:pPr lvl="0"/>
            <a:r>
              <a:rPr lang="en-US" dirty="0"/>
              <a:t>Each substance in a solution keeps its own separate identity and most of its own properties.</a:t>
            </a:r>
          </a:p>
          <a:p>
            <a:pPr lvl="0"/>
            <a:r>
              <a:rPr lang="en-US" dirty="0"/>
              <a:t>All parts are identical.</a:t>
            </a:r>
          </a:p>
          <a:p>
            <a:pPr lvl="0"/>
            <a:r>
              <a:rPr lang="en-US" dirty="0"/>
              <a:t>Parts cannot be separated by filtration.</a:t>
            </a:r>
          </a:p>
          <a:p>
            <a:pPr lvl="0"/>
            <a:r>
              <a:rPr lang="en-US" dirty="0"/>
              <a:t>Examples:  sea water, air, coffee, brass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089970" y="1574800"/>
            <a:ext cx="4184034" cy="5151119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MIXTURE</a:t>
            </a:r>
          </a:p>
          <a:p>
            <a:pPr lvl="0"/>
            <a:r>
              <a:rPr lang="en-US" dirty="0"/>
              <a:t>two or more substances mixed together.  </a:t>
            </a:r>
          </a:p>
          <a:p>
            <a:pPr lvl="0"/>
            <a:r>
              <a:rPr lang="en-US" dirty="0"/>
              <a:t>is physically combined, but not chemically combined.  </a:t>
            </a:r>
          </a:p>
          <a:p>
            <a:pPr lvl="0"/>
            <a:r>
              <a:rPr lang="en-US" dirty="0"/>
              <a:t>Each substance in a mixture keeps its own separate identity and most of its own properties.</a:t>
            </a:r>
          </a:p>
          <a:p>
            <a:pPr lvl="0"/>
            <a:r>
              <a:rPr lang="en-US" dirty="0"/>
              <a:t>All parts are NOT identical.</a:t>
            </a:r>
          </a:p>
          <a:p>
            <a:pPr lvl="0"/>
            <a:r>
              <a:rPr lang="en-US" dirty="0"/>
              <a:t>Can be separated by filtration.</a:t>
            </a:r>
          </a:p>
          <a:p>
            <a:pPr lvl="0"/>
            <a:r>
              <a:rPr lang="en-US" dirty="0"/>
              <a:t>Examples:  soil, raisin bran cereal, pizza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117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</a:t>
            </a:r>
            <a:r>
              <a:rPr lang="en-US" sz="2800" i="1" dirty="0"/>
              <a:t>Visual Organizer </a:t>
            </a:r>
            <a:r>
              <a:rPr lang="en-US" sz="2800" dirty="0"/>
              <a:t>and </a:t>
            </a:r>
            <a:r>
              <a:rPr lang="en-US" sz="2800" i="1" dirty="0"/>
              <a:t>A Classification Scheme</a:t>
            </a:r>
            <a:r>
              <a:rPr lang="en-US" sz="2800" dirty="0"/>
              <a:t> are </a:t>
            </a:r>
            <a:r>
              <a:rPr lang="en-US" sz="2800"/>
              <a:t>due Wednesday.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95071720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918</TotalTime>
  <Words>467</Words>
  <Application>Microsoft Office PowerPoint</Application>
  <PresentationFormat>Widescreen</PresentationFormat>
  <Paragraphs>69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DO NOW</vt:lpstr>
      <vt:lpstr>CLASSES OF MATTER</vt:lpstr>
      <vt:lpstr>PowerPoint Presentation</vt:lpstr>
      <vt:lpstr>PowerPoint Presentation</vt:lpstr>
      <vt:lpstr>ELEMENT</vt:lpstr>
      <vt:lpstr>COMPOUND</vt:lpstr>
      <vt:lpstr>SOLUTIONS AND MIXTURES</vt:lpstr>
      <vt:lpstr>SEPARATION TECHNIQUES</vt:lpstr>
      <vt:lpstr>PRACTICE</vt:lpstr>
      <vt:lpstr>SOLUTIONS AND MIXTURES</vt:lpstr>
      <vt:lpstr>HOMEWORK</vt:lpstr>
    </vt:vector>
  </TitlesOfParts>
  <Company>DeKalb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MATTER</dc:title>
  <dc:creator>Nancy Brim</dc:creator>
  <cp:lastModifiedBy>Nancy</cp:lastModifiedBy>
  <cp:revision>19</cp:revision>
  <dcterms:created xsi:type="dcterms:W3CDTF">2014-09-02T11:10:01Z</dcterms:created>
  <dcterms:modified xsi:type="dcterms:W3CDTF">2016-08-20T20:58:41Z</dcterms:modified>
</cp:coreProperties>
</file>