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ED870EB-B339-4835-B452-7D38B49F7AE0}" type="datetimeFigureOut">
              <a:rPr lang="en-US" smtClean="0"/>
              <a:t>8/10/2016</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8E75FF5F-C003-4274-BD9B-C2A5D34F344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ED870EB-B339-4835-B452-7D38B49F7AE0}" type="datetimeFigureOut">
              <a:rPr lang="en-US" smtClean="0"/>
              <a:t>8/10/2016</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8E75FF5F-C003-4274-BD9B-C2A5D34F344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ED870EB-B339-4835-B452-7D38B49F7AE0}" type="datetimeFigureOut">
              <a:rPr lang="en-US" smtClean="0"/>
              <a:t>8/10/2016</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8E75FF5F-C003-4274-BD9B-C2A5D34F3449}"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ED870EB-B339-4835-B452-7D38B49F7AE0}" type="datetimeFigureOut">
              <a:rPr lang="en-US" smtClean="0"/>
              <a:t>8/10/2016</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8E75FF5F-C003-4274-BD9B-C2A5D34F344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ED870EB-B339-4835-B452-7D38B49F7AE0}" type="datetimeFigureOut">
              <a:rPr lang="en-US" smtClean="0"/>
              <a:t>8/10/2016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8E75FF5F-C003-4274-BD9B-C2A5D34F3449}"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ED870EB-B339-4835-B452-7D38B49F7AE0}" type="datetimeFigureOut">
              <a:rPr lang="en-US" smtClean="0"/>
              <a:t>8/10/2016</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5FF5F-C003-4274-BD9B-C2A5D34F344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ED870EB-B339-4835-B452-7D38B49F7AE0}" type="datetimeFigureOut">
              <a:rPr lang="en-US" smtClean="0"/>
              <a:t>8/10/2016</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75FF5F-C003-4274-BD9B-C2A5D34F344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ED870EB-B339-4835-B452-7D38B49F7AE0}" type="datetimeFigureOut">
              <a:rPr lang="en-US" smtClean="0"/>
              <a:t>8/10/2016</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75FF5F-C003-4274-BD9B-C2A5D34F344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ED870EB-B339-4835-B452-7D38B49F7AE0}"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8E75FF5F-C003-4274-BD9B-C2A5D34F3449}"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870EB-B339-4835-B452-7D38B49F7AE0}"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5FF5F-C003-4274-BD9B-C2A5D34F344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870EB-B339-4835-B452-7D38B49F7AE0}"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5FF5F-C003-4274-BD9B-C2A5D34F344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ED870EB-B339-4835-B452-7D38B49F7AE0}" type="datetimeFigureOut">
              <a:rPr lang="en-US" smtClean="0"/>
              <a:t>8/10/2016</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8E75FF5F-C003-4274-BD9B-C2A5D34F3449}"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458200" cy="1222375"/>
          </a:xfrm>
        </p:spPr>
        <p:txBody>
          <a:bodyPr>
            <a:normAutofit/>
          </a:bodyPr>
          <a:lstStyle/>
          <a:p>
            <a:pPr algn="ctr"/>
            <a:r>
              <a:rPr lang="en-US" sz="6000" dirty="0" smtClean="0"/>
              <a:t>FACTOR LABEL METHOD</a:t>
            </a:r>
            <a:endParaRPr lang="en-US" sz="6000" dirty="0"/>
          </a:p>
        </p:txBody>
      </p:sp>
      <p:sp>
        <p:nvSpPr>
          <p:cNvPr id="3" name="Subtitle 2"/>
          <p:cNvSpPr>
            <a:spLocks noGrp="1"/>
          </p:cNvSpPr>
          <p:nvPr>
            <p:ph type="subTitle" idx="1"/>
          </p:nvPr>
        </p:nvSpPr>
        <p:spPr>
          <a:xfrm>
            <a:off x="457200" y="4419600"/>
            <a:ext cx="8458200" cy="914400"/>
          </a:xfrm>
        </p:spPr>
        <p:txBody>
          <a:bodyPr>
            <a:normAutofit/>
          </a:bodyPr>
          <a:lstStyle/>
          <a:p>
            <a:pPr algn="ctr"/>
            <a:r>
              <a:rPr lang="en-US" sz="3600" dirty="0" smtClean="0"/>
              <a:t>Also know as DIMENSIONAL ANALYSIS</a:t>
            </a:r>
            <a:endParaRPr lang="en-US" sz="3600" dirty="0"/>
          </a:p>
        </p:txBody>
      </p:sp>
    </p:spTree>
    <p:extLst>
      <p:ext uri="{BB962C8B-B14F-4D97-AF65-F5344CB8AC3E}">
        <p14:creationId xmlns:p14="http://schemas.microsoft.com/office/powerpoint/2010/main" val="14294358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86800" cy="838200"/>
          </a:xfrm>
        </p:spPr>
        <p:txBody>
          <a:bodyPr>
            <a:noAutofit/>
          </a:bodyPr>
          <a:lstStyle/>
          <a:p>
            <a:r>
              <a:rPr lang="en-US" sz="5400" dirty="0" smtClean="0"/>
              <a:t>DO NOW</a:t>
            </a:r>
            <a:endParaRPr lang="en-US" sz="5400" dirty="0"/>
          </a:p>
        </p:txBody>
      </p:sp>
      <p:sp>
        <p:nvSpPr>
          <p:cNvPr id="3" name="Content Placeholder 2"/>
          <p:cNvSpPr>
            <a:spLocks noGrp="1"/>
          </p:cNvSpPr>
          <p:nvPr>
            <p:ph idx="1"/>
          </p:nvPr>
        </p:nvSpPr>
        <p:spPr/>
        <p:txBody>
          <a:bodyPr/>
          <a:lstStyle/>
          <a:p>
            <a:r>
              <a:rPr lang="en-US" dirty="0" smtClean="0"/>
              <a:t>Pick up Factor Label Notes.</a:t>
            </a:r>
          </a:p>
          <a:p>
            <a:r>
              <a:rPr lang="en-US" dirty="0" smtClean="0"/>
              <a:t>Turn in any missing work.</a:t>
            </a:r>
            <a:endParaRPr lang="en-US" dirty="0"/>
          </a:p>
        </p:txBody>
      </p:sp>
    </p:spTree>
    <p:extLst>
      <p:ext uri="{BB962C8B-B14F-4D97-AF65-F5344CB8AC3E}">
        <p14:creationId xmlns:p14="http://schemas.microsoft.com/office/powerpoint/2010/main" val="6864206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dirty="0" smtClean="0"/>
              <a:t>METRIC SYSTEM REMINDERS</a:t>
            </a:r>
            <a:endParaRPr lang="en-US" sz="4400" dirty="0"/>
          </a:p>
        </p:txBody>
      </p:sp>
      <p:sp>
        <p:nvSpPr>
          <p:cNvPr id="3" name="Content Placeholder 2"/>
          <p:cNvSpPr>
            <a:spLocks noGrp="1"/>
          </p:cNvSpPr>
          <p:nvPr>
            <p:ph idx="1"/>
          </p:nvPr>
        </p:nvSpPr>
        <p:spPr/>
        <p:txBody>
          <a:bodyPr/>
          <a:lstStyle/>
          <a:p>
            <a:r>
              <a:rPr lang="en-US" dirty="0" smtClean="0"/>
              <a:t>If you are going from BIGGER to SMALLER, multiply or move the decimal to the right.</a:t>
            </a:r>
          </a:p>
          <a:p>
            <a:r>
              <a:rPr lang="en-US" dirty="0" smtClean="0"/>
              <a:t>If you are going from SMALLER to BIGGER, divide or move the decimal to the left.</a:t>
            </a:r>
          </a:p>
          <a:p>
            <a:endParaRPr lang="en-US" dirty="0"/>
          </a:p>
          <a:p>
            <a:pPr marL="0" indent="0" algn="ctr">
              <a:buNone/>
            </a:pPr>
            <a:r>
              <a:rPr lang="en-US" b="1" dirty="0" smtClean="0"/>
              <a:t>Kilo-  </a:t>
            </a:r>
            <a:r>
              <a:rPr lang="en-US" b="1" dirty="0" err="1" smtClean="0"/>
              <a:t>Hecto</a:t>
            </a:r>
            <a:r>
              <a:rPr lang="en-US" b="1" dirty="0" smtClean="0"/>
              <a:t>-  </a:t>
            </a:r>
            <a:r>
              <a:rPr lang="en-US" b="1" dirty="0" err="1" smtClean="0"/>
              <a:t>Deka</a:t>
            </a:r>
            <a:r>
              <a:rPr lang="en-US" b="1" dirty="0" smtClean="0"/>
              <a:t>-  Root  Deci-  </a:t>
            </a:r>
            <a:r>
              <a:rPr lang="en-US" b="1" dirty="0" err="1" smtClean="0"/>
              <a:t>Centi</a:t>
            </a:r>
            <a:r>
              <a:rPr lang="en-US" b="1" dirty="0" smtClean="0"/>
              <a:t>-  </a:t>
            </a:r>
            <a:r>
              <a:rPr lang="en-US" b="1" dirty="0" err="1" smtClean="0"/>
              <a:t>Milli</a:t>
            </a:r>
            <a:r>
              <a:rPr lang="en-US" b="1" dirty="0" smtClean="0"/>
              <a:t>-</a:t>
            </a:r>
          </a:p>
          <a:p>
            <a:pPr marL="0" indent="0">
              <a:buNone/>
            </a:pPr>
            <a:r>
              <a:rPr lang="en-US" b="1" dirty="0" smtClean="0">
                <a:solidFill>
                  <a:srgbClr val="FF0000"/>
                </a:solidFill>
              </a:rPr>
              <a:t>BIGGER</a:t>
            </a:r>
            <a:r>
              <a:rPr lang="en-US" dirty="0" smtClean="0"/>
              <a:t>			</a:t>
            </a:r>
            <a:r>
              <a:rPr lang="en-US" dirty="0"/>
              <a:t> </a:t>
            </a:r>
            <a:r>
              <a:rPr lang="en-US" dirty="0" smtClean="0"/>
              <a:t>			</a:t>
            </a:r>
            <a:r>
              <a:rPr lang="en-US" b="1" dirty="0" smtClean="0">
                <a:solidFill>
                  <a:srgbClr val="FF0000"/>
                </a:solidFill>
              </a:rPr>
              <a:t>    SMALLER</a:t>
            </a:r>
            <a:endParaRPr lang="en-US" b="1" dirty="0">
              <a:solidFill>
                <a:srgbClr val="FF0000"/>
              </a:solidFill>
            </a:endParaRPr>
          </a:p>
        </p:txBody>
      </p:sp>
    </p:spTree>
    <p:extLst>
      <p:ext uri="{BB962C8B-B14F-4D97-AF65-F5344CB8AC3E}">
        <p14:creationId xmlns:p14="http://schemas.microsoft.com/office/powerpoint/2010/main" val="22293389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dirty="0"/>
              <a:t>METRIC SYSTEM REMINDERS</a:t>
            </a:r>
          </a:p>
        </p:txBody>
      </p:sp>
      <p:sp>
        <p:nvSpPr>
          <p:cNvPr id="3" name="Content Placeholder 2"/>
          <p:cNvSpPr>
            <a:spLocks noGrp="1"/>
          </p:cNvSpPr>
          <p:nvPr>
            <p:ph idx="1"/>
          </p:nvPr>
        </p:nvSpPr>
        <p:spPr/>
        <p:txBody>
          <a:bodyPr/>
          <a:lstStyle/>
          <a:p>
            <a:r>
              <a:rPr lang="en-US" dirty="0" smtClean="0"/>
              <a:t>25hg = _______________dg</a:t>
            </a:r>
          </a:p>
          <a:p>
            <a:pPr marL="0" indent="0">
              <a:buNone/>
            </a:pPr>
            <a:r>
              <a:rPr lang="en-US" dirty="0" smtClean="0"/>
              <a:t>Bigger to smaller</a:t>
            </a:r>
          </a:p>
          <a:p>
            <a:pPr marL="0" indent="0">
              <a:buNone/>
            </a:pPr>
            <a:r>
              <a:rPr lang="en-US" dirty="0" smtClean="0"/>
              <a:t>Multiply or move to the right.</a:t>
            </a:r>
            <a:endParaRPr lang="en-US" dirty="0"/>
          </a:p>
          <a:p>
            <a:pPr marL="0" indent="0">
              <a:buNone/>
            </a:pPr>
            <a:endParaRPr lang="en-US" dirty="0"/>
          </a:p>
          <a:p>
            <a:r>
              <a:rPr lang="en-US" dirty="0" smtClean="0"/>
              <a:t>250cm = ______________ dam</a:t>
            </a:r>
          </a:p>
          <a:p>
            <a:pPr marL="0" indent="0">
              <a:buNone/>
            </a:pPr>
            <a:r>
              <a:rPr lang="en-US" dirty="0" smtClean="0"/>
              <a:t>Smaller to bigger</a:t>
            </a:r>
          </a:p>
          <a:p>
            <a:pPr marL="0" indent="0">
              <a:buNone/>
            </a:pPr>
            <a:r>
              <a:rPr lang="en-US" dirty="0" smtClean="0"/>
              <a:t>Divide or move to the left</a:t>
            </a:r>
            <a:endParaRPr lang="en-US" dirty="0"/>
          </a:p>
        </p:txBody>
      </p:sp>
      <p:sp>
        <p:nvSpPr>
          <p:cNvPr id="4" name="TextBox 3"/>
          <p:cNvSpPr txBox="1"/>
          <p:nvPr/>
        </p:nvSpPr>
        <p:spPr>
          <a:xfrm>
            <a:off x="2895600" y="1295399"/>
            <a:ext cx="1752600" cy="646331"/>
          </a:xfrm>
          <a:prstGeom prst="rect">
            <a:avLst/>
          </a:prstGeom>
          <a:noFill/>
        </p:spPr>
        <p:txBody>
          <a:bodyPr wrap="square" rtlCol="0">
            <a:spAutoFit/>
          </a:bodyPr>
          <a:lstStyle/>
          <a:p>
            <a:r>
              <a:rPr lang="en-US" sz="3600" b="1" dirty="0" smtClean="0">
                <a:solidFill>
                  <a:srgbClr val="FF0000"/>
                </a:solidFill>
              </a:rPr>
              <a:t>25000</a:t>
            </a:r>
            <a:endParaRPr lang="en-US" sz="3600" b="1" dirty="0">
              <a:solidFill>
                <a:srgbClr val="FF0000"/>
              </a:solidFill>
            </a:endParaRPr>
          </a:p>
        </p:txBody>
      </p:sp>
      <p:sp>
        <p:nvSpPr>
          <p:cNvPr id="5" name="TextBox 4"/>
          <p:cNvSpPr txBox="1"/>
          <p:nvPr/>
        </p:nvSpPr>
        <p:spPr>
          <a:xfrm>
            <a:off x="3212690" y="3657599"/>
            <a:ext cx="1447800" cy="584775"/>
          </a:xfrm>
          <a:prstGeom prst="rect">
            <a:avLst/>
          </a:prstGeom>
          <a:noFill/>
        </p:spPr>
        <p:txBody>
          <a:bodyPr wrap="square" rtlCol="0">
            <a:spAutoFit/>
          </a:bodyPr>
          <a:lstStyle/>
          <a:p>
            <a:r>
              <a:rPr lang="en-US" sz="3200" b="1" dirty="0" smtClean="0">
                <a:solidFill>
                  <a:srgbClr val="FF0000"/>
                </a:solidFill>
              </a:rPr>
              <a:t>0.250</a:t>
            </a:r>
            <a:endParaRPr lang="en-US" sz="3200" b="1" dirty="0">
              <a:solidFill>
                <a:srgbClr val="FF0000"/>
              </a:solidFill>
            </a:endParaRPr>
          </a:p>
        </p:txBody>
      </p:sp>
    </p:spTree>
    <p:extLst>
      <p:ext uri="{BB962C8B-B14F-4D97-AF65-F5344CB8AC3E}">
        <p14:creationId xmlns:p14="http://schemas.microsoft.com/office/powerpoint/2010/main" val="43622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TOMORROW OVER METRICS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7912870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b="1" dirty="0" smtClean="0"/>
              <a:t>FACTOR LABEL METHOD</a:t>
            </a:r>
            <a:endParaRPr lang="en-US" sz="4400" b="1" dirty="0"/>
          </a:p>
        </p:txBody>
      </p:sp>
      <p:sp>
        <p:nvSpPr>
          <p:cNvPr id="3" name="Content Placeholder 2"/>
          <p:cNvSpPr>
            <a:spLocks noGrp="1"/>
          </p:cNvSpPr>
          <p:nvPr>
            <p:ph idx="1"/>
          </p:nvPr>
        </p:nvSpPr>
        <p:spPr/>
        <p:txBody>
          <a:bodyPr/>
          <a:lstStyle/>
          <a:p>
            <a:pPr marL="0" indent="0">
              <a:buNone/>
            </a:pPr>
            <a:r>
              <a:rPr lang="en-US" dirty="0" smtClean="0"/>
              <a:t>How many seconds are in 30 minutes?</a:t>
            </a:r>
          </a:p>
          <a:p>
            <a:pPr marL="0" indent="0">
              <a:buNone/>
            </a:pPr>
            <a:endParaRPr lang="en-US" dirty="0"/>
          </a:p>
          <a:p>
            <a:pPr marL="0" indent="0">
              <a:buNone/>
            </a:pPr>
            <a:r>
              <a:rPr lang="en-US" dirty="0" smtClean="0"/>
              <a:t>How many seconds are in 125 years?</a:t>
            </a:r>
            <a:endParaRPr lang="en-US" dirty="0"/>
          </a:p>
        </p:txBody>
      </p:sp>
    </p:spTree>
    <p:extLst>
      <p:ext uri="{BB962C8B-B14F-4D97-AF65-F5344CB8AC3E}">
        <p14:creationId xmlns:p14="http://schemas.microsoft.com/office/powerpoint/2010/main" val="313376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arn(inVertical)">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b="1" dirty="0" smtClean="0"/>
              <a:t>FACTOR LABEL METHOD</a:t>
            </a:r>
            <a:endParaRPr lang="en-US" sz="44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	</a:t>
            </a:r>
            <a:r>
              <a:rPr lang="en-US" dirty="0" smtClean="0"/>
              <a:t>Many </a:t>
            </a:r>
            <a:r>
              <a:rPr lang="en-US" dirty="0"/>
              <a:t>types of problems in chemistry can be solved by the factor-label method, which makes use of conversion factors.  A conversion factor shows the relationship between various units with a ratio equal to one.  For instance: </a:t>
            </a:r>
          </a:p>
          <a:p>
            <a:endParaRPr lang="en-US" dirty="0"/>
          </a:p>
          <a:p>
            <a:pPr marL="0" indent="0">
              <a:buNone/>
            </a:pPr>
            <a:r>
              <a:rPr lang="en-US" dirty="0" smtClean="0"/>
              <a:t> </a:t>
            </a:r>
            <a:r>
              <a:rPr lang="en-US" dirty="0"/>
              <a:t>1 meter = 100 centimeters   	OR	    </a:t>
            </a:r>
            <a:endParaRPr lang="en-US" dirty="0" smtClean="0"/>
          </a:p>
          <a:p>
            <a:pPr marL="0" indent="0">
              <a:buNone/>
            </a:pPr>
            <a:r>
              <a:rPr lang="en-US" u="sng" dirty="0" smtClean="0"/>
              <a:t>1 </a:t>
            </a:r>
            <a:r>
              <a:rPr lang="en-US" u="sng" dirty="0"/>
              <a:t>kg	</a:t>
            </a:r>
            <a:r>
              <a:rPr lang="en-US" dirty="0"/>
              <a:t>	     OR		</a:t>
            </a:r>
            <a:r>
              <a:rPr lang="en-US" u="sng" dirty="0"/>
              <a:t>1000 g</a:t>
            </a:r>
            <a:endParaRPr lang="en-US" dirty="0"/>
          </a:p>
          <a:p>
            <a:pPr marL="0" indent="0">
              <a:buNone/>
            </a:pPr>
            <a:r>
              <a:rPr lang="en-US" dirty="0" smtClean="0"/>
              <a:t>1000 </a:t>
            </a:r>
            <a:r>
              <a:rPr lang="en-US" dirty="0"/>
              <a:t>g		</a:t>
            </a:r>
            <a:r>
              <a:rPr lang="en-US" dirty="0" smtClean="0"/>
              <a:t>   </a:t>
            </a:r>
            <a:r>
              <a:rPr lang="en-US" dirty="0"/>
              <a:t>	  </a:t>
            </a:r>
            <a:r>
              <a:rPr lang="en-US" dirty="0" smtClean="0"/>
              <a:t>          1 </a:t>
            </a:r>
            <a:r>
              <a:rPr lang="en-US" dirty="0"/>
              <a:t>kg</a:t>
            </a:r>
          </a:p>
          <a:p>
            <a:endParaRPr lang="en-US" dirty="0"/>
          </a:p>
        </p:txBody>
      </p:sp>
    </p:spTree>
    <p:extLst>
      <p:ext uri="{BB962C8B-B14F-4D97-AF65-F5344CB8AC3E}">
        <p14:creationId xmlns:p14="http://schemas.microsoft.com/office/powerpoint/2010/main" val="2262418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b="1" dirty="0" smtClean="0"/>
              <a:t>FACTOR LABEL METHOD</a:t>
            </a:r>
            <a:endParaRPr lang="en-US" sz="4400" b="1" dirty="0"/>
          </a:p>
        </p:txBody>
      </p:sp>
      <p:sp>
        <p:nvSpPr>
          <p:cNvPr id="3" name="Content Placeholder 2"/>
          <p:cNvSpPr>
            <a:spLocks noGrp="1"/>
          </p:cNvSpPr>
          <p:nvPr>
            <p:ph idx="1"/>
          </p:nvPr>
        </p:nvSpPr>
        <p:spPr/>
        <p:txBody>
          <a:bodyPr>
            <a:normAutofit/>
          </a:bodyPr>
          <a:lstStyle/>
          <a:p>
            <a:r>
              <a:rPr lang="en-US" dirty="0"/>
              <a:t>Either factor is numerically equal to one, and therefore, may be multiplied by any quantity without changing its value.  </a:t>
            </a:r>
            <a:endParaRPr lang="en-US" dirty="0" smtClean="0"/>
          </a:p>
          <a:p>
            <a:r>
              <a:rPr lang="en-US" dirty="0" smtClean="0"/>
              <a:t>When </a:t>
            </a:r>
            <a:r>
              <a:rPr lang="en-US" dirty="0"/>
              <a:t>writing conversion factors, </a:t>
            </a:r>
            <a:r>
              <a:rPr lang="en-US" u="sng" dirty="0"/>
              <a:t>it is important always to label each number with its unit</a:t>
            </a:r>
            <a:r>
              <a:rPr lang="en-US" dirty="0"/>
              <a:t>.  </a:t>
            </a:r>
            <a:endParaRPr lang="en-US" dirty="0" smtClean="0"/>
          </a:p>
          <a:p>
            <a:r>
              <a:rPr lang="en-US" dirty="0" smtClean="0"/>
              <a:t>It </a:t>
            </a:r>
            <a:r>
              <a:rPr lang="en-US" dirty="0"/>
              <a:t>is from the use of factors and unit-labeled numbers that this method gets its name: “Factor Label”.</a:t>
            </a:r>
          </a:p>
          <a:p>
            <a:endParaRPr lang="en-US" dirty="0"/>
          </a:p>
        </p:txBody>
      </p:sp>
    </p:spTree>
    <p:extLst>
      <p:ext uri="{BB962C8B-B14F-4D97-AF65-F5344CB8AC3E}">
        <p14:creationId xmlns:p14="http://schemas.microsoft.com/office/powerpoint/2010/main" val="37543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b="1" dirty="0" smtClean="0"/>
              <a:t>FACTOR LABEL METHOD</a:t>
            </a:r>
            <a:endParaRPr lang="en-US" sz="4400" b="1" dirty="0"/>
          </a:p>
        </p:txBody>
      </p:sp>
      <p:sp>
        <p:nvSpPr>
          <p:cNvPr id="3" name="Content Placeholder 2"/>
          <p:cNvSpPr>
            <a:spLocks noGrp="1"/>
          </p:cNvSpPr>
          <p:nvPr>
            <p:ph idx="1"/>
          </p:nvPr>
        </p:nvSpPr>
        <p:spPr>
          <a:xfrm>
            <a:off x="304800" y="1524001"/>
            <a:ext cx="8686800" cy="3810000"/>
          </a:xfrm>
        </p:spPr>
        <p:txBody>
          <a:bodyPr>
            <a:normAutofit/>
          </a:bodyPr>
          <a:lstStyle/>
          <a:p>
            <a:pPr marL="0" indent="0">
              <a:buNone/>
            </a:pPr>
            <a:r>
              <a:rPr lang="en-US" b="1" dirty="0"/>
              <a:t>Example One:	How many kilograms are there in 125 grams of a substance?</a:t>
            </a:r>
            <a:endParaRPr lang="en-US" dirty="0"/>
          </a:p>
          <a:p>
            <a:pPr marL="0" indent="0">
              <a:buNone/>
            </a:pPr>
            <a:r>
              <a:rPr lang="en-US" dirty="0"/>
              <a:t>From the two conversion factors that can be formed from the equality between grams and kilograms, as shown above, we choose the one that will cause the unit GRAMS to divide or cancel out and leave the unit KILOGRAMS in the answer:</a:t>
            </a:r>
          </a:p>
          <a:p>
            <a:endParaRPr lang="en-US" dirty="0"/>
          </a:p>
        </p:txBody>
      </p:sp>
    </p:spTree>
    <p:extLst>
      <p:ext uri="{BB962C8B-B14F-4D97-AF65-F5344CB8AC3E}">
        <p14:creationId xmlns:p14="http://schemas.microsoft.com/office/powerpoint/2010/main" val="2280935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b="1" dirty="0" smtClean="0"/>
              <a:t>FACTOR LABEL METHOD</a:t>
            </a:r>
            <a:endParaRPr lang="en-US" sz="4400" b="1" dirty="0"/>
          </a:p>
        </p:txBody>
      </p:sp>
      <p:sp>
        <p:nvSpPr>
          <p:cNvPr id="3" name="Content Placeholder 2"/>
          <p:cNvSpPr>
            <a:spLocks noGrp="1"/>
          </p:cNvSpPr>
          <p:nvPr>
            <p:ph idx="1"/>
          </p:nvPr>
        </p:nvSpPr>
        <p:spPr/>
        <p:txBody>
          <a:bodyPr>
            <a:normAutofit/>
          </a:bodyPr>
          <a:lstStyle/>
          <a:p>
            <a:pPr marL="0" indent="0">
              <a:buNone/>
            </a:pPr>
            <a:r>
              <a:rPr lang="en-US" b="1" dirty="0" smtClean="0"/>
              <a:t>?  </a:t>
            </a:r>
            <a:r>
              <a:rPr lang="en-US" b="1" dirty="0"/>
              <a:t>kg</a:t>
            </a:r>
            <a:r>
              <a:rPr lang="en-US" dirty="0"/>
              <a:t> =  125g  x    </a:t>
            </a:r>
            <a:r>
              <a:rPr lang="en-US" u="sng" dirty="0"/>
              <a:t>1 kg</a:t>
            </a:r>
            <a:r>
              <a:rPr lang="en-US" dirty="0"/>
              <a:t>   =  0.125kg</a:t>
            </a:r>
          </a:p>
          <a:p>
            <a:pPr marL="0" indent="0">
              <a:buNone/>
            </a:pPr>
            <a:r>
              <a:rPr lang="en-US" dirty="0"/>
              <a:t>			 </a:t>
            </a:r>
            <a:r>
              <a:rPr lang="en-US" dirty="0" smtClean="0"/>
              <a:t>1000g</a:t>
            </a:r>
            <a:endParaRPr lang="en-US" dirty="0"/>
          </a:p>
          <a:p>
            <a:endParaRPr lang="en-US" dirty="0"/>
          </a:p>
        </p:txBody>
      </p:sp>
    </p:spTree>
    <p:extLst>
      <p:ext uri="{BB962C8B-B14F-4D97-AF65-F5344CB8AC3E}">
        <p14:creationId xmlns:p14="http://schemas.microsoft.com/office/powerpoint/2010/main" val="1743001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b="1" dirty="0" smtClean="0"/>
              <a:t>FACTOR LABEL METHOD</a:t>
            </a:r>
            <a:endParaRPr lang="en-US" sz="4400" b="1"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743001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sz="4400" b="1" dirty="0" smtClean="0"/>
              <a:t>FACTOR LABEL METHOD</a:t>
            </a:r>
            <a:endParaRPr lang="en-US" sz="4400" b="1" dirty="0"/>
          </a:p>
        </p:txBody>
      </p:sp>
      <p:sp>
        <p:nvSpPr>
          <p:cNvPr id="3" name="Content Placeholder 2"/>
          <p:cNvSpPr>
            <a:spLocks noGrp="1"/>
          </p:cNvSpPr>
          <p:nvPr>
            <p:ph idx="1"/>
          </p:nvPr>
        </p:nvSpPr>
        <p:spPr/>
        <p:txBody>
          <a:bodyPr>
            <a:normAutofit/>
          </a:bodyPr>
          <a:lstStyle/>
          <a:p>
            <a:pPr marL="0" indent="0">
              <a:buNone/>
            </a:pPr>
            <a:r>
              <a:rPr lang="en-US" b="1" dirty="0"/>
              <a:t>Example Two:	Find the number of centimeters in 5 kilometers.</a:t>
            </a:r>
            <a:endParaRPr lang="en-US" dirty="0"/>
          </a:p>
          <a:p>
            <a:pPr marL="0" indent="0">
              <a:buNone/>
            </a:pPr>
            <a:r>
              <a:rPr lang="en-US" b="1" dirty="0"/>
              <a:t>?  cm</a:t>
            </a:r>
            <a:r>
              <a:rPr lang="en-US" dirty="0"/>
              <a:t> =  5km  x </a:t>
            </a:r>
            <a:r>
              <a:rPr lang="en-US" dirty="0" smtClean="0"/>
              <a:t> </a:t>
            </a:r>
            <a:r>
              <a:rPr lang="en-US" u="sng" dirty="0"/>
              <a:t>100cm</a:t>
            </a:r>
            <a:r>
              <a:rPr lang="en-US" dirty="0"/>
              <a:t> </a:t>
            </a:r>
            <a:r>
              <a:rPr lang="en-US" dirty="0" smtClean="0"/>
              <a:t>x </a:t>
            </a:r>
            <a:r>
              <a:rPr lang="en-US" u="sng" dirty="0" smtClean="0"/>
              <a:t>1000m</a:t>
            </a:r>
            <a:r>
              <a:rPr lang="en-US" dirty="0" smtClean="0"/>
              <a:t> </a:t>
            </a:r>
            <a:r>
              <a:rPr lang="en-US" dirty="0"/>
              <a:t>= </a:t>
            </a:r>
            <a:r>
              <a:rPr lang="en-US" dirty="0" smtClean="0"/>
              <a:t>500,000cm</a:t>
            </a:r>
            <a:endParaRPr lang="en-US" dirty="0"/>
          </a:p>
          <a:p>
            <a:r>
              <a:rPr lang="en-US" dirty="0"/>
              <a:t>		</a:t>
            </a:r>
            <a:r>
              <a:rPr lang="en-US" dirty="0" smtClean="0"/>
              <a:t>           1 </a:t>
            </a:r>
            <a:r>
              <a:rPr lang="en-US" dirty="0"/>
              <a:t>m        </a:t>
            </a:r>
            <a:r>
              <a:rPr lang="en-US" dirty="0" smtClean="0"/>
              <a:t> </a:t>
            </a:r>
            <a:r>
              <a:rPr lang="en-US" dirty="0"/>
              <a:t>1 km</a:t>
            </a:r>
          </a:p>
          <a:p>
            <a:endParaRPr lang="en-US" dirty="0"/>
          </a:p>
        </p:txBody>
      </p:sp>
    </p:spTree>
    <p:extLst>
      <p:ext uri="{BB962C8B-B14F-4D97-AF65-F5344CB8AC3E}">
        <p14:creationId xmlns:p14="http://schemas.microsoft.com/office/powerpoint/2010/main" val="3964392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TO DO</a:t>
            </a:r>
            <a:endParaRPr lang="en-US" sz="4400" dirty="0"/>
          </a:p>
        </p:txBody>
      </p:sp>
      <p:sp>
        <p:nvSpPr>
          <p:cNvPr id="3" name="Content Placeholder 2"/>
          <p:cNvSpPr>
            <a:spLocks noGrp="1"/>
          </p:cNvSpPr>
          <p:nvPr>
            <p:ph idx="1"/>
          </p:nvPr>
        </p:nvSpPr>
        <p:spPr/>
        <p:txBody>
          <a:bodyPr/>
          <a:lstStyle/>
          <a:p>
            <a:r>
              <a:rPr lang="en-US" dirty="0" smtClean="0"/>
              <a:t>Metric and Factor-Label </a:t>
            </a:r>
            <a:r>
              <a:rPr lang="en-US" smtClean="0"/>
              <a:t>Practice handout</a:t>
            </a:r>
            <a:endParaRPr lang="en-US"/>
          </a:p>
        </p:txBody>
      </p:sp>
    </p:spTree>
    <p:extLst>
      <p:ext uri="{BB962C8B-B14F-4D97-AF65-F5344CB8AC3E}">
        <p14:creationId xmlns:p14="http://schemas.microsoft.com/office/powerpoint/2010/main" val="26161625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23</TotalTime>
  <Words>224</Words>
  <Application>Microsoft Office PowerPoint</Application>
  <PresentationFormat>On-screen Show (4:3)</PresentationFormat>
  <Paragraphs>49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Trek</vt:lpstr>
      <vt:lpstr>FACTOR LABEL METHOD</vt:lpstr>
      <vt:lpstr>DO NOW</vt:lpstr>
      <vt:lpstr>METRIC SYSTEM REMINDERS</vt:lpstr>
      <vt:lpstr>METRIC SYSTEM REMINDERS</vt:lpstr>
      <vt:lpstr>QUIZ TOMORROW OVER METRICS</vt:lpstr>
      <vt:lpstr>FACTOR LABEL METHOD</vt:lpstr>
      <vt:lpstr>FACTOR LABEL METHOD</vt:lpstr>
      <vt:lpstr>FACTOR LABEL METHOD</vt:lpstr>
      <vt:lpstr>FACTOR LABEL METHOD</vt:lpstr>
      <vt:lpstr>FACTOR LABEL METHOD</vt:lpstr>
      <vt:lpstr>FACTOR LABEL METHOD</vt:lpstr>
      <vt:lpstr>FACTOR LABEL METHOD</vt:lpstr>
      <vt:lpstr>TO 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 LABEL METHOD</dc:title>
  <dc:creator>JCBOE</dc:creator>
  <cp:lastModifiedBy>JCBOE</cp:lastModifiedBy>
  <cp:revision>2</cp:revision>
  <cp:lastPrinted>2016-08-10T20:10:57Z</cp:lastPrinted>
  <dcterms:created xsi:type="dcterms:W3CDTF">2016-08-10T19:47:42Z</dcterms:created>
  <dcterms:modified xsi:type="dcterms:W3CDTF">2016-08-10T20:11:22Z</dcterms:modified>
</cp:coreProperties>
</file>