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7" r:id="rId2"/>
    <p:sldId id="256" r:id="rId3"/>
    <p:sldId id="259" r:id="rId4"/>
    <p:sldId id="302" r:id="rId5"/>
    <p:sldId id="277" r:id="rId6"/>
    <p:sldId id="278" r:id="rId7"/>
    <p:sldId id="279" r:id="rId8"/>
    <p:sldId id="303" r:id="rId9"/>
    <p:sldId id="263" r:id="rId10"/>
    <p:sldId id="264" r:id="rId11"/>
    <p:sldId id="265" r:id="rId12"/>
    <p:sldId id="266" r:id="rId13"/>
    <p:sldId id="280" r:id="rId14"/>
    <p:sldId id="267" r:id="rId15"/>
    <p:sldId id="305" r:id="rId16"/>
    <p:sldId id="304" r:id="rId17"/>
    <p:sldId id="301" r:id="rId18"/>
  </p:sldIdLst>
  <p:sldSz cx="9144000" cy="6858000" type="screen4x3"/>
  <p:notesSz cx="6858000" cy="9144000"/>
  <p:defaultTextStyle>
    <a:defPPr>
      <a:defRPr lang="en-US"/>
    </a:defPPr>
    <a:lvl1pPr algn="l" rtl="0" eaLnBrk="0" fontAlgn="base" hangingPunct="0">
      <a:spcBef>
        <a:spcPct val="0"/>
      </a:spcBef>
      <a:spcAft>
        <a:spcPct val="0"/>
      </a:spcAft>
      <a:defRPr kern="1200">
        <a:solidFill>
          <a:schemeClr val="tx1"/>
        </a:solidFill>
        <a:latin typeface="Georgia" panose="02040502050405020303" pitchFamily="18"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Georgia" panose="02040502050405020303" pitchFamily="18"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Georgia" panose="02040502050405020303" pitchFamily="18"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Georgia" panose="02040502050405020303" pitchFamily="18"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Georgia" panose="02040502050405020303" pitchFamily="18" charset="0"/>
        <a:ea typeface="+mn-ea"/>
        <a:cs typeface="Arial" panose="020B0604020202020204" pitchFamily="34" charset="0"/>
      </a:defRPr>
    </a:lvl5pPr>
    <a:lvl6pPr marL="2286000" algn="l" defTabSz="914400" rtl="0" eaLnBrk="1" latinLnBrk="0" hangingPunct="1">
      <a:defRPr kern="1200">
        <a:solidFill>
          <a:schemeClr val="tx1"/>
        </a:solidFill>
        <a:latin typeface="Georgia" panose="02040502050405020303" pitchFamily="18" charset="0"/>
        <a:ea typeface="+mn-ea"/>
        <a:cs typeface="Arial" panose="020B0604020202020204" pitchFamily="34" charset="0"/>
      </a:defRPr>
    </a:lvl6pPr>
    <a:lvl7pPr marL="2743200" algn="l" defTabSz="914400" rtl="0" eaLnBrk="1" latinLnBrk="0" hangingPunct="1">
      <a:defRPr kern="1200">
        <a:solidFill>
          <a:schemeClr val="tx1"/>
        </a:solidFill>
        <a:latin typeface="Georgia" panose="02040502050405020303" pitchFamily="18" charset="0"/>
        <a:ea typeface="+mn-ea"/>
        <a:cs typeface="Arial" panose="020B0604020202020204" pitchFamily="34" charset="0"/>
      </a:defRPr>
    </a:lvl7pPr>
    <a:lvl8pPr marL="3200400" algn="l" defTabSz="914400" rtl="0" eaLnBrk="1" latinLnBrk="0" hangingPunct="1">
      <a:defRPr kern="1200">
        <a:solidFill>
          <a:schemeClr val="tx1"/>
        </a:solidFill>
        <a:latin typeface="Georgia" panose="02040502050405020303" pitchFamily="18" charset="0"/>
        <a:ea typeface="+mn-ea"/>
        <a:cs typeface="Arial" panose="020B0604020202020204" pitchFamily="34" charset="0"/>
      </a:defRPr>
    </a:lvl8pPr>
    <a:lvl9pPr marL="3657600" algn="l" defTabSz="914400" rtl="0" eaLnBrk="1" latinLnBrk="0" hangingPunct="1">
      <a:defRPr kern="1200">
        <a:solidFill>
          <a:schemeClr val="tx1"/>
        </a:solidFill>
        <a:latin typeface="Georgia" panose="02040502050405020303" pitchFamily="18"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E06D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4588" autoAdjust="0"/>
    <p:restoredTop sz="86462" autoAdjust="0"/>
  </p:normalViewPr>
  <p:slideViewPr>
    <p:cSldViewPr>
      <p:cViewPr varScale="1">
        <p:scale>
          <a:sx n="87" d="100"/>
          <a:sy n="87" d="100"/>
        </p:scale>
        <p:origin x="1104" y="84"/>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sorterViewPr>
    <p:cViewPr varScale="1">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2"/>
        </a:solidFill>
        <a:effectLst/>
      </p:bgPr>
    </p:bg>
    <p:spTree>
      <p:nvGrpSpPr>
        <p:cNvPr id="1" name=""/>
        <p:cNvGrpSpPr/>
        <p:nvPr/>
      </p:nvGrpSpPr>
      <p:grpSpPr>
        <a:xfrm>
          <a:off x="0" y="0"/>
          <a:ext cx="0" cy="0"/>
          <a:chOff x="0" y="0"/>
          <a:chExt cx="0" cy="0"/>
        </a:xfrm>
      </p:grpSpPr>
      <p:sp>
        <p:nvSpPr>
          <p:cNvPr id="4" name="Rectangle 19"/>
          <p:cNvSpPr>
            <a:spLocks noChangeArrowheads="1"/>
          </p:cNvSpPr>
          <p:nvPr/>
        </p:nvSpPr>
        <p:spPr bwMode="white">
          <a:xfrm>
            <a:off x="0" y="6705600"/>
            <a:ext cx="9144000" cy="1524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eaLnBrk="0" hangingPunct="0">
              <a:defRPr>
                <a:solidFill>
                  <a:schemeClr val="tx1"/>
                </a:solidFill>
                <a:latin typeface="Georgia" pitchFamily="18" charset="0"/>
                <a:cs typeface="Arial" charset="0"/>
              </a:defRPr>
            </a:lvl1pPr>
            <a:lvl2pPr marL="742950" indent="-285750" eaLnBrk="0" hangingPunct="0">
              <a:defRPr>
                <a:solidFill>
                  <a:schemeClr val="tx1"/>
                </a:solidFill>
                <a:latin typeface="Georgia" pitchFamily="18" charset="0"/>
                <a:cs typeface="Arial" charset="0"/>
              </a:defRPr>
            </a:lvl2pPr>
            <a:lvl3pPr marL="1143000" indent="-228600" eaLnBrk="0" hangingPunct="0">
              <a:defRPr>
                <a:solidFill>
                  <a:schemeClr val="tx1"/>
                </a:solidFill>
                <a:latin typeface="Georgia" pitchFamily="18" charset="0"/>
                <a:cs typeface="Arial" charset="0"/>
              </a:defRPr>
            </a:lvl3pPr>
            <a:lvl4pPr marL="1600200" indent="-228600" eaLnBrk="0" hangingPunct="0">
              <a:defRPr>
                <a:solidFill>
                  <a:schemeClr val="tx1"/>
                </a:solidFill>
                <a:latin typeface="Georgia" pitchFamily="18" charset="0"/>
                <a:cs typeface="Arial" charset="0"/>
              </a:defRPr>
            </a:lvl4pPr>
            <a:lvl5pPr marL="2057400" indent="-228600" eaLnBrk="0" hangingPunct="0">
              <a:defRPr>
                <a:solidFill>
                  <a:schemeClr val="tx1"/>
                </a:solidFill>
                <a:latin typeface="Georgia" pitchFamily="18" charset="0"/>
                <a:cs typeface="Arial" charset="0"/>
              </a:defRPr>
            </a:lvl5pPr>
            <a:lvl6pPr marL="2514600" indent="-228600" eaLnBrk="0" fontAlgn="base" hangingPunct="0">
              <a:spcBef>
                <a:spcPct val="0"/>
              </a:spcBef>
              <a:spcAft>
                <a:spcPct val="0"/>
              </a:spcAft>
              <a:defRPr>
                <a:solidFill>
                  <a:schemeClr val="tx1"/>
                </a:solidFill>
                <a:latin typeface="Georgia" pitchFamily="18" charset="0"/>
                <a:cs typeface="Arial" charset="0"/>
              </a:defRPr>
            </a:lvl6pPr>
            <a:lvl7pPr marL="2971800" indent="-228600" eaLnBrk="0" fontAlgn="base" hangingPunct="0">
              <a:spcBef>
                <a:spcPct val="0"/>
              </a:spcBef>
              <a:spcAft>
                <a:spcPct val="0"/>
              </a:spcAft>
              <a:defRPr>
                <a:solidFill>
                  <a:schemeClr val="tx1"/>
                </a:solidFill>
                <a:latin typeface="Georgia" pitchFamily="18" charset="0"/>
                <a:cs typeface="Arial" charset="0"/>
              </a:defRPr>
            </a:lvl7pPr>
            <a:lvl8pPr marL="3429000" indent="-228600" eaLnBrk="0" fontAlgn="base" hangingPunct="0">
              <a:spcBef>
                <a:spcPct val="0"/>
              </a:spcBef>
              <a:spcAft>
                <a:spcPct val="0"/>
              </a:spcAft>
              <a:defRPr>
                <a:solidFill>
                  <a:schemeClr val="tx1"/>
                </a:solidFill>
                <a:latin typeface="Georgia" pitchFamily="18" charset="0"/>
                <a:cs typeface="Arial" charset="0"/>
              </a:defRPr>
            </a:lvl8pPr>
            <a:lvl9pPr marL="3886200" indent="-228600" eaLnBrk="0" fontAlgn="base" hangingPunct="0">
              <a:spcBef>
                <a:spcPct val="0"/>
              </a:spcBef>
              <a:spcAft>
                <a:spcPct val="0"/>
              </a:spcAft>
              <a:defRPr>
                <a:solidFill>
                  <a:schemeClr val="tx1"/>
                </a:solidFill>
                <a:latin typeface="Georgia" pitchFamily="18" charset="0"/>
                <a:cs typeface="Arial" charset="0"/>
              </a:defRPr>
            </a:lvl9pPr>
          </a:lstStyle>
          <a:p>
            <a:pPr eaLnBrk="1" hangingPunct="1">
              <a:defRPr/>
            </a:pPr>
            <a:endParaRPr lang="en-US" altLang="en-US"/>
          </a:p>
        </p:txBody>
      </p:sp>
      <p:sp>
        <p:nvSpPr>
          <p:cNvPr id="5" name="Rectangle 20"/>
          <p:cNvSpPr>
            <a:spLocks noChangeArrowheads="1"/>
          </p:cNvSpPr>
          <p:nvPr/>
        </p:nvSpPr>
        <p:spPr bwMode="white">
          <a:xfrm>
            <a:off x="8991600" y="3175"/>
            <a:ext cx="152400" cy="68580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eaLnBrk="0" hangingPunct="0">
              <a:defRPr>
                <a:solidFill>
                  <a:schemeClr val="tx1"/>
                </a:solidFill>
                <a:latin typeface="Georgia" pitchFamily="18" charset="0"/>
                <a:cs typeface="Arial" charset="0"/>
              </a:defRPr>
            </a:lvl1pPr>
            <a:lvl2pPr marL="742950" indent="-285750" eaLnBrk="0" hangingPunct="0">
              <a:defRPr>
                <a:solidFill>
                  <a:schemeClr val="tx1"/>
                </a:solidFill>
                <a:latin typeface="Georgia" pitchFamily="18" charset="0"/>
                <a:cs typeface="Arial" charset="0"/>
              </a:defRPr>
            </a:lvl2pPr>
            <a:lvl3pPr marL="1143000" indent="-228600" eaLnBrk="0" hangingPunct="0">
              <a:defRPr>
                <a:solidFill>
                  <a:schemeClr val="tx1"/>
                </a:solidFill>
                <a:latin typeface="Georgia" pitchFamily="18" charset="0"/>
                <a:cs typeface="Arial" charset="0"/>
              </a:defRPr>
            </a:lvl3pPr>
            <a:lvl4pPr marL="1600200" indent="-228600" eaLnBrk="0" hangingPunct="0">
              <a:defRPr>
                <a:solidFill>
                  <a:schemeClr val="tx1"/>
                </a:solidFill>
                <a:latin typeface="Georgia" pitchFamily="18" charset="0"/>
                <a:cs typeface="Arial" charset="0"/>
              </a:defRPr>
            </a:lvl4pPr>
            <a:lvl5pPr marL="2057400" indent="-228600" eaLnBrk="0" hangingPunct="0">
              <a:defRPr>
                <a:solidFill>
                  <a:schemeClr val="tx1"/>
                </a:solidFill>
                <a:latin typeface="Georgia" pitchFamily="18" charset="0"/>
                <a:cs typeface="Arial" charset="0"/>
              </a:defRPr>
            </a:lvl5pPr>
            <a:lvl6pPr marL="2514600" indent="-228600" eaLnBrk="0" fontAlgn="base" hangingPunct="0">
              <a:spcBef>
                <a:spcPct val="0"/>
              </a:spcBef>
              <a:spcAft>
                <a:spcPct val="0"/>
              </a:spcAft>
              <a:defRPr>
                <a:solidFill>
                  <a:schemeClr val="tx1"/>
                </a:solidFill>
                <a:latin typeface="Georgia" pitchFamily="18" charset="0"/>
                <a:cs typeface="Arial" charset="0"/>
              </a:defRPr>
            </a:lvl6pPr>
            <a:lvl7pPr marL="2971800" indent="-228600" eaLnBrk="0" fontAlgn="base" hangingPunct="0">
              <a:spcBef>
                <a:spcPct val="0"/>
              </a:spcBef>
              <a:spcAft>
                <a:spcPct val="0"/>
              </a:spcAft>
              <a:defRPr>
                <a:solidFill>
                  <a:schemeClr val="tx1"/>
                </a:solidFill>
                <a:latin typeface="Georgia" pitchFamily="18" charset="0"/>
                <a:cs typeface="Arial" charset="0"/>
              </a:defRPr>
            </a:lvl7pPr>
            <a:lvl8pPr marL="3429000" indent="-228600" eaLnBrk="0" fontAlgn="base" hangingPunct="0">
              <a:spcBef>
                <a:spcPct val="0"/>
              </a:spcBef>
              <a:spcAft>
                <a:spcPct val="0"/>
              </a:spcAft>
              <a:defRPr>
                <a:solidFill>
                  <a:schemeClr val="tx1"/>
                </a:solidFill>
                <a:latin typeface="Georgia" pitchFamily="18" charset="0"/>
                <a:cs typeface="Arial" charset="0"/>
              </a:defRPr>
            </a:lvl8pPr>
            <a:lvl9pPr marL="3886200" indent="-228600" eaLnBrk="0" fontAlgn="base" hangingPunct="0">
              <a:spcBef>
                <a:spcPct val="0"/>
              </a:spcBef>
              <a:spcAft>
                <a:spcPct val="0"/>
              </a:spcAft>
              <a:defRPr>
                <a:solidFill>
                  <a:schemeClr val="tx1"/>
                </a:solidFill>
                <a:latin typeface="Georgia" pitchFamily="18" charset="0"/>
                <a:cs typeface="Arial" charset="0"/>
              </a:defRPr>
            </a:lvl9pPr>
          </a:lstStyle>
          <a:p>
            <a:pPr eaLnBrk="1" hangingPunct="1">
              <a:defRPr/>
            </a:pPr>
            <a:endParaRPr lang="en-US" altLang="en-US"/>
          </a:p>
        </p:txBody>
      </p:sp>
      <p:sp>
        <p:nvSpPr>
          <p:cNvPr id="6" name="Rectangle 23"/>
          <p:cNvSpPr>
            <a:spLocks noChangeArrowheads="1"/>
          </p:cNvSpPr>
          <p:nvPr/>
        </p:nvSpPr>
        <p:spPr bwMode="white">
          <a:xfrm>
            <a:off x="0" y="0"/>
            <a:ext cx="152400" cy="68580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eaLnBrk="0" hangingPunct="0">
              <a:defRPr>
                <a:solidFill>
                  <a:schemeClr val="tx1"/>
                </a:solidFill>
                <a:latin typeface="Georgia" pitchFamily="18" charset="0"/>
                <a:cs typeface="Arial" charset="0"/>
              </a:defRPr>
            </a:lvl1pPr>
            <a:lvl2pPr marL="742950" indent="-285750" eaLnBrk="0" hangingPunct="0">
              <a:defRPr>
                <a:solidFill>
                  <a:schemeClr val="tx1"/>
                </a:solidFill>
                <a:latin typeface="Georgia" pitchFamily="18" charset="0"/>
                <a:cs typeface="Arial" charset="0"/>
              </a:defRPr>
            </a:lvl2pPr>
            <a:lvl3pPr marL="1143000" indent="-228600" eaLnBrk="0" hangingPunct="0">
              <a:defRPr>
                <a:solidFill>
                  <a:schemeClr val="tx1"/>
                </a:solidFill>
                <a:latin typeface="Georgia" pitchFamily="18" charset="0"/>
                <a:cs typeface="Arial" charset="0"/>
              </a:defRPr>
            </a:lvl3pPr>
            <a:lvl4pPr marL="1600200" indent="-228600" eaLnBrk="0" hangingPunct="0">
              <a:defRPr>
                <a:solidFill>
                  <a:schemeClr val="tx1"/>
                </a:solidFill>
                <a:latin typeface="Georgia" pitchFamily="18" charset="0"/>
                <a:cs typeface="Arial" charset="0"/>
              </a:defRPr>
            </a:lvl4pPr>
            <a:lvl5pPr marL="2057400" indent="-228600" eaLnBrk="0" hangingPunct="0">
              <a:defRPr>
                <a:solidFill>
                  <a:schemeClr val="tx1"/>
                </a:solidFill>
                <a:latin typeface="Georgia" pitchFamily="18" charset="0"/>
                <a:cs typeface="Arial" charset="0"/>
              </a:defRPr>
            </a:lvl5pPr>
            <a:lvl6pPr marL="2514600" indent="-228600" eaLnBrk="0" fontAlgn="base" hangingPunct="0">
              <a:spcBef>
                <a:spcPct val="0"/>
              </a:spcBef>
              <a:spcAft>
                <a:spcPct val="0"/>
              </a:spcAft>
              <a:defRPr>
                <a:solidFill>
                  <a:schemeClr val="tx1"/>
                </a:solidFill>
                <a:latin typeface="Georgia" pitchFamily="18" charset="0"/>
                <a:cs typeface="Arial" charset="0"/>
              </a:defRPr>
            </a:lvl6pPr>
            <a:lvl7pPr marL="2971800" indent="-228600" eaLnBrk="0" fontAlgn="base" hangingPunct="0">
              <a:spcBef>
                <a:spcPct val="0"/>
              </a:spcBef>
              <a:spcAft>
                <a:spcPct val="0"/>
              </a:spcAft>
              <a:defRPr>
                <a:solidFill>
                  <a:schemeClr val="tx1"/>
                </a:solidFill>
                <a:latin typeface="Georgia" pitchFamily="18" charset="0"/>
                <a:cs typeface="Arial" charset="0"/>
              </a:defRPr>
            </a:lvl7pPr>
            <a:lvl8pPr marL="3429000" indent="-228600" eaLnBrk="0" fontAlgn="base" hangingPunct="0">
              <a:spcBef>
                <a:spcPct val="0"/>
              </a:spcBef>
              <a:spcAft>
                <a:spcPct val="0"/>
              </a:spcAft>
              <a:defRPr>
                <a:solidFill>
                  <a:schemeClr val="tx1"/>
                </a:solidFill>
                <a:latin typeface="Georgia" pitchFamily="18" charset="0"/>
                <a:cs typeface="Arial" charset="0"/>
              </a:defRPr>
            </a:lvl8pPr>
            <a:lvl9pPr marL="3886200" indent="-228600" eaLnBrk="0" fontAlgn="base" hangingPunct="0">
              <a:spcBef>
                <a:spcPct val="0"/>
              </a:spcBef>
              <a:spcAft>
                <a:spcPct val="0"/>
              </a:spcAft>
              <a:defRPr>
                <a:solidFill>
                  <a:schemeClr val="tx1"/>
                </a:solidFill>
                <a:latin typeface="Georgia" pitchFamily="18" charset="0"/>
                <a:cs typeface="Arial" charset="0"/>
              </a:defRPr>
            </a:lvl9pPr>
          </a:lstStyle>
          <a:p>
            <a:pPr eaLnBrk="1" hangingPunct="1">
              <a:defRPr/>
            </a:pPr>
            <a:endParaRPr lang="en-US" altLang="en-US"/>
          </a:p>
        </p:txBody>
      </p:sp>
      <p:sp>
        <p:nvSpPr>
          <p:cNvPr id="7" name="Rectangle 24"/>
          <p:cNvSpPr>
            <a:spLocks noChangeArrowheads="1"/>
          </p:cNvSpPr>
          <p:nvPr/>
        </p:nvSpPr>
        <p:spPr bwMode="white">
          <a:xfrm>
            <a:off x="0" y="0"/>
            <a:ext cx="9144000" cy="25146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eaLnBrk="0" hangingPunct="0">
              <a:defRPr>
                <a:solidFill>
                  <a:schemeClr val="tx1"/>
                </a:solidFill>
                <a:latin typeface="Georgia" pitchFamily="18" charset="0"/>
                <a:cs typeface="Arial" charset="0"/>
              </a:defRPr>
            </a:lvl1pPr>
            <a:lvl2pPr marL="742950" indent="-285750" eaLnBrk="0" hangingPunct="0">
              <a:defRPr>
                <a:solidFill>
                  <a:schemeClr val="tx1"/>
                </a:solidFill>
                <a:latin typeface="Georgia" pitchFamily="18" charset="0"/>
                <a:cs typeface="Arial" charset="0"/>
              </a:defRPr>
            </a:lvl2pPr>
            <a:lvl3pPr marL="1143000" indent="-228600" eaLnBrk="0" hangingPunct="0">
              <a:defRPr>
                <a:solidFill>
                  <a:schemeClr val="tx1"/>
                </a:solidFill>
                <a:latin typeface="Georgia" pitchFamily="18" charset="0"/>
                <a:cs typeface="Arial" charset="0"/>
              </a:defRPr>
            </a:lvl3pPr>
            <a:lvl4pPr marL="1600200" indent="-228600" eaLnBrk="0" hangingPunct="0">
              <a:defRPr>
                <a:solidFill>
                  <a:schemeClr val="tx1"/>
                </a:solidFill>
                <a:latin typeface="Georgia" pitchFamily="18" charset="0"/>
                <a:cs typeface="Arial" charset="0"/>
              </a:defRPr>
            </a:lvl4pPr>
            <a:lvl5pPr marL="2057400" indent="-228600" eaLnBrk="0" hangingPunct="0">
              <a:defRPr>
                <a:solidFill>
                  <a:schemeClr val="tx1"/>
                </a:solidFill>
                <a:latin typeface="Georgia" pitchFamily="18" charset="0"/>
                <a:cs typeface="Arial" charset="0"/>
              </a:defRPr>
            </a:lvl5pPr>
            <a:lvl6pPr marL="2514600" indent="-228600" eaLnBrk="0" fontAlgn="base" hangingPunct="0">
              <a:spcBef>
                <a:spcPct val="0"/>
              </a:spcBef>
              <a:spcAft>
                <a:spcPct val="0"/>
              </a:spcAft>
              <a:defRPr>
                <a:solidFill>
                  <a:schemeClr val="tx1"/>
                </a:solidFill>
                <a:latin typeface="Georgia" pitchFamily="18" charset="0"/>
                <a:cs typeface="Arial" charset="0"/>
              </a:defRPr>
            </a:lvl6pPr>
            <a:lvl7pPr marL="2971800" indent="-228600" eaLnBrk="0" fontAlgn="base" hangingPunct="0">
              <a:spcBef>
                <a:spcPct val="0"/>
              </a:spcBef>
              <a:spcAft>
                <a:spcPct val="0"/>
              </a:spcAft>
              <a:defRPr>
                <a:solidFill>
                  <a:schemeClr val="tx1"/>
                </a:solidFill>
                <a:latin typeface="Georgia" pitchFamily="18" charset="0"/>
                <a:cs typeface="Arial" charset="0"/>
              </a:defRPr>
            </a:lvl7pPr>
            <a:lvl8pPr marL="3429000" indent="-228600" eaLnBrk="0" fontAlgn="base" hangingPunct="0">
              <a:spcBef>
                <a:spcPct val="0"/>
              </a:spcBef>
              <a:spcAft>
                <a:spcPct val="0"/>
              </a:spcAft>
              <a:defRPr>
                <a:solidFill>
                  <a:schemeClr val="tx1"/>
                </a:solidFill>
                <a:latin typeface="Georgia" pitchFamily="18" charset="0"/>
                <a:cs typeface="Arial" charset="0"/>
              </a:defRPr>
            </a:lvl8pPr>
            <a:lvl9pPr marL="3886200" indent="-228600" eaLnBrk="0" fontAlgn="base" hangingPunct="0">
              <a:spcBef>
                <a:spcPct val="0"/>
              </a:spcBef>
              <a:spcAft>
                <a:spcPct val="0"/>
              </a:spcAft>
              <a:defRPr>
                <a:solidFill>
                  <a:schemeClr val="tx1"/>
                </a:solidFill>
                <a:latin typeface="Georgia" pitchFamily="18" charset="0"/>
                <a:cs typeface="Arial" charset="0"/>
              </a:defRPr>
            </a:lvl9pPr>
          </a:lstStyle>
          <a:p>
            <a:pPr eaLnBrk="1" hangingPunct="1">
              <a:defRPr/>
            </a:pPr>
            <a:endParaRPr lang="en-US" altLang="en-US"/>
          </a:p>
        </p:txBody>
      </p:sp>
      <p:sp>
        <p:nvSpPr>
          <p:cNvPr id="10" name="Rectangle 9"/>
          <p:cNvSpPr>
            <a:spLocks noChangeArrowheads="1"/>
          </p:cNvSpPr>
          <p:nvPr/>
        </p:nvSpPr>
        <p:spPr bwMode="auto">
          <a:xfrm>
            <a:off x="146050" y="6391275"/>
            <a:ext cx="8832850" cy="309563"/>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eaLnBrk="1" fontAlgn="auto" hangingPunct="1">
              <a:spcBef>
                <a:spcPts val="0"/>
              </a:spcBef>
              <a:spcAft>
                <a:spcPts val="0"/>
              </a:spcAft>
              <a:defRPr/>
            </a:pPr>
            <a:endParaRPr lang="en-US">
              <a:latin typeface="+mn-lt"/>
              <a:cs typeface="+mn-cs"/>
            </a:endParaRPr>
          </a:p>
        </p:txBody>
      </p:sp>
      <p:sp>
        <p:nvSpPr>
          <p:cNvPr id="11" name="Straight Connector 10"/>
          <p:cNvSpPr>
            <a:spLocks noChangeShapeType="1"/>
          </p:cNvSpPr>
          <p:nvPr/>
        </p:nvSpPr>
        <p:spPr bwMode="auto">
          <a:xfrm>
            <a:off x="155575" y="2419350"/>
            <a:ext cx="8832850"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wrap="none" anchor="ctr"/>
          <a:lstStyle/>
          <a:p>
            <a:pPr eaLnBrk="1" fontAlgn="auto" hangingPunct="1">
              <a:spcBef>
                <a:spcPts val="0"/>
              </a:spcBef>
              <a:spcAft>
                <a:spcPts val="0"/>
              </a:spcAft>
              <a:defRPr/>
            </a:pPr>
            <a:endParaRPr lang="en-US">
              <a:latin typeface="+mn-lt"/>
              <a:cs typeface="+mn-cs"/>
            </a:endParaRPr>
          </a:p>
        </p:txBody>
      </p:sp>
      <p:sp>
        <p:nvSpPr>
          <p:cNvPr id="12" name="Rectangle 11"/>
          <p:cNvSpPr>
            <a:spLocks noChangeArrowheads="1"/>
          </p:cNvSpPr>
          <p:nvPr/>
        </p:nvSpPr>
        <p:spPr bwMode="auto">
          <a:xfrm>
            <a:off x="152400" y="152400"/>
            <a:ext cx="8832850" cy="6546850"/>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lstStyle/>
          <a:p>
            <a:pPr eaLnBrk="1" fontAlgn="auto" hangingPunct="1">
              <a:spcBef>
                <a:spcPts val="0"/>
              </a:spcBef>
              <a:spcAft>
                <a:spcPts val="0"/>
              </a:spcAft>
              <a:defRPr/>
            </a:pPr>
            <a:endParaRPr lang="en-US" dirty="0">
              <a:latin typeface="+mn-lt"/>
              <a:cs typeface="+mn-cs"/>
            </a:endParaRPr>
          </a:p>
        </p:txBody>
      </p:sp>
      <p:sp>
        <p:nvSpPr>
          <p:cNvPr id="13" name="Oval 12"/>
          <p:cNvSpPr/>
          <p:nvPr/>
        </p:nvSpPr>
        <p:spPr>
          <a:xfrm>
            <a:off x="4267200" y="211455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4" name="Oval 13"/>
          <p:cNvSpPr/>
          <p:nvPr/>
        </p:nvSpPr>
        <p:spPr>
          <a:xfrm>
            <a:off x="4362450" y="2209800"/>
            <a:ext cx="419100" cy="420688"/>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9" name="Subtitle 8"/>
          <p:cNvSpPr>
            <a:spLocks noGrp="1"/>
          </p:cNvSpPr>
          <p:nvPr>
            <p:ph type="subTitle" idx="1"/>
          </p:nvPr>
        </p:nvSpPr>
        <p:spPr>
          <a:xfrm>
            <a:off x="1371600" y="2819400"/>
            <a:ext cx="6400800" cy="1752600"/>
          </a:xfrm>
        </p:spPr>
        <p:txBody>
          <a:bodyPr/>
          <a:lstStyle>
            <a:lvl1pPr marL="0" indent="0" algn="ctr">
              <a:buNone/>
              <a:defRPr sz="1600" b="1" cap="all" spc="25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a:t>Click to edit Master subtitle style</a:t>
            </a:r>
          </a:p>
        </p:txBody>
      </p:sp>
      <p:sp>
        <p:nvSpPr>
          <p:cNvPr id="8" name="Title 7"/>
          <p:cNvSpPr>
            <a:spLocks noGrp="1"/>
          </p:cNvSpPr>
          <p:nvPr>
            <p:ph type="ctrTitle"/>
          </p:nvPr>
        </p:nvSpPr>
        <p:spPr>
          <a:xfrm>
            <a:off x="685800" y="381000"/>
            <a:ext cx="7772400" cy="1752600"/>
          </a:xfrm>
        </p:spPr>
        <p:txBody>
          <a:bodyPr/>
          <a:lstStyle>
            <a:lvl1pPr>
              <a:defRPr sz="4200">
                <a:solidFill>
                  <a:schemeClr val="accent1"/>
                </a:solidFill>
              </a:defRPr>
            </a:lvl1pPr>
          </a:lstStyle>
          <a:p>
            <a:r>
              <a:rPr lang="en-US"/>
              <a:t>Click to edit Master title style</a:t>
            </a:r>
          </a:p>
        </p:txBody>
      </p:sp>
      <p:sp>
        <p:nvSpPr>
          <p:cNvPr id="15" name="Date Placeholder 27"/>
          <p:cNvSpPr>
            <a:spLocks noGrp="1"/>
          </p:cNvSpPr>
          <p:nvPr>
            <p:ph type="dt" sz="half" idx="10"/>
          </p:nvPr>
        </p:nvSpPr>
        <p:spPr/>
        <p:txBody>
          <a:bodyPr/>
          <a:lstStyle>
            <a:lvl1pPr>
              <a:defRPr/>
            </a:lvl1pPr>
          </a:lstStyle>
          <a:p>
            <a:pPr>
              <a:defRPr/>
            </a:pPr>
            <a:fld id="{F4304D20-F201-41A2-BB08-A769B8B4F120}" type="datetimeFigureOut">
              <a:rPr lang="en-US"/>
              <a:pPr>
                <a:defRPr/>
              </a:pPr>
              <a:t>4/8/2017</a:t>
            </a:fld>
            <a:endParaRPr lang="en-US"/>
          </a:p>
        </p:txBody>
      </p:sp>
      <p:sp>
        <p:nvSpPr>
          <p:cNvPr id="16" name="Footer Placeholder 16"/>
          <p:cNvSpPr>
            <a:spLocks noGrp="1"/>
          </p:cNvSpPr>
          <p:nvPr>
            <p:ph type="ftr" sz="quarter" idx="11"/>
          </p:nvPr>
        </p:nvSpPr>
        <p:spPr/>
        <p:txBody>
          <a:bodyPr/>
          <a:lstStyle>
            <a:lvl1pPr>
              <a:defRPr/>
            </a:lvl1pPr>
          </a:lstStyle>
          <a:p>
            <a:pPr>
              <a:defRPr/>
            </a:pPr>
            <a:endParaRPr lang="en-US"/>
          </a:p>
        </p:txBody>
      </p:sp>
      <p:sp>
        <p:nvSpPr>
          <p:cNvPr id="17" name="Slide Number Placeholder 28"/>
          <p:cNvSpPr>
            <a:spLocks noGrp="1"/>
          </p:cNvSpPr>
          <p:nvPr>
            <p:ph type="sldNum" sz="quarter" idx="12"/>
          </p:nvPr>
        </p:nvSpPr>
        <p:spPr>
          <a:xfrm>
            <a:off x="4343400" y="2198688"/>
            <a:ext cx="457200" cy="441325"/>
          </a:xfrm>
        </p:spPr>
        <p:txBody>
          <a:bodyPr/>
          <a:lstStyle>
            <a:lvl1pPr>
              <a:defRPr/>
            </a:lvl1pPr>
          </a:lstStyle>
          <a:p>
            <a:pPr>
              <a:defRPr/>
            </a:pPr>
            <a:fld id="{85A4C520-DF13-41F3-9D93-BA3B6B486D4A}" type="slidenum">
              <a:rPr lang="en-US" altLang="en-US"/>
              <a:pPr>
                <a:defRPr/>
              </a:pPr>
              <a:t>‹#›</a:t>
            </a:fld>
            <a:endParaRPr lang="en-US" altLang="en-US"/>
          </a:p>
        </p:txBody>
      </p:sp>
    </p:spTree>
    <p:extLst>
      <p:ext uri="{BB962C8B-B14F-4D97-AF65-F5344CB8AC3E}">
        <p14:creationId xmlns:p14="http://schemas.microsoft.com/office/powerpoint/2010/main" val="2635526119"/>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3">
                    <a:shade val="75000"/>
                  </a:schemeClr>
                </a:solidFill>
              </a:defRPr>
            </a:lvl1pPr>
          </a:lstStyle>
          <a:p>
            <a:r>
              <a:rPr lang="en-US"/>
              <a:t>Click to edit Master title style</a:t>
            </a:r>
          </a:p>
        </p:txBody>
      </p:sp>
      <p:sp>
        <p:nvSpPr>
          <p:cNvPr id="8" name="Content Placeholder 7"/>
          <p:cNvSpPr>
            <a:spLocks noGrp="1"/>
          </p:cNvSpPr>
          <p:nvPr>
            <p:ph sz="quarter" idx="1"/>
          </p:nvPr>
        </p:nvSpPr>
        <p:spPr>
          <a:xfrm>
            <a:off x="301752" y="1527048"/>
            <a:ext cx="8503920" cy="4572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EF2293D5-056C-47F0-8445-061C7D8F153B}" type="datetimeFigureOut">
              <a:rPr lang="en-US"/>
              <a:pPr>
                <a:defRPr/>
              </a:pPr>
              <a:t>4/8/2017</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a:xfrm>
            <a:off x="4362450" y="1027113"/>
            <a:ext cx="457200" cy="441325"/>
          </a:xfrm>
        </p:spPr>
        <p:txBody>
          <a:bodyPr/>
          <a:lstStyle>
            <a:lvl1pPr>
              <a:defRPr/>
            </a:lvl1pPr>
          </a:lstStyle>
          <a:p>
            <a:pPr>
              <a:defRPr/>
            </a:pPr>
            <a:fld id="{FFF17CBD-D767-4294-BEC5-B665D24E81AF}" type="slidenum">
              <a:rPr lang="en-US" altLang="en-US"/>
              <a:pPr>
                <a:defRPr/>
              </a:pPr>
              <a:t>‹#›</a:t>
            </a:fld>
            <a:endParaRPr lang="en-US" altLang="en-US"/>
          </a:p>
        </p:txBody>
      </p:sp>
    </p:spTree>
    <p:extLst>
      <p:ext uri="{BB962C8B-B14F-4D97-AF65-F5344CB8AC3E}">
        <p14:creationId xmlns:p14="http://schemas.microsoft.com/office/powerpoint/2010/main" val="1459734848"/>
      </p:ext>
    </p:extLst>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4" name="Rectangle 19"/>
          <p:cNvSpPr>
            <a:spLocks noChangeArrowheads="1"/>
          </p:cNvSpPr>
          <p:nvPr/>
        </p:nvSpPr>
        <p:spPr bwMode="white">
          <a:xfrm>
            <a:off x="0" y="0"/>
            <a:ext cx="152400" cy="68580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eaLnBrk="0" hangingPunct="0">
              <a:defRPr>
                <a:solidFill>
                  <a:schemeClr val="tx1"/>
                </a:solidFill>
                <a:latin typeface="Georgia" pitchFamily="18" charset="0"/>
                <a:cs typeface="Arial" charset="0"/>
              </a:defRPr>
            </a:lvl1pPr>
            <a:lvl2pPr marL="742950" indent="-285750" eaLnBrk="0" hangingPunct="0">
              <a:defRPr>
                <a:solidFill>
                  <a:schemeClr val="tx1"/>
                </a:solidFill>
                <a:latin typeface="Georgia" pitchFamily="18" charset="0"/>
                <a:cs typeface="Arial" charset="0"/>
              </a:defRPr>
            </a:lvl2pPr>
            <a:lvl3pPr marL="1143000" indent="-228600" eaLnBrk="0" hangingPunct="0">
              <a:defRPr>
                <a:solidFill>
                  <a:schemeClr val="tx1"/>
                </a:solidFill>
                <a:latin typeface="Georgia" pitchFamily="18" charset="0"/>
                <a:cs typeface="Arial" charset="0"/>
              </a:defRPr>
            </a:lvl3pPr>
            <a:lvl4pPr marL="1600200" indent="-228600" eaLnBrk="0" hangingPunct="0">
              <a:defRPr>
                <a:solidFill>
                  <a:schemeClr val="tx1"/>
                </a:solidFill>
                <a:latin typeface="Georgia" pitchFamily="18" charset="0"/>
                <a:cs typeface="Arial" charset="0"/>
              </a:defRPr>
            </a:lvl4pPr>
            <a:lvl5pPr marL="2057400" indent="-228600" eaLnBrk="0" hangingPunct="0">
              <a:defRPr>
                <a:solidFill>
                  <a:schemeClr val="tx1"/>
                </a:solidFill>
                <a:latin typeface="Georgia" pitchFamily="18" charset="0"/>
                <a:cs typeface="Arial" charset="0"/>
              </a:defRPr>
            </a:lvl5pPr>
            <a:lvl6pPr marL="2514600" indent="-228600" eaLnBrk="0" fontAlgn="base" hangingPunct="0">
              <a:spcBef>
                <a:spcPct val="0"/>
              </a:spcBef>
              <a:spcAft>
                <a:spcPct val="0"/>
              </a:spcAft>
              <a:defRPr>
                <a:solidFill>
                  <a:schemeClr val="tx1"/>
                </a:solidFill>
                <a:latin typeface="Georgia" pitchFamily="18" charset="0"/>
                <a:cs typeface="Arial" charset="0"/>
              </a:defRPr>
            </a:lvl6pPr>
            <a:lvl7pPr marL="2971800" indent="-228600" eaLnBrk="0" fontAlgn="base" hangingPunct="0">
              <a:spcBef>
                <a:spcPct val="0"/>
              </a:spcBef>
              <a:spcAft>
                <a:spcPct val="0"/>
              </a:spcAft>
              <a:defRPr>
                <a:solidFill>
                  <a:schemeClr val="tx1"/>
                </a:solidFill>
                <a:latin typeface="Georgia" pitchFamily="18" charset="0"/>
                <a:cs typeface="Arial" charset="0"/>
              </a:defRPr>
            </a:lvl7pPr>
            <a:lvl8pPr marL="3429000" indent="-228600" eaLnBrk="0" fontAlgn="base" hangingPunct="0">
              <a:spcBef>
                <a:spcPct val="0"/>
              </a:spcBef>
              <a:spcAft>
                <a:spcPct val="0"/>
              </a:spcAft>
              <a:defRPr>
                <a:solidFill>
                  <a:schemeClr val="tx1"/>
                </a:solidFill>
                <a:latin typeface="Georgia" pitchFamily="18" charset="0"/>
                <a:cs typeface="Arial" charset="0"/>
              </a:defRPr>
            </a:lvl8pPr>
            <a:lvl9pPr marL="3886200" indent="-228600" eaLnBrk="0" fontAlgn="base" hangingPunct="0">
              <a:spcBef>
                <a:spcPct val="0"/>
              </a:spcBef>
              <a:spcAft>
                <a:spcPct val="0"/>
              </a:spcAft>
              <a:defRPr>
                <a:solidFill>
                  <a:schemeClr val="tx1"/>
                </a:solidFill>
                <a:latin typeface="Georgia" pitchFamily="18" charset="0"/>
                <a:cs typeface="Arial" charset="0"/>
              </a:defRPr>
            </a:lvl9pPr>
          </a:lstStyle>
          <a:p>
            <a:pPr eaLnBrk="1" hangingPunct="1">
              <a:defRPr/>
            </a:pPr>
            <a:endParaRPr lang="en-US" altLang="en-US"/>
          </a:p>
        </p:txBody>
      </p:sp>
      <p:sp>
        <p:nvSpPr>
          <p:cNvPr id="5" name="Rectangle 20"/>
          <p:cNvSpPr>
            <a:spLocks noChangeArrowheads="1"/>
          </p:cNvSpPr>
          <p:nvPr/>
        </p:nvSpPr>
        <p:spPr bwMode="white">
          <a:xfrm>
            <a:off x="0" y="6705600"/>
            <a:ext cx="9144000" cy="1524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eaLnBrk="0" hangingPunct="0">
              <a:defRPr>
                <a:solidFill>
                  <a:schemeClr val="tx1"/>
                </a:solidFill>
                <a:latin typeface="Georgia" pitchFamily="18" charset="0"/>
                <a:cs typeface="Arial" charset="0"/>
              </a:defRPr>
            </a:lvl1pPr>
            <a:lvl2pPr marL="742950" indent="-285750" eaLnBrk="0" hangingPunct="0">
              <a:defRPr>
                <a:solidFill>
                  <a:schemeClr val="tx1"/>
                </a:solidFill>
                <a:latin typeface="Georgia" pitchFamily="18" charset="0"/>
                <a:cs typeface="Arial" charset="0"/>
              </a:defRPr>
            </a:lvl2pPr>
            <a:lvl3pPr marL="1143000" indent="-228600" eaLnBrk="0" hangingPunct="0">
              <a:defRPr>
                <a:solidFill>
                  <a:schemeClr val="tx1"/>
                </a:solidFill>
                <a:latin typeface="Georgia" pitchFamily="18" charset="0"/>
                <a:cs typeface="Arial" charset="0"/>
              </a:defRPr>
            </a:lvl3pPr>
            <a:lvl4pPr marL="1600200" indent="-228600" eaLnBrk="0" hangingPunct="0">
              <a:defRPr>
                <a:solidFill>
                  <a:schemeClr val="tx1"/>
                </a:solidFill>
                <a:latin typeface="Georgia" pitchFamily="18" charset="0"/>
                <a:cs typeface="Arial" charset="0"/>
              </a:defRPr>
            </a:lvl4pPr>
            <a:lvl5pPr marL="2057400" indent="-228600" eaLnBrk="0" hangingPunct="0">
              <a:defRPr>
                <a:solidFill>
                  <a:schemeClr val="tx1"/>
                </a:solidFill>
                <a:latin typeface="Georgia" pitchFamily="18" charset="0"/>
                <a:cs typeface="Arial" charset="0"/>
              </a:defRPr>
            </a:lvl5pPr>
            <a:lvl6pPr marL="2514600" indent="-228600" eaLnBrk="0" fontAlgn="base" hangingPunct="0">
              <a:spcBef>
                <a:spcPct val="0"/>
              </a:spcBef>
              <a:spcAft>
                <a:spcPct val="0"/>
              </a:spcAft>
              <a:defRPr>
                <a:solidFill>
                  <a:schemeClr val="tx1"/>
                </a:solidFill>
                <a:latin typeface="Georgia" pitchFamily="18" charset="0"/>
                <a:cs typeface="Arial" charset="0"/>
              </a:defRPr>
            </a:lvl6pPr>
            <a:lvl7pPr marL="2971800" indent="-228600" eaLnBrk="0" fontAlgn="base" hangingPunct="0">
              <a:spcBef>
                <a:spcPct val="0"/>
              </a:spcBef>
              <a:spcAft>
                <a:spcPct val="0"/>
              </a:spcAft>
              <a:defRPr>
                <a:solidFill>
                  <a:schemeClr val="tx1"/>
                </a:solidFill>
                <a:latin typeface="Georgia" pitchFamily="18" charset="0"/>
                <a:cs typeface="Arial" charset="0"/>
              </a:defRPr>
            </a:lvl7pPr>
            <a:lvl8pPr marL="3429000" indent="-228600" eaLnBrk="0" fontAlgn="base" hangingPunct="0">
              <a:spcBef>
                <a:spcPct val="0"/>
              </a:spcBef>
              <a:spcAft>
                <a:spcPct val="0"/>
              </a:spcAft>
              <a:defRPr>
                <a:solidFill>
                  <a:schemeClr val="tx1"/>
                </a:solidFill>
                <a:latin typeface="Georgia" pitchFamily="18" charset="0"/>
                <a:cs typeface="Arial" charset="0"/>
              </a:defRPr>
            </a:lvl8pPr>
            <a:lvl9pPr marL="3886200" indent="-228600" eaLnBrk="0" fontAlgn="base" hangingPunct="0">
              <a:spcBef>
                <a:spcPct val="0"/>
              </a:spcBef>
              <a:spcAft>
                <a:spcPct val="0"/>
              </a:spcAft>
              <a:defRPr>
                <a:solidFill>
                  <a:schemeClr val="tx1"/>
                </a:solidFill>
                <a:latin typeface="Georgia" pitchFamily="18" charset="0"/>
                <a:cs typeface="Arial" charset="0"/>
              </a:defRPr>
            </a:lvl9pPr>
          </a:lstStyle>
          <a:p>
            <a:pPr eaLnBrk="1" hangingPunct="1">
              <a:defRPr/>
            </a:pPr>
            <a:endParaRPr lang="en-US" altLang="en-US"/>
          </a:p>
        </p:txBody>
      </p:sp>
      <p:sp>
        <p:nvSpPr>
          <p:cNvPr id="6" name="Rectangle 23"/>
          <p:cNvSpPr>
            <a:spLocks noChangeArrowheads="1"/>
          </p:cNvSpPr>
          <p:nvPr/>
        </p:nvSpPr>
        <p:spPr bwMode="white">
          <a:xfrm>
            <a:off x="0" y="0"/>
            <a:ext cx="9144000" cy="1524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eaLnBrk="0" hangingPunct="0">
              <a:defRPr>
                <a:solidFill>
                  <a:schemeClr val="tx1"/>
                </a:solidFill>
                <a:latin typeface="Georgia" pitchFamily="18" charset="0"/>
                <a:cs typeface="Arial" charset="0"/>
              </a:defRPr>
            </a:lvl1pPr>
            <a:lvl2pPr marL="742950" indent="-285750" eaLnBrk="0" hangingPunct="0">
              <a:defRPr>
                <a:solidFill>
                  <a:schemeClr val="tx1"/>
                </a:solidFill>
                <a:latin typeface="Georgia" pitchFamily="18" charset="0"/>
                <a:cs typeface="Arial" charset="0"/>
              </a:defRPr>
            </a:lvl2pPr>
            <a:lvl3pPr marL="1143000" indent="-228600" eaLnBrk="0" hangingPunct="0">
              <a:defRPr>
                <a:solidFill>
                  <a:schemeClr val="tx1"/>
                </a:solidFill>
                <a:latin typeface="Georgia" pitchFamily="18" charset="0"/>
                <a:cs typeface="Arial" charset="0"/>
              </a:defRPr>
            </a:lvl3pPr>
            <a:lvl4pPr marL="1600200" indent="-228600" eaLnBrk="0" hangingPunct="0">
              <a:defRPr>
                <a:solidFill>
                  <a:schemeClr val="tx1"/>
                </a:solidFill>
                <a:latin typeface="Georgia" pitchFamily="18" charset="0"/>
                <a:cs typeface="Arial" charset="0"/>
              </a:defRPr>
            </a:lvl4pPr>
            <a:lvl5pPr marL="2057400" indent="-228600" eaLnBrk="0" hangingPunct="0">
              <a:defRPr>
                <a:solidFill>
                  <a:schemeClr val="tx1"/>
                </a:solidFill>
                <a:latin typeface="Georgia" pitchFamily="18" charset="0"/>
                <a:cs typeface="Arial" charset="0"/>
              </a:defRPr>
            </a:lvl5pPr>
            <a:lvl6pPr marL="2514600" indent="-228600" eaLnBrk="0" fontAlgn="base" hangingPunct="0">
              <a:spcBef>
                <a:spcPct val="0"/>
              </a:spcBef>
              <a:spcAft>
                <a:spcPct val="0"/>
              </a:spcAft>
              <a:defRPr>
                <a:solidFill>
                  <a:schemeClr val="tx1"/>
                </a:solidFill>
                <a:latin typeface="Georgia" pitchFamily="18" charset="0"/>
                <a:cs typeface="Arial" charset="0"/>
              </a:defRPr>
            </a:lvl6pPr>
            <a:lvl7pPr marL="2971800" indent="-228600" eaLnBrk="0" fontAlgn="base" hangingPunct="0">
              <a:spcBef>
                <a:spcPct val="0"/>
              </a:spcBef>
              <a:spcAft>
                <a:spcPct val="0"/>
              </a:spcAft>
              <a:defRPr>
                <a:solidFill>
                  <a:schemeClr val="tx1"/>
                </a:solidFill>
                <a:latin typeface="Georgia" pitchFamily="18" charset="0"/>
                <a:cs typeface="Arial" charset="0"/>
              </a:defRPr>
            </a:lvl7pPr>
            <a:lvl8pPr marL="3429000" indent="-228600" eaLnBrk="0" fontAlgn="base" hangingPunct="0">
              <a:spcBef>
                <a:spcPct val="0"/>
              </a:spcBef>
              <a:spcAft>
                <a:spcPct val="0"/>
              </a:spcAft>
              <a:defRPr>
                <a:solidFill>
                  <a:schemeClr val="tx1"/>
                </a:solidFill>
                <a:latin typeface="Georgia" pitchFamily="18" charset="0"/>
                <a:cs typeface="Arial" charset="0"/>
              </a:defRPr>
            </a:lvl8pPr>
            <a:lvl9pPr marL="3886200" indent="-228600" eaLnBrk="0" fontAlgn="base" hangingPunct="0">
              <a:spcBef>
                <a:spcPct val="0"/>
              </a:spcBef>
              <a:spcAft>
                <a:spcPct val="0"/>
              </a:spcAft>
              <a:defRPr>
                <a:solidFill>
                  <a:schemeClr val="tx1"/>
                </a:solidFill>
                <a:latin typeface="Georgia" pitchFamily="18" charset="0"/>
                <a:cs typeface="Arial" charset="0"/>
              </a:defRPr>
            </a:lvl9pPr>
          </a:lstStyle>
          <a:p>
            <a:pPr eaLnBrk="1" hangingPunct="1">
              <a:defRPr/>
            </a:pPr>
            <a:endParaRPr lang="en-US" altLang="en-US"/>
          </a:p>
        </p:txBody>
      </p:sp>
      <p:sp>
        <p:nvSpPr>
          <p:cNvPr id="7" name="Rectangle 24"/>
          <p:cNvSpPr>
            <a:spLocks noChangeArrowheads="1"/>
          </p:cNvSpPr>
          <p:nvPr/>
        </p:nvSpPr>
        <p:spPr bwMode="white">
          <a:xfrm>
            <a:off x="8991600" y="19050"/>
            <a:ext cx="152400" cy="68580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eaLnBrk="0" hangingPunct="0">
              <a:defRPr>
                <a:solidFill>
                  <a:schemeClr val="tx1"/>
                </a:solidFill>
                <a:latin typeface="Georgia" pitchFamily="18" charset="0"/>
                <a:cs typeface="Arial" charset="0"/>
              </a:defRPr>
            </a:lvl1pPr>
            <a:lvl2pPr marL="742950" indent="-285750" eaLnBrk="0" hangingPunct="0">
              <a:defRPr>
                <a:solidFill>
                  <a:schemeClr val="tx1"/>
                </a:solidFill>
                <a:latin typeface="Georgia" pitchFamily="18" charset="0"/>
                <a:cs typeface="Arial" charset="0"/>
              </a:defRPr>
            </a:lvl2pPr>
            <a:lvl3pPr marL="1143000" indent="-228600" eaLnBrk="0" hangingPunct="0">
              <a:defRPr>
                <a:solidFill>
                  <a:schemeClr val="tx1"/>
                </a:solidFill>
                <a:latin typeface="Georgia" pitchFamily="18" charset="0"/>
                <a:cs typeface="Arial" charset="0"/>
              </a:defRPr>
            </a:lvl3pPr>
            <a:lvl4pPr marL="1600200" indent="-228600" eaLnBrk="0" hangingPunct="0">
              <a:defRPr>
                <a:solidFill>
                  <a:schemeClr val="tx1"/>
                </a:solidFill>
                <a:latin typeface="Georgia" pitchFamily="18" charset="0"/>
                <a:cs typeface="Arial" charset="0"/>
              </a:defRPr>
            </a:lvl4pPr>
            <a:lvl5pPr marL="2057400" indent="-228600" eaLnBrk="0" hangingPunct="0">
              <a:defRPr>
                <a:solidFill>
                  <a:schemeClr val="tx1"/>
                </a:solidFill>
                <a:latin typeface="Georgia" pitchFamily="18" charset="0"/>
                <a:cs typeface="Arial" charset="0"/>
              </a:defRPr>
            </a:lvl5pPr>
            <a:lvl6pPr marL="2514600" indent="-228600" eaLnBrk="0" fontAlgn="base" hangingPunct="0">
              <a:spcBef>
                <a:spcPct val="0"/>
              </a:spcBef>
              <a:spcAft>
                <a:spcPct val="0"/>
              </a:spcAft>
              <a:defRPr>
                <a:solidFill>
                  <a:schemeClr val="tx1"/>
                </a:solidFill>
                <a:latin typeface="Georgia" pitchFamily="18" charset="0"/>
                <a:cs typeface="Arial" charset="0"/>
              </a:defRPr>
            </a:lvl6pPr>
            <a:lvl7pPr marL="2971800" indent="-228600" eaLnBrk="0" fontAlgn="base" hangingPunct="0">
              <a:spcBef>
                <a:spcPct val="0"/>
              </a:spcBef>
              <a:spcAft>
                <a:spcPct val="0"/>
              </a:spcAft>
              <a:defRPr>
                <a:solidFill>
                  <a:schemeClr val="tx1"/>
                </a:solidFill>
                <a:latin typeface="Georgia" pitchFamily="18" charset="0"/>
                <a:cs typeface="Arial" charset="0"/>
              </a:defRPr>
            </a:lvl7pPr>
            <a:lvl8pPr marL="3429000" indent="-228600" eaLnBrk="0" fontAlgn="base" hangingPunct="0">
              <a:spcBef>
                <a:spcPct val="0"/>
              </a:spcBef>
              <a:spcAft>
                <a:spcPct val="0"/>
              </a:spcAft>
              <a:defRPr>
                <a:solidFill>
                  <a:schemeClr val="tx1"/>
                </a:solidFill>
                <a:latin typeface="Georgia" pitchFamily="18" charset="0"/>
                <a:cs typeface="Arial" charset="0"/>
              </a:defRPr>
            </a:lvl8pPr>
            <a:lvl9pPr marL="3886200" indent="-228600" eaLnBrk="0" fontAlgn="base" hangingPunct="0">
              <a:spcBef>
                <a:spcPct val="0"/>
              </a:spcBef>
              <a:spcAft>
                <a:spcPct val="0"/>
              </a:spcAft>
              <a:defRPr>
                <a:solidFill>
                  <a:schemeClr val="tx1"/>
                </a:solidFill>
                <a:latin typeface="Georgia" pitchFamily="18" charset="0"/>
                <a:cs typeface="Arial" charset="0"/>
              </a:defRPr>
            </a:lvl9pPr>
          </a:lstStyle>
          <a:p>
            <a:pPr eaLnBrk="1" hangingPunct="1">
              <a:defRPr/>
            </a:pPr>
            <a:endParaRPr lang="en-US" altLang="en-US"/>
          </a:p>
        </p:txBody>
      </p:sp>
      <p:sp>
        <p:nvSpPr>
          <p:cNvPr id="8" name="Rectangle 25"/>
          <p:cNvSpPr>
            <a:spLocks noChangeArrowheads="1"/>
          </p:cNvSpPr>
          <p:nvPr/>
        </p:nvSpPr>
        <p:spPr bwMode="white">
          <a:xfrm>
            <a:off x="152400" y="2286000"/>
            <a:ext cx="8832850" cy="3048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eaLnBrk="0" hangingPunct="0">
              <a:defRPr>
                <a:solidFill>
                  <a:schemeClr val="tx1"/>
                </a:solidFill>
                <a:latin typeface="Georgia" pitchFamily="18" charset="0"/>
                <a:cs typeface="Arial" charset="0"/>
              </a:defRPr>
            </a:lvl1pPr>
            <a:lvl2pPr marL="742950" indent="-285750" eaLnBrk="0" hangingPunct="0">
              <a:defRPr>
                <a:solidFill>
                  <a:schemeClr val="tx1"/>
                </a:solidFill>
                <a:latin typeface="Georgia" pitchFamily="18" charset="0"/>
                <a:cs typeface="Arial" charset="0"/>
              </a:defRPr>
            </a:lvl2pPr>
            <a:lvl3pPr marL="1143000" indent="-228600" eaLnBrk="0" hangingPunct="0">
              <a:defRPr>
                <a:solidFill>
                  <a:schemeClr val="tx1"/>
                </a:solidFill>
                <a:latin typeface="Georgia" pitchFamily="18" charset="0"/>
                <a:cs typeface="Arial" charset="0"/>
              </a:defRPr>
            </a:lvl3pPr>
            <a:lvl4pPr marL="1600200" indent="-228600" eaLnBrk="0" hangingPunct="0">
              <a:defRPr>
                <a:solidFill>
                  <a:schemeClr val="tx1"/>
                </a:solidFill>
                <a:latin typeface="Georgia" pitchFamily="18" charset="0"/>
                <a:cs typeface="Arial" charset="0"/>
              </a:defRPr>
            </a:lvl4pPr>
            <a:lvl5pPr marL="2057400" indent="-228600" eaLnBrk="0" hangingPunct="0">
              <a:defRPr>
                <a:solidFill>
                  <a:schemeClr val="tx1"/>
                </a:solidFill>
                <a:latin typeface="Georgia" pitchFamily="18" charset="0"/>
                <a:cs typeface="Arial" charset="0"/>
              </a:defRPr>
            </a:lvl5pPr>
            <a:lvl6pPr marL="2514600" indent="-228600" eaLnBrk="0" fontAlgn="base" hangingPunct="0">
              <a:spcBef>
                <a:spcPct val="0"/>
              </a:spcBef>
              <a:spcAft>
                <a:spcPct val="0"/>
              </a:spcAft>
              <a:defRPr>
                <a:solidFill>
                  <a:schemeClr val="tx1"/>
                </a:solidFill>
                <a:latin typeface="Georgia" pitchFamily="18" charset="0"/>
                <a:cs typeface="Arial" charset="0"/>
              </a:defRPr>
            </a:lvl6pPr>
            <a:lvl7pPr marL="2971800" indent="-228600" eaLnBrk="0" fontAlgn="base" hangingPunct="0">
              <a:spcBef>
                <a:spcPct val="0"/>
              </a:spcBef>
              <a:spcAft>
                <a:spcPct val="0"/>
              </a:spcAft>
              <a:defRPr>
                <a:solidFill>
                  <a:schemeClr val="tx1"/>
                </a:solidFill>
                <a:latin typeface="Georgia" pitchFamily="18" charset="0"/>
                <a:cs typeface="Arial" charset="0"/>
              </a:defRPr>
            </a:lvl7pPr>
            <a:lvl8pPr marL="3429000" indent="-228600" eaLnBrk="0" fontAlgn="base" hangingPunct="0">
              <a:spcBef>
                <a:spcPct val="0"/>
              </a:spcBef>
              <a:spcAft>
                <a:spcPct val="0"/>
              </a:spcAft>
              <a:defRPr>
                <a:solidFill>
                  <a:schemeClr val="tx1"/>
                </a:solidFill>
                <a:latin typeface="Georgia" pitchFamily="18" charset="0"/>
                <a:cs typeface="Arial" charset="0"/>
              </a:defRPr>
            </a:lvl8pPr>
            <a:lvl9pPr marL="3886200" indent="-228600" eaLnBrk="0" fontAlgn="base" hangingPunct="0">
              <a:spcBef>
                <a:spcPct val="0"/>
              </a:spcBef>
              <a:spcAft>
                <a:spcPct val="0"/>
              </a:spcAft>
              <a:defRPr>
                <a:solidFill>
                  <a:schemeClr val="tx1"/>
                </a:solidFill>
                <a:latin typeface="Georgia" pitchFamily="18" charset="0"/>
                <a:cs typeface="Arial" charset="0"/>
              </a:defRPr>
            </a:lvl9pPr>
          </a:lstStyle>
          <a:p>
            <a:pPr eaLnBrk="1" hangingPunct="1">
              <a:defRPr/>
            </a:pPr>
            <a:endParaRPr lang="en-US" altLang="en-US"/>
          </a:p>
        </p:txBody>
      </p:sp>
      <p:sp>
        <p:nvSpPr>
          <p:cNvPr id="9" name="Rectangle 26"/>
          <p:cNvSpPr>
            <a:spLocks noChangeArrowheads="1"/>
          </p:cNvSpPr>
          <p:nvPr/>
        </p:nvSpPr>
        <p:spPr bwMode="auto">
          <a:xfrm>
            <a:off x="155575" y="142875"/>
            <a:ext cx="8832850" cy="2139950"/>
          </a:xfrm>
          <a:prstGeom prst="rect">
            <a:avLst/>
          </a:prstGeom>
          <a:solidFill>
            <a:schemeClr val="accent1"/>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eaLnBrk="0" hangingPunct="0">
              <a:defRPr>
                <a:solidFill>
                  <a:schemeClr val="tx1"/>
                </a:solidFill>
                <a:latin typeface="Georgia" pitchFamily="18" charset="0"/>
                <a:cs typeface="Arial" charset="0"/>
              </a:defRPr>
            </a:lvl1pPr>
            <a:lvl2pPr marL="742950" indent="-285750" eaLnBrk="0" hangingPunct="0">
              <a:defRPr>
                <a:solidFill>
                  <a:schemeClr val="tx1"/>
                </a:solidFill>
                <a:latin typeface="Georgia" pitchFamily="18" charset="0"/>
                <a:cs typeface="Arial" charset="0"/>
              </a:defRPr>
            </a:lvl2pPr>
            <a:lvl3pPr marL="1143000" indent="-228600" eaLnBrk="0" hangingPunct="0">
              <a:defRPr>
                <a:solidFill>
                  <a:schemeClr val="tx1"/>
                </a:solidFill>
                <a:latin typeface="Georgia" pitchFamily="18" charset="0"/>
                <a:cs typeface="Arial" charset="0"/>
              </a:defRPr>
            </a:lvl3pPr>
            <a:lvl4pPr marL="1600200" indent="-228600" eaLnBrk="0" hangingPunct="0">
              <a:defRPr>
                <a:solidFill>
                  <a:schemeClr val="tx1"/>
                </a:solidFill>
                <a:latin typeface="Georgia" pitchFamily="18" charset="0"/>
                <a:cs typeface="Arial" charset="0"/>
              </a:defRPr>
            </a:lvl4pPr>
            <a:lvl5pPr marL="2057400" indent="-228600" eaLnBrk="0" hangingPunct="0">
              <a:defRPr>
                <a:solidFill>
                  <a:schemeClr val="tx1"/>
                </a:solidFill>
                <a:latin typeface="Georgia" pitchFamily="18" charset="0"/>
                <a:cs typeface="Arial" charset="0"/>
              </a:defRPr>
            </a:lvl5pPr>
            <a:lvl6pPr marL="2514600" indent="-228600" eaLnBrk="0" fontAlgn="base" hangingPunct="0">
              <a:spcBef>
                <a:spcPct val="0"/>
              </a:spcBef>
              <a:spcAft>
                <a:spcPct val="0"/>
              </a:spcAft>
              <a:defRPr>
                <a:solidFill>
                  <a:schemeClr val="tx1"/>
                </a:solidFill>
                <a:latin typeface="Georgia" pitchFamily="18" charset="0"/>
                <a:cs typeface="Arial" charset="0"/>
              </a:defRPr>
            </a:lvl6pPr>
            <a:lvl7pPr marL="2971800" indent="-228600" eaLnBrk="0" fontAlgn="base" hangingPunct="0">
              <a:spcBef>
                <a:spcPct val="0"/>
              </a:spcBef>
              <a:spcAft>
                <a:spcPct val="0"/>
              </a:spcAft>
              <a:defRPr>
                <a:solidFill>
                  <a:schemeClr val="tx1"/>
                </a:solidFill>
                <a:latin typeface="Georgia" pitchFamily="18" charset="0"/>
                <a:cs typeface="Arial" charset="0"/>
              </a:defRPr>
            </a:lvl7pPr>
            <a:lvl8pPr marL="3429000" indent="-228600" eaLnBrk="0" fontAlgn="base" hangingPunct="0">
              <a:spcBef>
                <a:spcPct val="0"/>
              </a:spcBef>
              <a:spcAft>
                <a:spcPct val="0"/>
              </a:spcAft>
              <a:defRPr>
                <a:solidFill>
                  <a:schemeClr val="tx1"/>
                </a:solidFill>
                <a:latin typeface="Georgia" pitchFamily="18" charset="0"/>
                <a:cs typeface="Arial" charset="0"/>
              </a:defRPr>
            </a:lvl8pPr>
            <a:lvl9pPr marL="3886200" indent="-228600" eaLnBrk="0" fontAlgn="base" hangingPunct="0">
              <a:spcBef>
                <a:spcPct val="0"/>
              </a:spcBef>
              <a:spcAft>
                <a:spcPct val="0"/>
              </a:spcAft>
              <a:defRPr>
                <a:solidFill>
                  <a:schemeClr val="tx1"/>
                </a:solidFill>
                <a:latin typeface="Georgia" pitchFamily="18" charset="0"/>
                <a:cs typeface="Arial" charset="0"/>
              </a:defRPr>
            </a:lvl9pPr>
          </a:lstStyle>
          <a:p>
            <a:pPr eaLnBrk="1" hangingPunct="1">
              <a:defRPr/>
            </a:pPr>
            <a:endParaRPr lang="en-US" altLang="en-US"/>
          </a:p>
        </p:txBody>
      </p:sp>
      <p:sp>
        <p:nvSpPr>
          <p:cNvPr id="10" name="Rectangle 9"/>
          <p:cNvSpPr>
            <a:spLocks noChangeArrowheads="1"/>
          </p:cNvSpPr>
          <p:nvPr/>
        </p:nvSpPr>
        <p:spPr bwMode="auto">
          <a:xfrm>
            <a:off x="146050" y="6391275"/>
            <a:ext cx="8832850" cy="309563"/>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eaLnBrk="1" fontAlgn="auto" hangingPunct="1">
              <a:spcBef>
                <a:spcPts val="0"/>
              </a:spcBef>
              <a:spcAft>
                <a:spcPts val="0"/>
              </a:spcAft>
              <a:defRPr/>
            </a:pPr>
            <a:endParaRPr lang="en-US">
              <a:latin typeface="+mn-lt"/>
              <a:cs typeface="+mn-cs"/>
            </a:endParaRPr>
          </a:p>
        </p:txBody>
      </p:sp>
      <p:sp>
        <p:nvSpPr>
          <p:cNvPr id="11" name="Rectangle 10"/>
          <p:cNvSpPr>
            <a:spLocks noChangeArrowheads="1"/>
          </p:cNvSpPr>
          <p:nvPr/>
        </p:nvSpPr>
        <p:spPr bwMode="auto">
          <a:xfrm>
            <a:off x="152400" y="152400"/>
            <a:ext cx="8832850" cy="6546850"/>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lstStyle/>
          <a:p>
            <a:pPr eaLnBrk="1" fontAlgn="auto" hangingPunct="1">
              <a:spcBef>
                <a:spcPts val="0"/>
              </a:spcBef>
              <a:spcAft>
                <a:spcPts val="0"/>
              </a:spcAft>
              <a:defRPr/>
            </a:pPr>
            <a:endParaRPr lang="en-US" dirty="0">
              <a:latin typeface="+mn-lt"/>
              <a:cs typeface="+mn-cs"/>
            </a:endParaRPr>
          </a:p>
        </p:txBody>
      </p:sp>
      <p:sp>
        <p:nvSpPr>
          <p:cNvPr id="12" name="Straight Connector 11"/>
          <p:cNvSpPr>
            <a:spLocks noChangeShapeType="1"/>
          </p:cNvSpPr>
          <p:nvPr/>
        </p:nvSpPr>
        <p:spPr bwMode="auto">
          <a:xfrm>
            <a:off x="152400" y="2438400"/>
            <a:ext cx="8832850"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wrap="none" anchor="ctr"/>
          <a:lstStyle/>
          <a:p>
            <a:pPr eaLnBrk="1" fontAlgn="auto" hangingPunct="1">
              <a:spcBef>
                <a:spcPts val="0"/>
              </a:spcBef>
              <a:spcAft>
                <a:spcPts val="0"/>
              </a:spcAft>
              <a:defRPr/>
            </a:pPr>
            <a:endParaRPr lang="en-US">
              <a:latin typeface="+mn-lt"/>
              <a:cs typeface="+mn-cs"/>
            </a:endParaRPr>
          </a:p>
        </p:txBody>
      </p:sp>
      <p:sp>
        <p:nvSpPr>
          <p:cNvPr id="13" name="Oval 12"/>
          <p:cNvSpPr/>
          <p:nvPr/>
        </p:nvSpPr>
        <p:spPr>
          <a:xfrm>
            <a:off x="4267200" y="211455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4" name="Oval 13"/>
          <p:cNvSpPr/>
          <p:nvPr/>
        </p:nvSpPr>
        <p:spPr>
          <a:xfrm>
            <a:off x="4362450" y="2209800"/>
            <a:ext cx="419100" cy="420688"/>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3" name="Text Placeholder 2"/>
          <p:cNvSpPr>
            <a:spLocks noGrp="1"/>
          </p:cNvSpPr>
          <p:nvPr>
            <p:ph type="body" idx="1"/>
          </p:nvPr>
        </p:nvSpPr>
        <p:spPr>
          <a:xfrm>
            <a:off x="1368426" y="2743200"/>
            <a:ext cx="6480174" cy="1673225"/>
          </a:xfrm>
        </p:spPr>
        <p:txBody>
          <a:bodyPr/>
          <a:lstStyle>
            <a:lvl1pPr marL="0" indent="0" algn="ctr">
              <a:buNone/>
              <a:defRPr sz="1600" b="1" cap="all" spc="25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a:t>Click to edit Master text styles</a:t>
            </a:r>
          </a:p>
        </p:txBody>
      </p:sp>
      <p:sp>
        <p:nvSpPr>
          <p:cNvPr id="2" name="Title 1"/>
          <p:cNvSpPr>
            <a:spLocks noGrp="1"/>
          </p:cNvSpPr>
          <p:nvPr>
            <p:ph type="title"/>
          </p:nvPr>
        </p:nvSpPr>
        <p:spPr>
          <a:xfrm>
            <a:off x="722313" y="533400"/>
            <a:ext cx="7772400" cy="1524000"/>
          </a:xfrm>
        </p:spPr>
        <p:txBody>
          <a:bodyPr/>
          <a:lstStyle>
            <a:lvl1pPr algn="ctr">
              <a:buNone/>
              <a:defRPr sz="4200" b="0" cap="none" baseline="0">
                <a:solidFill>
                  <a:srgbClr val="FFFFFF"/>
                </a:solidFill>
              </a:defRPr>
            </a:lvl1pPr>
          </a:lstStyle>
          <a:p>
            <a:r>
              <a:rPr lang="en-US"/>
              <a:t>Click to edit Master title style</a:t>
            </a:r>
          </a:p>
        </p:txBody>
      </p:sp>
      <p:sp>
        <p:nvSpPr>
          <p:cNvPr id="15" name="Footer Placeholder 4"/>
          <p:cNvSpPr>
            <a:spLocks noGrp="1"/>
          </p:cNvSpPr>
          <p:nvPr>
            <p:ph type="ftr" sz="quarter" idx="10"/>
          </p:nvPr>
        </p:nvSpPr>
        <p:spPr/>
        <p:txBody>
          <a:bodyPr/>
          <a:lstStyle>
            <a:lvl1pPr>
              <a:defRPr/>
            </a:lvl1pPr>
          </a:lstStyle>
          <a:p>
            <a:pPr>
              <a:defRPr/>
            </a:pPr>
            <a:endParaRPr lang="en-US"/>
          </a:p>
        </p:txBody>
      </p:sp>
      <p:sp>
        <p:nvSpPr>
          <p:cNvPr id="16" name="Date Placeholder 3"/>
          <p:cNvSpPr>
            <a:spLocks noGrp="1"/>
          </p:cNvSpPr>
          <p:nvPr>
            <p:ph type="dt" sz="half" idx="11"/>
          </p:nvPr>
        </p:nvSpPr>
        <p:spPr/>
        <p:txBody>
          <a:bodyPr/>
          <a:lstStyle>
            <a:lvl1pPr>
              <a:defRPr/>
            </a:lvl1pPr>
          </a:lstStyle>
          <a:p>
            <a:pPr>
              <a:defRPr/>
            </a:pPr>
            <a:fld id="{AE0BAD11-8D38-4AA2-B082-7038DFEB5FBA}" type="datetimeFigureOut">
              <a:rPr lang="en-US"/>
              <a:pPr>
                <a:defRPr/>
              </a:pPr>
              <a:t>4/8/2017</a:t>
            </a:fld>
            <a:endParaRPr lang="en-US"/>
          </a:p>
        </p:txBody>
      </p:sp>
      <p:sp>
        <p:nvSpPr>
          <p:cNvPr id="17" name="Slide Number Placeholder 5"/>
          <p:cNvSpPr>
            <a:spLocks noGrp="1"/>
          </p:cNvSpPr>
          <p:nvPr>
            <p:ph type="sldNum" sz="quarter" idx="12"/>
          </p:nvPr>
        </p:nvSpPr>
        <p:spPr>
          <a:xfrm>
            <a:off x="4343400" y="2198688"/>
            <a:ext cx="457200" cy="441325"/>
          </a:xfrm>
        </p:spPr>
        <p:txBody>
          <a:bodyPr/>
          <a:lstStyle>
            <a:lvl1pPr>
              <a:defRPr/>
            </a:lvl1pPr>
          </a:lstStyle>
          <a:p>
            <a:pPr>
              <a:defRPr/>
            </a:pPr>
            <a:fld id="{BECC6D6F-2A39-4DC5-8D7F-DC1A3441C94E}" type="slidenum">
              <a:rPr lang="en-US" altLang="en-US"/>
              <a:pPr>
                <a:defRPr/>
              </a:pPr>
              <a:t>‹#›</a:t>
            </a:fld>
            <a:endParaRPr lang="en-US" altLang="en-US"/>
          </a:p>
        </p:txBody>
      </p:sp>
    </p:spTree>
    <p:extLst>
      <p:ext uri="{BB962C8B-B14F-4D97-AF65-F5344CB8AC3E}">
        <p14:creationId xmlns:p14="http://schemas.microsoft.com/office/powerpoint/2010/main" val="1408987930"/>
      </p:ext>
    </p:extLst>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Pr>
        <a:solidFill>
          <a:schemeClr val="bg2"/>
        </a:solidFill>
        <a:effectLst/>
      </p:bgPr>
    </p:bg>
    <p:spTree>
      <p:nvGrpSpPr>
        <p:cNvPr id="1" name=""/>
        <p:cNvGrpSpPr/>
        <p:nvPr/>
      </p:nvGrpSpPr>
      <p:grpSpPr>
        <a:xfrm>
          <a:off x="0" y="0"/>
          <a:ext cx="0" cy="0"/>
          <a:chOff x="0" y="0"/>
          <a:chExt cx="0" cy="0"/>
        </a:xfrm>
      </p:grpSpPr>
      <p:sp>
        <p:nvSpPr>
          <p:cNvPr id="5" name="Straight Connector 19"/>
          <p:cNvSpPr>
            <a:spLocks noChangeShapeType="1"/>
          </p:cNvSpPr>
          <p:nvPr/>
        </p:nvSpPr>
        <p:spPr bwMode="auto">
          <a:xfrm flipV="1">
            <a:off x="4562475" y="1576388"/>
            <a:ext cx="9525" cy="4818062"/>
          </a:xfrm>
          <a:prstGeom prst="line">
            <a:avLst/>
          </a:prstGeom>
          <a:noFill/>
          <a:ln w="9525" algn="ctr">
            <a:solidFill>
              <a:schemeClr val="tx2"/>
            </a:solidFill>
            <a:prstDash val="sysDash"/>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 name="Title 1"/>
          <p:cNvSpPr>
            <a:spLocks noGrp="1"/>
          </p:cNvSpPr>
          <p:nvPr>
            <p:ph type="title"/>
          </p:nvPr>
        </p:nvSpPr>
        <p:spPr>
          <a:xfrm>
            <a:off x="301752" y="228600"/>
            <a:ext cx="8534400" cy="758952"/>
          </a:xfrm>
        </p:spPr>
        <p:txBody>
          <a:bodyPr/>
          <a:lstStyle/>
          <a:p>
            <a:r>
              <a:rPr lang="en-US"/>
              <a:t>Click to edit Master title style</a:t>
            </a:r>
          </a:p>
        </p:txBody>
      </p:sp>
      <p:sp>
        <p:nvSpPr>
          <p:cNvPr id="10" name="Content Placeholder 9"/>
          <p:cNvSpPr>
            <a:spLocks noGrp="1"/>
          </p:cNvSpPr>
          <p:nvPr>
            <p:ph sz="half" idx="1"/>
          </p:nvPr>
        </p:nvSpPr>
        <p:spPr>
          <a:xfrm>
            <a:off x="301752" y="1371600"/>
            <a:ext cx="4038600" cy="4681728"/>
          </a:xfrm>
        </p:spPr>
        <p:txBody>
          <a:bodyPr/>
          <a:lstStyle>
            <a:lvl1pPr>
              <a:defRPr sz="25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11"/>
          <p:cNvSpPr>
            <a:spLocks noGrp="1"/>
          </p:cNvSpPr>
          <p:nvPr>
            <p:ph sz="half" idx="2"/>
          </p:nvPr>
        </p:nvSpPr>
        <p:spPr>
          <a:xfrm>
            <a:off x="4800600" y="1371600"/>
            <a:ext cx="4038600" cy="4681728"/>
          </a:xfrm>
        </p:spPr>
        <p:txBody>
          <a:bodyPr/>
          <a:lstStyle>
            <a:lvl1pPr>
              <a:defRPr sz="25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Date Placeholder 4"/>
          <p:cNvSpPr>
            <a:spLocks noGrp="1"/>
          </p:cNvSpPr>
          <p:nvPr>
            <p:ph type="dt" sz="half" idx="10"/>
          </p:nvPr>
        </p:nvSpPr>
        <p:spPr>
          <a:xfrm>
            <a:off x="5791200" y="6410325"/>
            <a:ext cx="3044825" cy="365125"/>
          </a:xfrm>
        </p:spPr>
        <p:txBody>
          <a:bodyPr/>
          <a:lstStyle>
            <a:lvl1pPr>
              <a:defRPr/>
            </a:lvl1pPr>
          </a:lstStyle>
          <a:p>
            <a:pPr>
              <a:defRPr/>
            </a:pPr>
            <a:fld id="{C1F60B22-3504-4AC0-9503-E09D98D76BD7}" type="datetimeFigureOut">
              <a:rPr lang="en-US"/>
              <a:pPr>
                <a:defRPr/>
              </a:pPr>
              <a:t>4/8/2017</a:t>
            </a:fld>
            <a:endParaRPr lang="en-US"/>
          </a:p>
        </p:txBody>
      </p:sp>
      <p:sp>
        <p:nvSpPr>
          <p:cNvPr id="7" name="Footer Placeholder 5"/>
          <p:cNvSpPr>
            <a:spLocks noGrp="1"/>
          </p:cNvSpPr>
          <p:nvPr>
            <p:ph type="ftr" sz="quarter" idx="11"/>
          </p:nvPr>
        </p:nvSpPr>
        <p:spPr/>
        <p:txBody>
          <a:bodyPr/>
          <a:lstStyle>
            <a:lvl1pPr>
              <a:defRPr/>
            </a:lvl1pPr>
          </a:lstStyle>
          <a:p>
            <a:pPr>
              <a:defRPr/>
            </a:pPr>
            <a:endParaRPr lang="en-US"/>
          </a:p>
        </p:txBody>
      </p:sp>
      <p:sp>
        <p:nvSpPr>
          <p:cNvPr id="8" name="Slide Number Placeholder 6"/>
          <p:cNvSpPr>
            <a:spLocks noGrp="1"/>
          </p:cNvSpPr>
          <p:nvPr>
            <p:ph type="sldNum" sz="quarter" idx="12"/>
          </p:nvPr>
        </p:nvSpPr>
        <p:spPr/>
        <p:txBody>
          <a:bodyPr/>
          <a:lstStyle>
            <a:lvl1pPr>
              <a:defRPr/>
            </a:lvl1pPr>
          </a:lstStyle>
          <a:p>
            <a:pPr>
              <a:defRPr/>
            </a:pPr>
            <a:fld id="{AF43C128-ED03-49D0-A8BD-2C44BE48344A}" type="slidenum">
              <a:rPr lang="en-US" altLang="en-US"/>
              <a:pPr>
                <a:defRPr/>
              </a:pPr>
              <a:t>‹#›</a:t>
            </a:fld>
            <a:endParaRPr lang="en-US" altLang="en-US"/>
          </a:p>
        </p:txBody>
      </p:sp>
    </p:spTree>
    <p:extLst>
      <p:ext uri="{BB962C8B-B14F-4D97-AF65-F5344CB8AC3E}">
        <p14:creationId xmlns:p14="http://schemas.microsoft.com/office/powerpoint/2010/main" val="801637676"/>
      </p:ext>
    </p:extLst>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Pr>
        <a:solidFill>
          <a:schemeClr val="bg2"/>
        </a:solidFill>
        <a:effectLst/>
      </p:bgPr>
    </p:bg>
    <p:spTree>
      <p:nvGrpSpPr>
        <p:cNvPr id="1" name=""/>
        <p:cNvGrpSpPr/>
        <p:nvPr/>
      </p:nvGrpSpPr>
      <p:grpSpPr>
        <a:xfrm>
          <a:off x="0" y="0"/>
          <a:ext cx="0" cy="0"/>
          <a:chOff x="0" y="0"/>
          <a:chExt cx="0" cy="0"/>
        </a:xfrm>
      </p:grpSpPr>
      <p:sp>
        <p:nvSpPr>
          <p:cNvPr id="7" name="Straight Connector 19"/>
          <p:cNvSpPr>
            <a:spLocks noChangeShapeType="1"/>
          </p:cNvSpPr>
          <p:nvPr/>
        </p:nvSpPr>
        <p:spPr bwMode="auto">
          <a:xfrm flipV="1">
            <a:off x="4572000" y="2200275"/>
            <a:ext cx="0" cy="4187825"/>
          </a:xfrm>
          <a:prstGeom prst="line">
            <a:avLst/>
          </a:prstGeom>
          <a:noFill/>
          <a:ln w="9525" algn="ctr">
            <a:solidFill>
              <a:schemeClr val="tx2"/>
            </a:solidFill>
            <a:prstDash val="sysDash"/>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8" name="Rectangle 20"/>
          <p:cNvSpPr>
            <a:spLocks noChangeArrowheads="1"/>
          </p:cNvSpPr>
          <p:nvPr/>
        </p:nvSpPr>
        <p:spPr bwMode="white">
          <a:xfrm>
            <a:off x="0" y="0"/>
            <a:ext cx="9144000" cy="14478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eaLnBrk="0" hangingPunct="0">
              <a:defRPr>
                <a:solidFill>
                  <a:schemeClr val="tx1"/>
                </a:solidFill>
                <a:latin typeface="Georgia" pitchFamily="18" charset="0"/>
                <a:cs typeface="Arial" charset="0"/>
              </a:defRPr>
            </a:lvl1pPr>
            <a:lvl2pPr marL="742950" indent="-285750" eaLnBrk="0" hangingPunct="0">
              <a:defRPr>
                <a:solidFill>
                  <a:schemeClr val="tx1"/>
                </a:solidFill>
                <a:latin typeface="Georgia" pitchFamily="18" charset="0"/>
                <a:cs typeface="Arial" charset="0"/>
              </a:defRPr>
            </a:lvl2pPr>
            <a:lvl3pPr marL="1143000" indent="-228600" eaLnBrk="0" hangingPunct="0">
              <a:defRPr>
                <a:solidFill>
                  <a:schemeClr val="tx1"/>
                </a:solidFill>
                <a:latin typeface="Georgia" pitchFamily="18" charset="0"/>
                <a:cs typeface="Arial" charset="0"/>
              </a:defRPr>
            </a:lvl3pPr>
            <a:lvl4pPr marL="1600200" indent="-228600" eaLnBrk="0" hangingPunct="0">
              <a:defRPr>
                <a:solidFill>
                  <a:schemeClr val="tx1"/>
                </a:solidFill>
                <a:latin typeface="Georgia" pitchFamily="18" charset="0"/>
                <a:cs typeface="Arial" charset="0"/>
              </a:defRPr>
            </a:lvl4pPr>
            <a:lvl5pPr marL="2057400" indent="-228600" eaLnBrk="0" hangingPunct="0">
              <a:defRPr>
                <a:solidFill>
                  <a:schemeClr val="tx1"/>
                </a:solidFill>
                <a:latin typeface="Georgia" pitchFamily="18" charset="0"/>
                <a:cs typeface="Arial" charset="0"/>
              </a:defRPr>
            </a:lvl5pPr>
            <a:lvl6pPr marL="2514600" indent="-228600" eaLnBrk="0" fontAlgn="base" hangingPunct="0">
              <a:spcBef>
                <a:spcPct val="0"/>
              </a:spcBef>
              <a:spcAft>
                <a:spcPct val="0"/>
              </a:spcAft>
              <a:defRPr>
                <a:solidFill>
                  <a:schemeClr val="tx1"/>
                </a:solidFill>
                <a:latin typeface="Georgia" pitchFamily="18" charset="0"/>
                <a:cs typeface="Arial" charset="0"/>
              </a:defRPr>
            </a:lvl6pPr>
            <a:lvl7pPr marL="2971800" indent="-228600" eaLnBrk="0" fontAlgn="base" hangingPunct="0">
              <a:spcBef>
                <a:spcPct val="0"/>
              </a:spcBef>
              <a:spcAft>
                <a:spcPct val="0"/>
              </a:spcAft>
              <a:defRPr>
                <a:solidFill>
                  <a:schemeClr val="tx1"/>
                </a:solidFill>
                <a:latin typeface="Georgia" pitchFamily="18" charset="0"/>
                <a:cs typeface="Arial" charset="0"/>
              </a:defRPr>
            </a:lvl7pPr>
            <a:lvl8pPr marL="3429000" indent="-228600" eaLnBrk="0" fontAlgn="base" hangingPunct="0">
              <a:spcBef>
                <a:spcPct val="0"/>
              </a:spcBef>
              <a:spcAft>
                <a:spcPct val="0"/>
              </a:spcAft>
              <a:defRPr>
                <a:solidFill>
                  <a:schemeClr val="tx1"/>
                </a:solidFill>
                <a:latin typeface="Georgia" pitchFamily="18" charset="0"/>
                <a:cs typeface="Arial" charset="0"/>
              </a:defRPr>
            </a:lvl8pPr>
            <a:lvl9pPr marL="3886200" indent="-228600" eaLnBrk="0" fontAlgn="base" hangingPunct="0">
              <a:spcBef>
                <a:spcPct val="0"/>
              </a:spcBef>
              <a:spcAft>
                <a:spcPct val="0"/>
              </a:spcAft>
              <a:defRPr>
                <a:solidFill>
                  <a:schemeClr val="tx1"/>
                </a:solidFill>
                <a:latin typeface="Georgia" pitchFamily="18" charset="0"/>
                <a:cs typeface="Arial" charset="0"/>
              </a:defRPr>
            </a:lvl9pPr>
          </a:lstStyle>
          <a:p>
            <a:pPr eaLnBrk="1" hangingPunct="1">
              <a:defRPr/>
            </a:pPr>
            <a:endParaRPr lang="en-US" altLang="en-US"/>
          </a:p>
        </p:txBody>
      </p:sp>
      <p:sp>
        <p:nvSpPr>
          <p:cNvPr id="9" name="Rectangle 23"/>
          <p:cNvSpPr>
            <a:spLocks noChangeArrowheads="1"/>
          </p:cNvSpPr>
          <p:nvPr/>
        </p:nvSpPr>
        <p:spPr bwMode="white">
          <a:xfrm>
            <a:off x="0" y="6705600"/>
            <a:ext cx="9144000" cy="1524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eaLnBrk="0" hangingPunct="0">
              <a:defRPr>
                <a:solidFill>
                  <a:schemeClr val="tx1"/>
                </a:solidFill>
                <a:latin typeface="Georgia" pitchFamily="18" charset="0"/>
                <a:cs typeface="Arial" charset="0"/>
              </a:defRPr>
            </a:lvl1pPr>
            <a:lvl2pPr marL="742950" indent="-285750" eaLnBrk="0" hangingPunct="0">
              <a:defRPr>
                <a:solidFill>
                  <a:schemeClr val="tx1"/>
                </a:solidFill>
                <a:latin typeface="Georgia" pitchFamily="18" charset="0"/>
                <a:cs typeface="Arial" charset="0"/>
              </a:defRPr>
            </a:lvl2pPr>
            <a:lvl3pPr marL="1143000" indent="-228600" eaLnBrk="0" hangingPunct="0">
              <a:defRPr>
                <a:solidFill>
                  <a:schemeClr val="tx1"/>
                </a:solidFill>
                <a:latin typeface="Georgia" pitchFamily="18" charset="0"/>
                <a:cs typeface="Arial" charset="0"/>
              </a:defRPr>
            </a:lvl3pPr>
            <a:lvl4pPr marL="1600200" indent="-228600" eaLnBrk="0" hangingPunct="0">
              <a:defRPr>
                <a:solidFill>
                  <a:schemeClr val="tx1"/>
                </a:solidFill>
                <a:latin typeface="Georgia" pitchFamily="18" charset="0"/>
                <a:cs typeface="Arial" charset="0"/>
              </a:defRPr>
            </a:lvl4pPr>
            <a:lvl5pPr marL="2057400" indent="-228600" eaLnBrk="0" hangingPunct="0">
              <a:defRPr>
                <a:solidFill>
                  <a:schemeClr val="tx1"/>
                </a:solidFill>
                <a:latin typeface="Georgia" pitchFamily="18" charset="0"/>
                <a:cs typeface="Arial" charset="0"/>
              </a:defRPr>
            </a:lvl5pPr>
            <a:lvl6pPr marL="2514600" indent="-228600" eaLnBrk="0" fontAlgn="base" hangingPunct="0">
              <a:spcBef>
                <a:spcPct val="0"/>
              </a:spcBef>
              <a:spcAft>
                <a:spcPct val="0"/>
              </a:spcAft>
              <a:defRPr>
                <a:solidFill>
                  <a:schemeClr val="tx1"/>
                </a:solidFill>
                <a:latin typeface="Georgia" pitchFamily="18" charset="0"/>
                <a:cs typeface="Arial" charset="0"/>
              </a:defRPr>
            </a:lvl6pPr>
            <a:lvl7pPr marL="2971800" indent="-228600" eaLnBrk="0" fontAlgn="base" hangingPunct="0">
              <a:spcBef>
                <a:spcPct val="0"/>
              </a:spcBef>
              <a:spcAft>
                <a:spcPct val="0"/>
              </a:spcAft>
              <a:defRPr>
                <a:solidFill>
                  <a:schemeClr val="tx1"/>
                </a:solidFill>
                <a:latin typeface="Georgia" pitchFamily="18" charset="0"/>
                <a:cs typeface="Arial" charset="0"/>
              </a:defRPr>
            </a:lvl7pPr>
            <a:lvl8pPr marL="3429000" indent="-228600" eaLnBrk="0" fontAlgn="base" hangingPunct="0">
              <a:spcBef>
                <a:spcPct val="0"/>
              </a:spcBef>
              <a:spcAft>
                <a:spcPct val="0"/>
              </a:spcAft>
              <a:defRPr>
                <a:solidFill>
                  <a:schemeClr val="tx1"/>
                </a:solidFill>
                <a:latin typeface="Georgia" pitchFamily="18" charset="0"/>
                <a:cs typeface="Arial" charset="0"/>
              </a:defRPr>
            </a:lvl8pPr>
            <a:lvl9pPr marL="3886200" indent="-228600" eaLnBrk="0" fontAlgn="base" hangingPunct="0">
              <a:spcBef>
                <a:spcPct val="0"/>
              </a:spcBef>
              <a:spcAft>
                <a:spcPct val="0"/>
              </a:spcAft>
              <a:defRPr>
                <a:solidFill>
                  <a:schemeClr val="tx1"/>
                </a:solidFill>
                <a:latin typeface="Georgia" pitchFamily="18" charset="0"/>
                <a:cs typeface="Arial" charset="0"/>
              </a:defRPr>
            </a:lvl9pPr>
          </a:lstStyle>
          <a:p>
            <a:pPr eaLnBrk="1" hangingPunct="1">
              <a:defRPr/>
            </a:pPr>
            <a:endParaRPr lang="en-US" altLang="en-US"/>
          </a:p>
        </p:txBody>
      </p:sp>
      <p:sp>
        <p:nvSpPr>
          <p:cNvPr id="10" name="Rectangle 24"/>
          <p:cNvSpPr>
            <a:spLocks noChangeArrowheads="1"/>
          </p:cNvSpPr>
          <p:nvPr/>
        </p:nvSpPr>
        <p:spPr bwMode="white">
          <a:xfrm>
            <a:off x="0" y="0"/>
            <a:ext cx="152400" cy="68580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eaLnBrk="0" hangingPunct="0">
              <a:defRPr>
                <a:solidFill>
                  <a:schemeClr val="tx1"/>
                </a:solidFill>
                <a:latin typeface="Georgia" pitchFamily="18" charset="0"/>
                <a:cs typeface="Arial" charset="0"/>
              </a:defRPr>
            </a:lvl1pPr>
            <a:lvl2pPr marL="742950" indent="-285750" eaLnBrk="0" hangingPunct="0">
              <a:defRPr>
                <a:solidFill>
                  <a:schemeClr val="tx1"/>
                </a:solidFill>
                <a:latin typeface="Georgia" pitchFamily="18" charset="0"/>
                <a:cs typeface="Arial" charset="0"/>
              </a:defRPr>
            </a:lvl2pPr>
            <a:lvl3pPr marL="1143000" indent="-228600" eaLnBrk="0" hangingPunct="0">
              <a:defRPr>
                <a:solidFill>
                  <a:schemeClr val="tx1"/>
                </a:solidFill>
                <a:latin typeface="Georgia" pitchFamily="18" charset="0"/>
                <a:cs typeface="Arial" charset="0"/>
              </a:defRPr>
            </a:lvl3pPr>
            <a:lvl4pPr marL="1600200" indent="-228600" eaLnBrk="0" hangingPunct="0">
              <a:defRPr>
                <a:solidFill>
                  <a:schemeClr val="tx1"/>
                </a:solidFill>
                <a:latin typeface="Georgia" pitchFamily="18" charset="0"/>
                <a:cs typeface="Arial" charset="0"/>
              </a:defRPr>
            </a:lvl4pPr>
            <a:lvl5pPr marL="2057400" indent="-228600" eaLnBrk="0" hangingPunct="0">
              <a:defRPr>
                <a:solidFill>
                  <a:schemeClr val="tx1"/>
                </a:solidFill>
                <a:latin typeface="Georgia" pitchFamily="18" charset="0"/>
                <a:cs typeface="Arial" charset="0"/>
              </a:defRPr>
            </a:lvl5pPr>
            <a:lvl6pPr marL="2514600" indent="-228600" eaLnBrk="0" fontAlgn="base" hangingPunct="0">
              <a:spcBef>
                <a:spcPct val="0"/>
              </a:spcBef>
              <a:spcAft>
                <a:spcPct val="0"/>
              </a:spcAft>
              <a:defRPr>
                <a:solidFill>
                  <a:schemeClr val="tx1"/>
                </a:solidFill>
                <a:latin typeface="Georgia" pitchFamily="18" charset="0"/>
                <a:cs typeface="Arial" charset="0"/>
              </a:defRPr>
            </a:lvl6pPr>
            <a:lvl7pPr marL="2971800" indent="-228600" eaLnBrk="0" fontAlgn="base" hangingPunct="0">
              <a:spcBef>
                <a:spcPct val="0"/>
              </a:spcBef>
              <a:spcAft>
                <a:spcPct val="0"/>
              </a:spcAft>
              <a:defRPr>
                <a:solidFill>
                  <a:schemeClr val="tx1"/>
                </a:solidFill>
                <a:latin typeface="Georgia" pitchFamily="18" charset="0"/>
                <a:cs typeface="Arial" charset="0"/>
              </a:defRPr>
            </a:lvl7pPr>
            <a:lvl8pPr marL="3429000" indent="-228600" eaLnBrk="0" fontAlgn="base" hangingPunct="0">
              <a:spcBef>
                <a:spcPct val="0"/>
              </a:spcBef>
              <a:spcAft>
                <a:spcPct val="0"/>
              </a:spcAft>
              <a:defRPr>
                <a:solidFill>
                  <a:schemeClr val="tx1"/>
                </a:solidFill>
                <a:latin typeface="Georgia" pitchFamily="18" charset="0"/>
                <a:cs typeface="Arial" charset="0"/>
              </a:defRPr>
            </a:lvl8pPr>
            <a:lvl9pPr marL="3886200" indent="-228600" eaLnBrk="0" fontAlgn="base" hangingPunct="0">
              <a:spcBef>
                <a:spcPct val="0"/>
              </a:spcBef>
              <a:spcAft>
                <a:spcPct val="0"/>
              </a:spcAft>
              <a:defRPr>
                <a:solidFill>
                  <a:schemeClr val="tx1"/>
                </a:solidFill>
                <a:latin typeface="Georgia" pitchFamily="18" charset="0"/>
                <a:cs typeface="Arial" charset="0"/>
              </a:defRPr>
            </a:lvl9pPr>
          </a:lstStyle>
          <a:p>
            <a:pPr eaLnBrk="1" hangingPunct="1">
              <a:defRPr/>
            </a:pPr>
            <a:endParaRPr lang="en-US" altLang="en-US"/>
          </a:p>
        </p:txBody>
      </p:sp>
      <p:sp>
        <p:nvSpPr>
          <p:cNvPr id="11" name="Rectangle 25"/>
          <p:cNvSpPr>
            <a:spLocks noChangeArrowheads="1"/>
          </p:cNvSpPr>
          <p:nvPr/>
        </p:nvSpPr>
        <p:spPr bwMode="white">
          <a:xfrm>
            <a:off x="8991600" y="0"/>
            <a:ext cx="152400" cy="68580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eaLnBrk="0" hangingPunct="0">
              <a:defRPr>
                <a:solidFill>
                  <a:schemeClr val="tx1"/>
                </a:solidFill>
                <a:latin typeface="Georgia" pitchFamily="18" charset="0"/>
                <a:cs typeface="Arial" charset="0"/>
              </a:defRPr>
            </a:lvl1pPr>
            <a:lvl2pPr marL="742950" indent="-285750" eaLnBrk="0" hangingPunct="0">
              <a:defRPr>
                <a:solidFill>
                  <a:schemeClr val="tx1"/>
                </a:solidFill>
                <a:latin typeface="Georgia" pitchFamily="18" charset="0"/>
                <a:cs typeface="Arial" charset="0"/>
              </a:defRPr>
            </a:lvl2pPr>
            <a:lvl3pPr marL="1143000" indent="-228600" eaLnBrk="0" hangingPunct="0">
              <a:defRPr>
                <a:solidFill>
                  <a:schemeClr val="tx1"/>
                </a:solidFill>
                <a:latin typeface="Georgia" pitchFamily="18" charset="0"/>
                <a:cs typeface="Arial" charset="0"/>
              </a:defRPr>
            </a:lvl3pPr>
            <a:lvl4pPr marL="1600200" indent="-228600" eaLnBrk="0" hangingPunct="0">
              <a:defRPr>
                <a:solidFill>
                  <a:schemeClr val="tx1"/>
                </a:solidFill>
                <a:latin typeface="Georgia" pitchFamily="18" charset="0"/>
                <a:cs typeface="Arial" charset="0"/>
              </a:defRPr>
            </a:lvl4pPr>
            <a:lvl5pPr marL="2057400" indent="-228600" eaLnBrk="0" hangingPunct="0">
              <a:defRPr>
                <a:solidFill>
                  <a:schemeClr val="tx1"/>
                </a:solidFill>
                <a:latin typeface="Georgia" pitchFamily="18" charset="0"/>
                <a:cs typeface="Arial" charset="0"/>
              </a:defRPr>
            </a:lvl5pPr>
            <a:lvl6pPr marL="2514600" indent="-228600" eaLnBrk="0" fontAlgn="base" hangingPunct="0">
              <a:spcBef>
                <a:spcPct val="0"/>
              </a:spcBef>
              <a:spcAft>
                <a:spcPct val="0"/>
              </a:spcAft>
              <a:defRPr>
                <a:solidFill>
                  <a:schemeClr val="tx1"/>
                </a:solidFill>
                <a:latin typeface="Georgia" pitchFamily="18" charset="0"/>
                <a:cs typeface="Arial" charset="0"/>
              </a:defRPr>
            </a:lvl6pPr>
            <a:lvl7pPr marL="2971800" indent="-228600" eaLnBrk="0" fontAlgn="base" hangingPunct="0">
              <a:spcBef>
                <a:spcPct val="0"/>
              </a:spcBef>
              <a:spcAft>
                <a:spcPct val="0"/>
              </a:spcAft>
              <a:defRPr>
                <a:solidFill>
                  <a:schemeClr val="tx1"/>
                </a:solidFill>
                <a:latin typeface="Georgia" pitchFamily="18" charset="0"/>
                <a:cs typeface="Arial" charset="0"/>
              </a:defRPr>
            </a:lvl7pPr>
            <a:lvl8pPr marL="3429000" indent="-228600" eaLnBrk="0" fontAlgn="base" hangingPunct="0">
              <a:spcBef>
                <a:spcPct val="0"/>
              </a:spcBef>
              <a:spcAft>
                <a:spcPct val="0"/>
              </a:spcAft>
              <a:defRPr>
                <a:solidFill>
                  <a:schemeClr val="tx1"/>
                </a:solidFill>
                <a:latin typeface="Georgia" pitchFamily="18" charset="0"/>
                <a:cs typeface="Arial" charset="0"/>
              </a:defRPr>
            </a:lvl8pPr>
            <a:lvl9pPr marL="3886200" indent="-228600" eaLnBrk="0" fontAlgn="base" hangingPunct="0">
              <a:spcBef>
                <a:spcPct val="0"/>
              </a:spcBef>
              <a:spcAft>
                <a:spcPct val="0"/>
              </a:spcAft>
              <a:defRPr>
                <a:solidFill>
                  <a:schemeClr val="tx1"/>
                </a:solidFill>
                <a:latin typeface="Georgia" pitchFamily="18" charset="0"/>
                <a:cs typeface="Arial" charset="0"/>
              </a:defRPr>
            </a:lvl9pPr>
          </a:lstStyle>
          <a:p>
            <a:pPr eaLnBrk="1" hangingPunct="1">
              <a:defRPr/>
            </a:pPr>
            <a:endParaRPr lang="en-US" altLang="en-US"/>
          </a:p>
        </p:txBody>
      </p:sp>
      <p:sp>
        <p:nvSpPr>
          <p:cNvPr id="12" name="Rectangle 11"/>
          <p:cNvSpPr/>
          <p:nvPr/>
        </p:nvSpPr>
        <p:spPr>
          <a:xfrm>
            <a:off x="152400" y="1371600"/>
            <a:ext cx="8832850" cy="914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3" name="Rectangle 12"/>
          <p:cNvSpPr>
            <a:spLocks noChangeArrowheads="1"/>
          </p:cNvSpPr>
          <p:nvPr/>
        </p:nvSpPr>
        <p:spPr bwMode="auto">
          <a:xfrm>
            <a:off x="146050" y="6391275"/>
            <a:ext cx="8832850" cy="311150"/>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eaLnBrk="1" fontAlgn="auto" hangingPunct="1">
              <a:spcBef>
                <a:spcPts val="0"/>
              </a:spcBef>
              <a:spcAft>
                <a:spcPts val="0"/>
              </a:spcAft>
              <a:defRPr/>
            </a:pPr>
            <a:endParaRPr lang="en-US">
              <a:latin typeface="+mn-lt"/>
              <a:cs typeface="+mn-cs"/>
            </a:endParaRPr>
          </a:p>
        </p:txBody>
      </p:sp>
      <p:sp>
        <p:nvSpPr>
          <p:cNvPr id="14" name="Straight Connector 13"/>
          <p:cNvSpPr>
            <a:spLocks noChangeShapeType="1"/>
          </p:cNvSpPr>
          <p:nvPr/>
        </p:nvSpPr>
        <p:spPr bwMode="auto">
          <a:xfrm>
            <a:off x="152400" y="1279525"/>
            <a:ext cx="8832850"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wrap="none" anchor="ctr"/>
          <a:lstStyle/>
          <a:p>
            <a:pPr eaLnBrk="1" fontAlgn="auto" hangingPunct="1">
              <a:spcBef>
                <a:spcPts val="0"/>
              </a:spcBef>
              <a:spcAft>
                <a:spcPts val="0"/>
              </a:spcAft>
              <a:defRPr/>
            </a:pPr>
            <a:endParaRPr lang="en-US">
              <a:latin typeface="+mn-lt"/>
              <a:cs typeface="+mn-cs"/>
            </a:endParaRPr>
          </a:p>
        </p:txBody>
      </p:sp>
      <p:sp>
        <p:nvSpPr>
          <p:cNvPr id="15" name="Rectangle 14"/>
          <p:cNvSpPr>
            <a:spLocks noChangeArrowheads="1"/>
          </p:cNvSpPr>
          <p:nvPr/>
        </p:nvSpPr>
        <p:spPr bwMode="auto">
          <a:xfrm>
            <a:off x="152400" y="155575"/>
            <a:ext cx="8832850" cy="6546850"/>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lstStyle/>
          <a:p>
            <a:pPr eaLnBrk="1" fontAlgn="auto" hangingPunct="1">
              <a:spcBef>
                <a:spcPts val="0"/>
              </a:spcBef>
              <a:spcAft>
                <a:spcPts val="0"/>
              </a:spcAft>
              <a:defRPr/>
            </a:pPr>
            <a:endParaRPr lang="en-US" dirty="0">
              <a:latin typeface="+mn-lt"/>
              <a:cs typeface="+mn-cs"/>
            </a:endParaRPr>
          </a:p>
        </p:txBody>
      </p:sp>
      <p:sp>
        <p:nvSpPr>
          <p:cNvPr id="16" name="Oval 15"/>
          <p:cNvSpPr/>
          <p:nvPr/>
        </p:nvSpPr>
        <p:spPr>
          <a:xfrm>
            <a:off x="4267200" y="955675"/>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7" name="Oval 16"/>
          <p:cNvSpPr/>
          <p:nvPr/>
        </p:nvSpPr>
        <p:spPr>
          <a:xfrm>
            <a:off x="4362450" y="1050925"/>
            <a:ext cx="419100" cy="420688"/>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3" name="Text Placeholder 2"/>
          <p:cNvSpPr>
            <a:spLocks noGrp="1"/>
          </p:cNvSpPr>
          <p:nvPr>
            <p:ph type="body" idx="1"/>
          </p:nvPr>
        </p:nvSpPr>
        <p:spPr>
          <a:xfrm>
            <a:off x="301752" y="1524000"/>
            <a:ext cx="4040188" cy="7329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200" b="1" dirty="0" smtClean="0">
                <a:solidFill>
                  <a:srgbClr val="FFFFFF"/>
                </a:solidFill>
              </a:defRPr>
            </a:lvl1pPr>
            <a:lvl2pPr>
              <a:buNone/>
              <a:defRPr sz="2000" b="1"/>
            </a:lvl2pPr>
            <a:lvl3pPr>
              <a:buNone/>
              <a:defRPr sz="1800" b="1"/>
            </a:lvl3pPr>
            <a:lvl4pPr>
              <a:buNone/>
              <a:defRPr sz="1600" b="1"/>
            </a:lvl4pPr>
            <a:lvl5pPr>
              <a:buNone/>
              <a:defRPr sz="1600" b="1"/>
            </a:lvl5pPr>
          </a:lstStyle>
          <a:p>
            <a:pPr lvl="0"/>
            <a:r>
              <a:rPr lang="en-US"/>
              <a:t>Click to edit Master text styles</a:t>
            </a:r>
          </a:p>
        </p:txBody>
      </p:sp>
      <p:sp>
        <p:nvSpPr>
          <p:cNvPr id="4" name="Text Placeholder 3"/>
          <p:cNvSpPr>
            <a:spLocks noGrp="1"/>
          </p:cNvSpPr>
          <p:nvPr>
            <p:ph type="body" sz="half" idx="3"/>
          </p:nvPr>
        </p:nvSpPr>
        <p:spPr>
          <a:xfrm>
            <a:off x="4791330" y="1524000"/>
            <a:ext cx="4041775"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a:r>
              <a:rPr lang="en-US"/>
              <a:t>Click to edit Master text styles</a:t>
            </a:r>
          </a:p>
        </p:txBody>
      </p:sp>
      <p:sp>
        <p:nvSpPr>
          <p:cNvPr id="24" name="Content Placeholder 23"/>
          <p:cNvSpPr>
            <a:spLocks noGrp="1"/>
          </p:cNvSpPr>
          <p:nvPr>
            <p:ph sz="quarter" idx="2"/>
          </p:nvPr>
        </p:nvSpPr>
        <p:spPr>
          <a:xfrm>
            <a:off x="301752" y="2471383"/>
            <a:ext cx="4041648" cy="38184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6" name="Content Placeholder 25"/>
          <p:cNvSpPr>
            <a:spLocks noGrp="1"/>
          </p:cNvSpPr>
          <p:nvPr>
            <p:ph sz="quarter" idx="4"/>
          </p:nvPr>
        </p:nvSpPr>
        <p:spPr>
          <a:xfrm>
            <a:off x="4800600" y="2471383"/>
            <a:ext cx="4038600" cy="382219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3" name="Title 22"/>
          <p:cNvSpPr>
            <a:spLocks noGrp="1"/>
          </p:cNvSpPr>
          <p:nvPr>
            <p:ph type="title"/>
          </p:nvPr>
        </p:nvSpPr>
        <p:spPr/>
        <p:txBody>
          <a:bodyPr rtlCol="0"/>
          <a:lstStyle/>
          <a:p>
            <a:r>
              <a:rPr lang="en-US"/>
              <a:t>Click to edit Master title style</a:t>
            </a:r>
          </a:p>
        </p:txBody>
      </p:sp>
      <p:sp>
        <p:nvSpPr>
          <p:cNvPr id="18" name="Date Placeholder 6"/>
          <p:cNvSpPr>
            <a:spLocks noGrp="1"/>
          </p:cNvSpPr>
          <p:nvPr>
            <p:ph type="dt" sz="half" idx="10"/>
          </p:nvPr>
        </p:nvSpPr>
        <p:spPr/>
        <p:txBody>
          <a:bodyPr/>
          <a:lstStyle>
            <a:lvl1pPr>
              <a:defRPr/>
            </a:lvl1pPr>
          </a:lstStyle>
          <a:p>
            <a:pPr>
              <a:defRPr/>
            </a:pPr>
            <a:fld id="{FC0973AE-C6A2-4930-A2DF-FDCB0246CB2F}" type="datetimeFigureOut">
              <a:rPr lang="en-US"/>
              <a:pPr>
                <a:defRPr/>
              </a:pPr>
              <a:t>4/8/2017</a:t>
            </a:fld>
            <a:endParaRPr lang="en-US"/>
          </a:p>
        </p:txBody>
      </p:sp>
      <p:sp>
        <p:nvSpPr>
          <p:cNvPr id="19" name="Footer Placeholder 7"/>
          <p:cNvSpPr>
            <a:spLocks noGrp="1"/>
          </p:cNvSpPr>
          <p:nvPr>
            <p:ph type="ftr" sz="quarter" idx="11"/>
          </p:nvPr>
        </p:nvSpPr>
        <p:spPr>
          <a:xfrm>
            <a:off x="304800" y="6410325"/>
            <a:ext cx="3581400" cy="365125"/>
          </a:xfrm>
        </p:spPr>
        <p:txBody>
          <a:bodyPr/>
          <a:lstStyle>
            <a:lvl1pPr>
              <a:defRPr/>
            </a:lvl1pPr>
          </a:lstStyle>
          <a:p>
            <a:pPr>
              <a:defRPr/>
            </a:pPr>
            <a:endParaRPr lang="en-US"/>
          </a:p>
        </p:txBody>
      </p:sp>
      <p:sp>
        <p:nvSpPr>
          <p:cNvPr id="20" name="Slide Number Placeholder 8"/>
          <p:cNvSpPr>
            <a:spLocks noGrp="1"/>
          </p:cNvSpPr>
          <p:nvPr>
            <p:ph type="sldNum" sz="quarter" idx="12"/>
          </p:nvPr>
        </p:nvSpPr>
        <p:spPr>
          <a:xfrm>
            <a:off x="4343400" y="1042988"/>
            <a:ext cx="457200" cy="441325"/>
          </a:xfrm>
        </p:spPr>
        <p:txBody>
          <a:bodyPr/>
          <a:lstStyle>
            <a:lvl1pPr>
              <a:defRPr/>
            </a:lvl1pPr>
          </a:lstStyle>
          <a:p>
            <a:pPr>
              <a:defRPr/>
            </a:pPr>
            <a:fld id="{FD2810B0-2AA8-4C88-95D4-3EDAEB2892C2}" type="slidenum">
              <a:rPr lang="en-US" altLang="en-US"/>
              <a:pPr>
                <a:defRPr/>
              </a:pPr>
              <a:t>‹#›</a:t>
            </a:fld>
            <a:endParaRPr lang="en-US" altLang="en-US"/>
          </a:p>
        </p:txBody>
      </p:sp>
    </p:spTree>
    <p:extLst>
      <p:ext uri="{BB962C8B-B14F-4D97-AF65-F5344CB8AC3E}">
        <p14:creationId xmlns:p14="http://schemas.microsoft.com/office/powerpoint/2010/main" val="1078672563"/>
      </p:ext>
    </p:extLst>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a:defRPr/>
            </a:lvl1pPr>
          </a:lstStyle>
          <a:p>
            <a:pPr>
              <a:defRPr/>
            </a:pPr>
            <a:fld id="{3619DAD0-1D26-4077-8CD7-680B5E0AD78D}" type="datetimeFigureOut">
              <a:rPr lang="en-US"/>
              <a:pPr>
                <a:defRPr/>
              </a:pPr>
              <a:t>4/8/2017</a:t>
            </a:fld>
            <a:endParaRPr lang="en-US"/>
          </a:p>
        </p:txBody>
      </p:sp>
      <p:sp>
        <p:nvSpPr>
          <p:cNvPr id="4" name="Footer Placeholder 3"/>
          <p:cNvSpPr>
            <a:spLocks noGrp="1"/>
          </p:cNvSpPr>
          <p:nvPr>
            <p:ph type="ftr" sz="quarter" idx="11"/>
          </p:nvPr>
        </p:nvSpPr>
        <p:spPr/>
        <p:txBody>
          <a:bodyPr/>
          <a:lstStyle>
            <a:lvl1pPr>
              <a:defRPr/>
            </a:lvl1pPr>
          </a:lstStyle>
          <a:p>
            <a:pPr>
              <a:defRPr/>
            </a:pPr>
            <a:endParaRPr lang="en-US"/>
          </a:p>
        </p:txBody>
      </p:sp>
      <p:sp>
        <p:nvSpPr>
          <p:cNvPr id="5" name="Slide Number Placeholder 4"/>
          <p:cNvSpPr>
            <a:spLocks noGrp="1"/>
          </p:cNvSpPr>
          <p:nvPr>
            <p:ph type="sldNum" sz="quarter" idx="12"/>
          </p:nvPr>
        </p:nvSpPr>
        <p:spPr>
          <a:xfrm>
            <a:off x="4343400" y="1036638"/>
            <a:ext cx="457200" cy="441325"/>
          </a:xfrm>
        </p:spPr>
        <p:txBody>
          <a:bodyPr/>
          <a:lstStyle>
            <a:lvl1pPr>
              <a:defRPr/>
            </a:lvl1pPr>
          </a:lstStyle>
          <a:p>
            <a:pPr>
              <a:defRPr/>
            </a:pPr>
            <a:fld id="{910C4DEC-E3D4-46E0-9D4D-D9A69B574DDF}" type="slidenum">
              <a:rPr lang="en-US" altLang="en-US"/>
              <a:pPr>
                <a:defRPr/>
              </a:pPr>
              <a:t>‹#›</a:t>
            </a:fld>
            <a:endParaRPr lang="en-US" altLang="en-US"/>
          </a:p>
        </p:txBody>
      </p:sp>
    </p:spTree>
    <p:extLst>
      <p:ext uri="{BB962C8B-B14F-4D97-AF65-F5344CB8AC3E}">
        <p14:creationId xmlns:p14="http://schemas.microsoft.com/office/powerpoint/2010/main" val="39275988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Rectangle 19"/>
          <p:cNvSpPr>
            <a:spLocks noChangeArrowheads="1"/>
          </p:cNvSpPr>
          <p:nvPr/>
        </p:nvSpPr>
        <p:spPr bwMode="white">
          <a:xfrm>
            <a:off x="0" y="6705600"/>
            <a:ext cx="9144000" cy="1524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eaLnBrk="0" hangingPunct="0">
              <a:defRPr>
                <a:solidFill>
                  <a:schemeClr val="tx1"/>
                </a:solidFill>
                <a:latin typeface="Georgia" pitchFamily="18" charset="0"/>
                <a:cs typeface="Arial" charset="0"/>
              </a:defRPr>
            </a:lvl1pPr>
            <a:lvl2pPr marL="742950" indent="-285750" eaLnBrk="0" hangingPunct="0">
              <a:defRPr>
                <a:solidFill>
                  <a:schemeClr val="tx1"/>
                </a:solidFill>
                <a:latin typeface="Georgia" pitchFamily="18" charset="0"/>
                <a:cs typeface="Arial" charset="0"/>
              </a:defRPr>
            </a:lvl2pPr>
            <a:lvl3pPr marL="1143000" indent="-228600" eaLnBrk="0" hangingPunct="0">
              <a:defRPr>
                <a:solidFill>
                  <a:schemeClr val="tx1"/>
                </a:solidFill>
                <a:latin typeface="Georgia" pitchFamily="18" charset="0"/>
                <a:cs typeface="Arial" charset="0"/>
              </a:defRPr>
            </a:lvl3pPr>
            <a:lvl4pPr marL="1600200" indent="-228600" eaLnBrk="0" hangingPunct="0">
              <a:defRPr>
                <a:solidFill>
                  <a:schemeClr val="tx1"/>
                </a:solidFill>
                <a:latin typeface="Georgia" pitchFamily="18" charset="0"/>
                <a:cs typeface="Arial" charset="0"/>
              </a:defRPr>
            </a:lvl4pPr>
            <a:lvl5pPr marL="2057400" indent="-228600" eaLnBrk="0" hangingPunct="0">
              <a:defRPr>
                <a:solidFill>
                  <a:schemeClr val="tx1"/>
                </a:solidFill>
                <a:latin typeface="Georgia" pitchFamily="18" charset="0"/>
                <a:cs typeface="Arial" charset="0"/>
              </a:defRPr>
            </a:lvl5pPr>
            <a:lvl6pPr marL="2514600" indent="-228600" eaLnBrk="0" fontAlgn="base" hangingPunct="0">
              <a:spcBef>
                <a:spcPct val="0"/>
              </a:spcBef>
              <a:spcAft>
                <a:spcPct val="0"/>
              </a:spcAft>
              <a:defRPr>
                <a:solidFill>
                  <a:schemeClr val="tx1"/>
                </a:solidFill>
                <a:latin typeface="Georgia" pitchFamily="18" charset="0"/>
                <a:cs typeface="Arial" charset="0"/>
              </a:defRPr>
            </a:lvl6pPr>
            <a:lvl7pPr marL="2971800" indent="-228600" eaLnBrk="0" fontAlgn="base" hangingPunct="0">
              <a:spcBef>
                <a:spcPct val="0"/>
              </a:spcBef>
              <a:spcAft>
                <a:spcPct val="0"/>
              </a:spcAft>
              <a:defRPr>
                <a:solidFill>
                  <a:schemeClr val="tx1"/>
                </a:solidFill>
                <a:latin typeface="Georgia" pitchFamily="18" charset="0"/>
                <a:cs typeface="Arial" charset="0"/>
              </a:defRPr>
            </a:lvl7pPr>
            <a:lvl8pPr marL="3429000" indent="-228600" eaLnBrk="0" fontAlgn="base" hangingPunct="0">
              <a:spcBef>
                <a:spcPct val="0"/>
              </a:spcBef>
              <a:spcAft>
                <a:spcPct val="0"/>
              </a:spcAft>
              <a:defRPr>
                <a:solidFill>
                  <a:schemeClr val="tx1"/>
                </a:solidFill>
                <a:latin typeface="Georgia" pitchFamily="18" charset="0"/>
                <a:cs typeface="Arial" charset="0"/>
              </a:defRPr>
            </a:lvl8pPr>
            <a:lvl9pPr marL="3886200" indent="-228600" eaLnBrk="0" fontAlgn="base" hangingPunct="0">
              <a:spcBef>
                <a:spcPct val="0"/>
              </a:spcBef>
              <a:spcAft>
                <a:spcPct val="0"/>
              </a:spcAft>
              <a:defRPr>
                <a:solidFill>
                  <a:schemeClr val="tx1"/>
                </a:solidFill>
                <a:latin typeface="Georgia" pitchFamily="18" charset="0"/>
                <a:cs typeface="Arial" charset="0"/>
              </a:defRPr>
            </a:lvl9pPr>
          </a:lstStyle>
          <a:p>
            <a:pPr eaLnBrk="1" hangingPunct="1">
              <a:defRPr/>
            </a:pPr>
            <a:endParaRPr lang="en-US" altLang="en-US"/>
          </a:p>
        </p:txBody>
      </p:sp>
      <p:sp>
        <p:nvSpPr>
          <p:cNvPr id="3" name="Rectangle 20"/>
          <p:cNvSpPr>
            <a:spLocks noChangeArrowheads="1"/>
          </p:cNvSpPr>
          <p:nvPr/>
        </p:nvSpPr>
        <p:spPr bwMode="white">
          <a:xfrm>
            <a:off x="0" y="0"/>
            <a:ext cx="9144000" cy="155575"/>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eaLnBrk="0" hangingPunct="0">
              <a:defRPr>
                <a:solidFill>
                  <a:schemeClr val="tx1"/>
                </a:solidFill>
                <a:latin typeface="Georgia" pitchFamily="18" charset="0"/>
                <a:cs typeface="Arial" charset="0"/>
              </a:defRPr>
            </a:lvl1pPr>
            <a:lvl2pPr marL="742950" indent="-285750" eaLnBrk="0" hangingPunct="0">
              <a:defRPr>
                <a:solidFill>
                  <a:schemeClr val="tx1"/>
                </a:solidFill>
                <a:latin typeface="Georgia" pitchFamily="18" charset="0"/>
                <a:cs typeface="Arial" charset="0"/>
              </a:defRPr>
            </a:lvl2pPr>
            <a:lvl3pPr marL="1143000" indent="-228600" eaLnBrk="0" hangingPunct="0">
              <a:defRPr>
                <a:solidFill>
                  <a:schemeClr val="tx1"/>
                </a:solidFill>
                <a:latin typeface="Georgia" pitchFamily="18" charset="0"/>
                <a:cs typeface="Arial" charset="0"/>
              </a:defRPr>
            </a:lvl3pPr>
            <a:lvl4pPr marL="1600200" indent="-228600" eaLnBrk="0" hangingPunct="0">
              <a:defRPr>
                <a:solidFill>
                  <a:schemeClr val="tx1"/>
                </a:solidFill>
                <a:latin typeface="Georgia" pitchFamily="18" charset="0"/>
                <a:cs typeface="Arial" charset="0"/>
              </a:defRPr>
            </a:lvl4pPr>
            <a:lvl5pPr marL="2057400" indent="-228600" eaLnBrk="0" hangingPunct="0">
              <a:defRPr>
                <a:solidFill>
                  <a:schemeClr val="tx1"/>
                </a:solidFill>
                <a:latin typeface="Georgia" pitchFamily="18" charset="0"/>
                <a:cs typeface="Arial" charset="0"/>
              </a:defRPr>
            </a:lvl5pPr>
            <a:lvl6pPr marL="2514600" indent="-228600" eaLnBrk="0" fontAlgn="base" hangingPunct="0">
              <a:spcBef>
                <a:spcPct val="0"/>
              </a:spcBef>
              <a:spcAft>
                <a:spcPct val="0"/>
              </a:spcAft>
              <a:defRPr>
                <a:solidFill>
                  <a:schemeClr val="tx1"/>
                </a:solidFill>
                <a:latin typeface="Georgia" pitchFamily="18" charset="0"/>
                <a:cs typeface="Arial" charset="0"/>
              </a:defRPr>
            </a:lvl6pPr>
            <a:lvl7pPr marL="2971800" indent="-228600" eaLnBrk="0" fontAlgn="base" hangingPunct="0">
              <a:spcBef>
                <a:spcPct val="0"/>
              </a:spcBef>
              <a:spcAft>
                <a:spcPct val="0"/>
              </a:spcAft>
              <a:defRPr>
                <a:solidFill>
                  <a:schemeClr val="tx1"/>
                </a:solidFill>
                <a:latin typeface="Georgia" pitchFamily="18" charset="0"/>
                <a:cs typeface="Arial" charset="0"/>
              </a:defRPr>
            </a:lvl7pPr>
            <a:lvl8pPr marL="3429000" indent="-228600" eaLnBrk="0" fontAlgn="base" hangingPunct="0">
              <a:spcBef>
                <a:spcPct val="0"/>
              </a:spcBef>
              <a:spcAft>
                <a:spcPct val="0"/>
              </a:spcAft>
              <a:defRPr>
                <a:solidFill>
                  <a:schemeClr val="tx1"/>
                </a:solidFill>
                <a:latin typeface="Georgia" pitchFamily="18" charset="0"/>
                <a:cs typeface="Arial" charset="0"/>
              </a:defRPr>
            </a:lvl8pPr>
            <a:lvl9pPr marL="3886200" indent="-228600" eaLnBrk="0" fontAlgn="base" hangingPunct="0">
              <a:spcBef>
                <a:spcPct val="0"/>
              </a:spcBef>
              <a:spcAft>
                <a:spcPct val="0"/>
              </a:spcAft>
              <a:defRPr>
                <a:solidFill>
                  <a:schemeClr val="tx1"/>
                </a:solidFill>
                <a:latin typeface="Georgia" pitchFamily="18" charset="0"/>
                <a:cs typeface="Arial" charset="0"/>
              </a:defRPr>
            </a:lvl9pPr>
          </a:lstStyle>
          <a:p>
            <a:pPr eaLnBrk="1" hangingPunct="1">
              <a:defRPr/>
            </a:pPr>
            <a:endParaRPr lang="en-US" altLang="en-US"/>
          </a:p>
        </p:txBody>
      </p:sp>
      <p:sp>
        <p:nvSpPr>
          <p:cNvPr id="4" name="Rectangle 23"/>
          <p:cNvSpPr>
            <a:spLocks noChangeArrowheads="1"/>
          </p:cNvSpPr>
          <p:nvPr/>
        </p:nvSpPr>
        <p:spPr bwMode="white">
          <a:xfrm>
            <a:off x="8991600" y="0"/>
            <a:ext cx="152400" cy="68580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eaLnBrk="0" hangingPunct="0">
              <a:defRPr>
                <a:solidFill>
                  <a:schemeClr val="tx1"/>
                </a:solidFill>
                <a:latin typeface="Georgia" pitchFamily="18" charset="0"/>
                <a:cs typeface="Arial" charset="0"/>
              </a:defRPr>
            </a:lvl1pPr>
            <a:lvl2pPr marL="742950" indent="-285750" eaLnBrk="0" hangingPunct="0">
              <a:defRPr>
                <a:solidFill>
                  <a:schemeClr val="tx1"/>
                </a:solidFill>
                <a:latin typeface="Georgia" pitchFamily="18" charset="0"/>
                <a:cs typeface="Arial" charset="0"/>
              </a:defRPr>
            </a:lvl2pPr>
            <a:lvl3pPr marL="1143000" indent="-228600" eaLnBrk="0" hangingPunct="0">
              <a:defRPr>
                <a:solidFill>
                  <a:schemeClr val="tx1"/>
                </a:solidFill>
                <a:latin typeface="Georgia" pitchFamily="18" charset="0"/>
                <a:cs typeface="Arial" charset="0"/>
              </a:defRPr>
            </a:lvl3pPr>
            <a:lvl4pPr marL="1600200" indent="-228600" eaLnBrk="0" hangingPunct="0">
              <a:defRPr>
                <a:solidFill>
                  <a:schemeClr val="tx1"/>
                </a:solidFill>
                <a:latin typeface="Georgia" pitchFamily="18" charset="0"/>
                <a:cs typeface="Arial" charset="0"/>
              </a:defRPr>
            </a:lvl4pPr>
            <a:lvl5pPr marL="2057400" indent="-228600" eaLnBrk="0" hangingPunct="0">
              <a:defRPr>
                <a:solidFill>
                  <a:schemeClr val="tx1"/>
                </a:solidFill>
                <a:latin typeface="Georgia" pitchFamily="18" charset="0"/>
                <a:cs typeface="Arial" charset="0"/>
              </a:defRPr>
            </a:lvl5pPr>
            <a:lvl6pPr marL="2514600" indent="-228600" eaLnBrk="0" fontAlgn="base" hangingPunct="0">
              <a:spcBef>
                <a:spcPct val="0"/>
              </a:spcBef>
              <a:spcAft>
                <a:spcPct val="0"/>
              </a:spcAft>
              <a:defRPr>
                <a:solidFill>
                  <a:schemeClr val="tx1"/>
                </a:solidFill>
                <a:latin typeface="Georgia" pitchFamily="18" charset="0"/>
                <a:cs typeface="Arial" charset="0"/>
              </a:defRPr>
            </a:lvl6pPr>
            <a:lvl7pPr marL="2971800" indent="-228600" eaLnBrk="0" fontAlgn="base" hangingPunct="0">
              <a:spcBef>
                <a:spcPct val="0"/>
              </a:spcBef>
              <a:spcAft>
                <a:spcPct val="0"/>
              </a:spcAft>
              <a:defRPr>
                <a:solidFill>
                  <a:schemeClr val="tx1"/>
                </a:solidFill>
                <a:latin typeface="Georgia" pitchFamily="18" charset="0"/>
                <a:cs typeface="Arial" charset="0"/>
              </a:defRPr>
            </a:lvl7pPr>
            <a:lvl8pPr marL="3429000" indent="-228600" eaLnBrk="0" fontAlgn="base" hangingPunct="0">
              <a:spcBef>
                <a:spcPct val="0"/>
              </a:spcBef>
              <a:spcAft>
                <a:spcPct val="0"/>
              </a:spcAft>
              <a:defRPr>
                <a:solidFill>
                  <a:schemeClr val="tx1"/>
                </a:solidFill>
                <a:latin typeface="Georgia" pitchFamily="18" charset="0"/>
                <a:cs typeface="Arial" charset="0"/>
              </a:defRPr>
            </a:lvl8pPr>
            <a:lvl9pPr marL="3886200" indent="-228600" eaLnBrk="0" fontAlgn="base" hangingPunct="0">
              <a:spcBef>
                <a:spcPct val="0"/>
              </a:spcBef>
              <a:spcAft>
                <a:spcPct val="0"/>
              </a:spcAft>
              <a:defRPr>
                <a:solidFill>
                  <a:schemeClr val="tx1"/>
                </a:solidFill>
                <a:latin typeface="Georgia" pitchFamily="18" charset="0"/>
                <a:cs typeface="Arial" charset="0"/>
              </a:defRPr>
            </a:lvl9pPr>
          </a:lstStyle>
          <a:p>
            <a:pPr eaLnBrk="1" hangingPunct="1">
              <a:defRPr/>
            </a:pPr>
            <a:endParaRPr lang="en-US" altLang="en-US"/>
          </a:p>
        </p:txBody>
      </p:sp>
      <p:sp>
        <p:nvSpPr>
          <p:cNvPr id="5" name="Rectangle 24"/>
          <p:cNvSpPr>
            <a:spLocks noChangeArrowheads="1"/>
          </p:cNvSpPr>
          <p:nvPr/>
        </p:nvSpPr>
        <p:spPr bwMode="white">
          <a:xfrm>
            <a:off x="0" y="0"/>
            <a:ext cx="152400" cy="68580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eaLnBrk="0" hangingPunct="0">
              <a:defRPr>
                <a:solidFill>
                  <a:schemeClr val="tx1"/>
                </a:solidFill>
                <a:latin typeface="Georgia" pitchFamily="18" charset="0"/>
                <a:cs typeface="Arial" charset="0"/>
              </a:defRPr>
            </a:lvl1pPr>
            <a:lvl2pPr marL="742950" indent="-285750" eaLnBrk="0" hangingPunct="0">
              <a:defRPr>
                <a:solidFill>
                  <a:schemeClr val="tx1"/>
                </a:solidFill>
                <a:latin typeface="Georgia" pitchFamily="18" charset="0"/>
                <a:cs typeface="Arial" charset="0"/>
              </a:defRPr>
            </a:lvl2pPr>
            <a:lvl3pPr marL="1143000" indent="-228600" eaLnBrk="0" hangingPunct="0">
              <a:defRPr>
                <a:solidFill>
                  <a:schemeClr val="tx1"/>
                </a:solidFill>
                <a:latin typeface="Georgia" pitchFamily="18" charset="0"/>
                <a:cs typeface="Arial" charset="0"/>
              </a:defRPr>
            </a:lvl3pPr>
            <a:lvl4pPr marL="1600200" indent="-228600" eaLnBrk="0" hangingPunct="0">
              <a:defRPr>
                <a:solidFill>
                  <a:schemeClr val="tx1"/>
                </a:solidFill>
                <a:latin typeface="Georgia" pitchFamily="18" charset="0"/>
                <a:cs typeface="Arial" charset="0"/>
              </a:defRPr>
            </a:lvl4pPr>
            <a:lvl5pPr marL="2057400" indent="-228600" eaLnBrk="0" hangingPunct="0">
              <a:defRPr>
                <a:solidFill>
                  <a:schemeClr val="tx1"/>
                </a:solidFill>
                <a:latin typeface="Georgia" pitchFamily="18" charset="0"/>
                <a:cs typeface="Arial" charset="0"/>
              </a:defRPr>
            </a:lvl5pPr>
            <a:lvl6pPr marL="2514600" indent="-228600" eaLnBrk="0" fontAlgn="base" hangingPunct="0">
              <a:spcBef>
                <a:spcPct val="0"/>
              </a:spcBef>
              <a:spcAft>
                <a:spcPct val="0"/>
              </a:spcAft>
              <a:defRPr>
                <a:solidFill>
                  <a:schemeClr val="tx1"/>
                </a:solidFill>
                <a:latin typeface="Georgia" pitchFamily="18" charset="0"/>
                <a:cs typeface="Arial" charset="0"/>
              </a:defRPr>
            </a:lvl6pPr>
            <a:lvl7pPr marL="2971800" indent="-228600" eaLnBrk="0" fontAlgn="base" hangingPunct="0">
              <a:spcBef>
                <a:spcPct val="0"/>
              </a:spcBef>
              <a:spcAft>
                <a:spcPct val="0"/>
              </a:spcAft>
              <a:defRPr>
                <a:solidFill>
                  <a:schemeClr val="tx1"/>
                </a:solidFill>
                <a:latin typeface="Georgia" pitchFamily="18" charset="0"/>
                <a:cs typeface="Arial" charset="0"/>
              </a:defRPr>
            </a:lvl7pPr>
            <a:lvl8pPr marL="3429000" indent="-228600" eaLnBrk="0" fontAlgn="base" hangingPunct="0">
              <a:spcBef>
                <a:spcPct val="0"/>
              </a:spcBef>
              <a:spcAft>
                <a:spcPct val="0"/>
              </a:spcAft>
              <a:defRPr>
                <a:solidFill>
                  <a:schemeClr val="tx1"/>
                </a:solidFill>
                <a:latin typeface="Georgia" pitchFamily="18" charset="0"/>
                <a:cs typeface="Arial" charset="0"/>
              </a:defRPr>
            </a:lvl8pPr>
            <a:lvl9pPr marL="3886200" indent="-228600" eaLnBrk="0" fontAlgn="base" hangingPunct="0">
              <a:spcBef>
                <a:spcPct val="0"/>
              </a:spcBef>
              <a:spcAft>
                <a:spcPct val="0"/>
              </a:spcAft>
              <a:defRPr>
                <a:solidFill>
                  <a:schemeClr val="tx1"/>
                </a:solidFill>
                <a:latin typeface="Georgia" pitchFamily="18" charset="0"/>
                <a:cs typeface="Arial" charset="0"/>
              </a:defRPr>
            </a:lvl9pPr>
          </a:lstStyle>
          <a:p>
            <a:pPr eaLnBrk="1" hangingPunct="1">
              <a:defRPr/>
            </a:pPr>
            <a:endParaRPr lang="en-US" altLang="en-US"/>
          </a:p>
        </p:txBody>
      </p:sp>
      <p:sp>
        <p:nvSpPr>
          <p:cNvPr id="6" name="Rectangle 5"/>
          <p:cNvSpPr>
            <a:spLocks noChangeArrowheads="1"/>
          </p:cNvSpPr>
          <p:nvPr/>
        </p:nvSpPr>
        <p:spPr bwMode="auto">
          <a:xfrm>
            <a:off x="146050" y="6391275"/>
            <a:ext cx="8832850" cy="309563"/>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eaLnBrk="1" fontAlgn="auto" hangingPunct="1">
              <a:spcBef>
                <a:spcPts val="0"/>
              </a:spcBef>
              <a:spcAft>
                <a:spcPts val="0"/>
              </a:spcAft>
              <a:defRPr/>
            </a:pPr>
            <a:endParaRPr lang="en-US">
              <a:latin typeface="+mn-lt"/>
              <a:cs typeface="+mn-cs"/>
            </a:endParaRPr>
          </a:p>
        </p:txBody>
      </p:sp>
      <p:sp>
        <p:nvSpPr>
          <p:cNvPr id="7" name="Rectangle 6"/>
          <p:cNvSpPr>
            <a:spLocks noChangeArrowheads="1"/>
          </p:cNvSpPr>
          <p:nvPr/>
        </p:nvSpPr>
        <p:spPr bwMode="auto">
          <a:xfrm>
            <a:off x="152400" y="158750"/>
            <a:ext cx="8832850" cy="6546850"/>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lstStyle/>
          <a:p>
            <a:pPr eaLnBrk="1" fontAlgn="auto" hangingPunct="1">
              <a:spcBef>
                <a:spcPts val="0"/>
              </a:spcBef>
              <a:spcAft>
                <a:spcPts val="0"/>
              </a:spcAft>
              <a:defRPr/>
            </a:pPr>
            <a:endParaRPr lang="en-US" dirty="0">
              <a:latin typeface="+mn-lt"/>
              <a:cs typeface="+mn-cs"/>
            </a:endParaRPr>
          </a:p>
        </p:txBody>
      </p:sp>
      <p:sp>
        <p:nvSpPr>
          <p:cNvPr id="8" name="Date Placeholder 1"/>
          <p:cNvSpPr>
            <a:spLocks noGrp="1"/>
          </p:cNvSpPr>
          <p:nvPr>
            <p:ph type="dt" sz="half" idx="10"/>
          </p:nvPr>
        </p:nvSpPr>
        <p:spPr/>
        <p:txBody>
          <a:bodyPr/>
          <a:lstStyle>
            <a:lvl1pPr>
              <a:defRPr/>
            </a:lvl1pPr>
          </a:lstStyle>
          <a:p>
            <a:pPr>
              <a:defRPr/>
            </a:pPr>
            <a:fld id="{B9D05898-48AC-4348-8166-9370017009A0}" type="datetimeFigureOut">
              <a:rPr lang="en-US"/>
              <a:pPr>
                <a:defRPr/>
              </a:pPr>
              <a:t>4/8/2017</a:t>
            </a:fld>
            <a:endParaRPr lang="en-US"/>
          </a:p>
        </p:txBody>
      </p:sp>
      <p:sp>
        <p:nvSpPr>
          <p:cNvPr id="9" name="Footer Placeholder 2"/>
          <p:cNvSpPr>
            <a:spLocks noGrp="1"/>
          </p:cNvSpPr>
          <p:nvPr>
            <p:ph type="ftr" sz="quarter" idx="11"/>
          </p:nvPr>
        </p:nvSpPr>
        <p:spPr/>
        <p:txBody>
          <a:bodyPr/>
          <a:lstStyle>
            <a:lvl1pPr>
              <a:defRPr/>
            </a:lvl1pPr>
          </a:lstStyle>
          <a:p>
            <a:pPr>
              <a:defRPr/>
            </a:pPr>
            <a:endParaRPr lang="en-US"/>
          </a:p>
        </p:txBody>
      </p:sp>
      <p:sp>
        <p:nvSpPr>
          <p:cNvPr id="10" name="Slide Number Placeholder 3"/>
          <p:cNvSpPr>
            <a:spLocks noGrp="1"/>
          </p:cNvSpPr>
          <p:nvPr>
            <p:ph type="sldNum" sz="quarter" idx="12"/>
          </p:nvPr>
        </p:nvSpPr>
        <p:spPr>
          <a:xfrm>
            <a:off x="4267200" y="6324600"/>
            <a:ext cx="609600" cy="441325"/>
          </a:xfrm>
        </p:spPr>
        <p:txBody>
          <a:bodyPr/>
          <a:lstStyle>
            <a:lvl1pPr>
              <a:defRPr>
                <a:solidFill>
                  <a:srgbClr val="FFFFFF"/>
                </a:solidFill>
              </a:defRPr>
            </a:lvl1pPr>
          </a:lstStyle>
          <a:p>
            <a:pPr>
              <a:defRPr/>
            </a:pPr>
            <a:fld id="{3B352B9C-B8C3-40A0-A6EC-8D3BDC503C27}" type="slidenum">
              <a:rPr lang="en-US" altLang="en-US"/>
              <a:pPr>
                <a:defRPr/>
              </a:pPr>
              <a:t>‹#›</a:t>
            </a:fld>
            <a:endParaRPr lang="en-US" altLang="en-US"/>
          </a:p>
        </p:txBody>
      </p:sp>
    </p:spTree>
    <p:extLst>
      <p:ext uri="{BB962C8B-B14F-4D97-AF65-F5344CB8AC3E}">
        <p14:creationId xmlns:p14="http://schemas.microsoft.com/office/powerpoint/2010/main" val="40207104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5" name="Rectangle 4"/>
          <p:cNvSpPr>
            <a:spLocks noChangeArrowheads="1"/>
          </p:cNvSpPr>
          <p:nvPr/>
        </p:nvSpPr>
        <p:spPr bwMode="auto">
          <a:xfrm>
            <a:off x="152400" y="152400"/>
            <a:ext cx="8832850" cy="304800"/>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eaLnBrk="1" fontAlgn="auto" hangingPunct="1">
              <a:spcBef>
                <a:spcPts val="0"/>
              </a:spcBef>
              <a:spcAft>
                <a:spcPts val="0"/>
              </a:spcAft>
              <a:defRPr/>
            </a:pPr>
            <a:endParaRPr lang="en-US">
              <a:latin typeface="+mn-lt"/>
              <a:cs typeface="+mn-cs"/>
            </a:endParaRPr>
          </a:p>
        </p:txBody>
      </p:sp>
      <p:sp>
        <p:nvSpPr>
          <p:cNvPr id="6" name="Rectangle 20"/>
          <p:cNvSpPr>
            <a:spLocks noChangeArrowheads="1"/>
          </p:cNvSpPr>
          <p:nvPr/>
        </p:nvSpPr>
        <p:spPr bwMode="white">
          <a:xfrm>
            <a:off x="0" y="6705600"/>
            <a:ext cx="9144000" cy="1524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eaLnBrk="0" hangingPunct="0">
              <a:defRPr>
                <a:solidFill>
                  <a:schemeClr val="tx1"/>
                </a:solidFill>
                <a:latin typeface="Georgia" pitchFamily="18" charset="0"/>
                <a:cs typeface="Arial" charset="0"/>
              </a:defRPr>
            </a:lvl1pPr>
            <a:lvl2pPr marL="742950" indent="-285750" eaLnBrk="0" hangingPunct="0">
              <a:defRPr>
                <a:solidFill>
                  <a:schemeClr val="tx1"/>
                </a:solidFill>
                <a:latin typeface="Georgia" pitchFamily="18" charset="0"/>
                <a:cs typeface="Arial" charset="0"/>
              </a:defRPr>
            </a:lvl2pPr>
            <a:lvl3pPr marL="1143000" indent="-228600" eaLnBrk="0" hangingPunct="0">
              <a:defRPr>
                <a:solidFill>
                  <a:schemeClr val="tx1"/>
                </a:solidFill>
                <a:latin typeface="Georgia" pitchFamily="18" charset="0"/>
                <a:cs typeface="Arial" charset="0"/>
              </a:defRPr>
            </a:lvl3pPr>
            <a:lvl4pPr marL="1600200" indent="-228600" eaLnBrk="0" hangingPunct="0">
              <a:defRPr>
                <a:solidFill>
                  <a:schemeClr val="tx1"/>
                </a:solidFill>
                <a:latin typeface="Georgia" pitchFamily="18" charset="0"/>
                <a:cs typeface="Arial" charset="0"/>
              </a:defRPr>
            </a:lvl4pPr>
            <a:lvl5pPr marL="2057400" indent="-228600" eaLnBrk="0" hangingPunct="0">
              <a:defRPr>
                <a:solidFill>
                  <a:schemeClr val="tx1"/>
                </a:solidFill>
                <a:latin typeface="Georgia" pitchFamily="18" charset="0"/>
                <a:cs typeface="Arial" charset="0"/>
              </a:defRPr>
            </a:lvl5pPr>
            <a:lvl6pPr marL="2514600" indent="-228600" eaLnBrk="0" fontAlgn="base" hangingPunct="0">
              <a:spcBef>
                <a:spcPct val="0"/>
              </a:spcBef>
              <a:spcAft>
                <a:spcPct val="0"/>
              </a:spcAft>
              <a:defRPr>
                <a:solidFill>
                  <a:schemeClr val="tx1"/>
                </a:solidFill>
                <a:latin typeface="Georgia" pitchFamily="18" charset="0"/>
                <a:cs typeface="Arial" charset="0"/>
              </a:defRPr>
            </a:lvl6pPr>
            <a:lvl7pPr marL="2971800" indent="-228600" eaLnBrk="0" fontAlgn="base" hangingPunct="0">
              <a:spcBef>
                <a:spcPct val="0"/>
              </a:spcBef>
              <a:spcAft>
                <a:spcPct val="0"/>
              </a:spcAft>
              <a:defRPr>
                <a:solidFill>
                  <a:schemeClr val="tx1"/>
                </a:solidFill>
                <a:latin typeface="Georgia" pitchFamily="18" charset="0"/>
                <a:cs typeface="Arial" charset="0"/>
              </a:defRPr>
            </a:lvl7pPr>
            <a:lvl8pPr marL="3429000" indent="-228600" eaLnBrk="0" fontAlgn="base" hangingPunct="0">
              <a:spcBef>
                <a:spcPct val="0"/>
              </a:spcBef>
              <a:spcAft>
                <a:spcPct val="0"/>
              </a:spcAft>
              <a:defRPr>
                <a:solidFill>
                  <a:schemeClr val="tx1"/>
                </a:solidFill>
                <a:latin typeface="Georgia" pitchFamily="18" charset="0"/>
                <a:cs typeface="Arial" charset="0"/>
              </a:defRPr>
            </a:lvl8pPr>
            <a:lvl9pPr marL="3886200" indent="-228600" eaLnBrk="0" fontAlgn="base" hangingPunct="0">
              <a:spcBef>
                <a:spcPct val="0"/>
              </a:spcBef>
              <a:spcAft>
                <a:spcPct val="0"/>
              </a:spcAft>
              <a:defRPr>
                <a:solidFill>
                  <a:schemeClr val="tx1"/>
                </a:solidFill>
                <a:latin typeface="Georgia" pitchFamily="18" charset="0"/>
                <a:cs typeface="Arial" charset="0"/>
              </a:defRPr>
            </a:lvl9pPr>
          </a:lstStyle>
          <a:p>
            <a:pPr eaLnBrk="1" hangingPunct="1">
              <a:defRPr/>
            </a:pPr>
            <a:endParaRPr lang="en-US" altLang="en-US"/>
          </a:p>
        </p:txBody>
      </p:sp>
      <p:sp>
        <p:nvSpPr>
          <p:cNvPr id="7" name="Rectangle 23"/>
          <p:cNvSpPr>
            <a:spLocks noChangeArrowheads="1"/>
          </p:cNvSpPr>
          <p:nvPr/>
        </p:nvSpPr>
        <p:spPr bwMode="white">
          <a:xfrm>
            <a:off x="8991600" y="0"/>
            <a:ext cx="152400" cy="68580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eaLnBrk="0" hangingPunct="0">
              <a:defRPr>
                <a:solidFill>
                  <a:schemeClr val="tx1"/>
                </a:solidFill>
                <a:latin typeface="Georgia" pitchFamily="18" charset="0"/>
                <a:cs typeface="Arial" charset="0"/>
              </a:defRPr>
            </a:lvl1pPr>
            <a:lvl2pPr marL="742950" indent="-285750" eaLnBrk="0" hangingPunct="0">
              <a:defRPr>
                <a:solidFill>
                  <a:schemeClr val="tx1"/>
                </a:solidFill>
                <a:latin typeface="Georgia" pitchFamily="18" charset="0"/>
                <a:cs typeface="Arial" charset="0"/>
              </a:defRPr>
            </a:lvl2pPr>
            <a:lvl3pPr marL="1143000" indent="-228600" eaLnBrk="0" hangingPunct="0">
              <a:defRPr>
                <a:solidFill>
                  <a:schemeClr val="tx1"/>
                </a:solidFill>
                <a:latin typeface="Georgia" pitchFamily="18" charset="0"/>
                <a:cs typeface="Arial" charset="0"/>
              </a:defRPr>
            </a:lvl3pPr>
            <a:lvl4pPr marL="1600200" indent="-228600" eaLnBrk="0" hangingPunct="0">
              <a:defRPr>
                <a:solidFill>
                  <a:schemeClr val="tx1"/>
                </a:solidFill>
                <a:latin typeface="Georgia" pitchFamily="18" charset="0"/>
                <a:cs typeface="Arial" charset="0"/>
              </a:defRPr>
            </a:lvl4pPr>
            <a:lvl5pPr marL="2057400" indent="-228600" eaLnBrk="0" hangingPunct="0">
              <a:defRPr>
                <a:solidFill>
                  <a:schemeClr val="tx1"/>
                </a:solidFill>
                <a:latin typeface="Georgia" pitchFamily="18" charset="0"/>
                <a:cs typeface="Arial" charset="0"/>
              </a:defRPr>
            </a:lvl5pPr>
            <a:lvl6pPr marL="2514600" indent="-228600" eaLnBrk="0" fontAlgn="base" hangingPunct="0">
              <a:spcBef>
                <a:spcPct val="0"/>
              </a:spcBef>
              <a:spcAft>
                <a:spcPct val="0"/>
              </a:spcAft>
              <a:defRPr>
                <a:solidFill>
                  <a:schemeClr val="tx1"/>
                </a:solidFill>
                <a:latin typeface="Georgia" pitchFamily="18" charset="0"/>
                <a:cs typeface="Arial" charset="0"/>
              </a:defRPr>
            </a:lvl6pPr>
            <a:lvl7pPr marL="2971800" indent="-228600" eaLnBrk="0" fontAlgn="base" hangingPunct="0">
              <a:spcBef>
                <a:spcPct val="0"/>
              </a:spcBef>
              <a:spcAft>
                <a:spcPct val="0"/>
              </a:spcAft>
              <a:defRPr>
                <a:solidFill>
                  <a:schemeClr val="tx1"/>
                </a:solidFill>
                <a:latin typeface="Georgia" pitchFamily="18" charset="0"/>
                <a:cs typeface="Arial" charset="0"/>
              </a:defRPr>
            </a:lvl7pPr>
            <a:lvl8pPr marL="3429000" indent="-228600" eaLnBrk="0" fontAlgn="base" hangingPunct="0">
              <a:spcBef>
                <a:spcPct val="0"/>
              </a:spcBef>
              <a:spcAft>
                <a:spcPct val="0"/>
              </a:spcAft>
              <a:defRPr>
                <a:solidFill>
                  <a:schemeClr val="tx1"/>
                </a:solidFill>
                <a:latin typeface="Georgia" pitchFamily="18" charset="0"/>
                <a:cs typeface="Arial" charset="0"/>
              </a:defRPr>
            </a:lvl8pPr>
            <a:lvl9pPr marL="3886200" indent="-228600" eaLnBrk="0" fontAlgn="base" hangingPunct="0">
              <a:spcBef>
                <a:spcPct val="0"/>
              </a:spcBef>
              <a:spcAft>
                <a:spcPct val="0"/>
              </a:spcAft>
              <a:defRPr>
                <a:solidFill>
                  <a:schemeClr val="tx1"/>
                </a:solidFill>
                <a:latin typeface="Georgia" pitchFamily="18" charset="0"/>
                <a:cs typeface="Arial" charset="0"/>
              </a:defRPr>
            </a:lvl9pPr>
          </a:lstStyle>
          <a:p>
            <a:pPr eaLnBrk="1" hangingPunct="1">
              <a:defRPr/>
            </a:pPr>
            <a:endParaRPr lang="en-US" altLang="en-US"/>
          </a:p>
        </p:txBody>
      </p:sp>
      <p:sp>
        <p:nvSpPr>
          <p:cNvPr id="8" name="Rectangle 24"/>
          <p:cNvSpPr>
            <a:spLocks noChangeArrowheads="1"/>
          </p:cNvSpPr>
          <p:nvPr/>
        </p:nvSpPr>
        <p:spPr bwMode="white">
          <a:xfrm>
            <a:off x="0" y="0"/>
            <a:ext cx="9144000" cy="119063"/>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eaLnBrk="0" hangingPunct="0">
              <a:defRPr>
                <a:solidFill>
                  <a:schemeClr val="tx1"/>
                </a:solidFill>
                <a:latin typeface="Georgia" pitchFamily="18" charset="0"/>
                <a:cs typeface="Arial" charset="0"/>
              </a:defRPr>
            </a:lvl1pPr>
            <a:lvl2pPr marL="742950" indent="-285750" eaLnBrk="0" hangingPunct="0">
              <a:defRPr>
                <a:solidFill>
                  <a:schemeClr val="tx1"/>
                </a:solidFill>
                <a:latin typeface="Georgia" pitchFamily="18" charset="0"/>
                <a:cs typeface="Arial" charset="0"/>
              </a:defRPr>
            </a:lvl2pPr>
            <a:lvl3pPr marL="1143000" indent="-228600" eaLnBrk="0" hangingPunct="0">
              <a:defRPr>
                <a:solidFill>
                  <a:schemeClr val="tx1"/>
                </a:solidFill>
                <a:latin typeface="Georgia" pitchFamily="18" charset="0"/>
                <a:cs typeface="Arial" charset="0"/>
              </a:defRPr>
            </a:lvl3pPr>
            <a:lvl4pPr marL="1600200" indent="-228600" eaLnBrk="0" hangingPunct="0">
              <a:defRPr>
                <a:solidFill>
                  <a:schemeClr val="tx1"/>
                </a:solidFill>
                <a:latin typeface="Georgia" pitchFamily="18" charset="0"/>
                <a:cs typeface="Arial" charset="0"/>
              </a:defRPr>
            </a:lvl4pPr>
            <a:lvl5pPr marL="2057400" indent="-228600" eaLnBrk="0" hangingPunct="0">
              <a:defRPr>
                <a:solidFill>
                  <a:schemeClr val="tx1"/>
                </a:solidFill>
                <a:latin typeface="Georgia" pitchFamily="18" charset="0"/>
                <a:cs typeface="Arial" charset="0"/>
              </a:defRPr>
            </a:lvl5pPr>
            <a:lvl6pPr marL="2514600" indent="-228600" eaLnBrk="0" fontAlgn="base" hangingPunct="0">
              <a:spcBef>
                <a:spcPct val="0"/>
              </a:spcBef>
              <a:spcAft>
                <a:spcPct val="0"/>
              </a:spcAft>
              <a:defRPr>
                <a:solidFill>
                  <a:schemeClr val="tx1"/>
                </a:solidFill>
                <a:latin typeface="Georgia" pitchFamily="18" charset="0"/>
                <a:cs typeface="Arial" charset="0"/>
              </a:defRPr>
            </a:lvl6pPr>
            <a:lvl7pPr marL="2971800" indent="-228600" eaLnBrk="0" fontAlgn="base" hangingPunct="0">
              <a:spcBef>
                <a:spcPct val="0"/>
              </a:spcBef>
              <a:spcAft>
                <a:spcPct val="0"/>
              </a:spcAft>
              <a:defRPr>
                <a:solidFill>
                  <a:schemeClr val="tx1"/>
                </a:solidFill>
                <a:latin typeface="Georgia" pitchFamily="18" charset="0"/>
                <a:cs typeface="Arial" charset="0"/>
              </a:defRPr>
            </a:lvl7pPr>
            <a:lvl8pPr marL="3429000" indent="-228600" eaLnBrk="0" fontAlgn="base" hangingPunct="0">
              <a:spcBef>
                <a:spcPct val="0"/>
              </a:spcBef>
              <a:spcAft>
                <a:spcPct val="0"/>
              </a:spcAft>
              <a:defRPr>
                <a:solidFill>
                  <a:schemeClr val="tx1"/>
                </a:solidFill>
                <a:latin typeface="Georgia" pitchFamily="18" charset="0"/>
                <a:cs typeface="Arial" charset="0"/>
              </a:defRPr>
            </a:lvl8pPr>
            <a:lvl9pPr marL="3886200" indent="-228600" eaLnBrk="0" fontAlgn="base" hangingPunct="0">
              <a:spcBef>
                <a:spcPct val="0"/>
              </a:spcBef>
              <a:spcAft>
                <a:spcPct val="0"/>
              </a:spcAft>
              <a:defRPr>
                <a:solidFill>
                  <a:schemeClr val="tx1"/>
                </a:solidFill>
                <a:latin typeface="Georgia" pitchFamily="18" charset="0"/>
                <a:cs typeface="Arial" charset="0"/>
              </a:defRPr>
            </a:lvl9pPr>
          </a:lstStyle>
          <a:p>
            <a:pPr eaLnBrk="1" hangingPunct="1">
              <a:defRPr/>
            </a:pPr>
            <a:endParaRPr lang="en-US" altLang="en-US"/>
          </a:p>
        </p:txBody>
      </p:sp>
      <p:sp>
        <p:nvSpPr>
          <p:cNvPr id="9" name="Rectangle 25"/>
          <p:cNvSpPr>
            <a:spLocks noChangeArrowheads="1"/>
          </p:cNvSpPr>
          <p:nvPr/>
        </p:nvSpPr>
        <p:spPr bwMode="white">
          <a:xfrm>
            <a:off x="0" y="0"/>
            <a:ext cx="152400" cy="68580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eaLnBrk="0" hangingPunct="0">
              <a:defRPr>
                <a:solidFill>
                  <a:schemeClr val="tx1"/>
                </a:solidFill>
                <a:latin typeface="Georgia" pitchFamily="18" charset="0"/>
                <a:cs typeface="Arial" charset="0"/>
              </a:defRPr>
            </a:lvl1pPr>
            <a:lvl2pPr marL="742950" indent="-285750" eaLnBrk="0" hangingPunct="0">
              <a:defRPr>
                <a:solidFill>
                  <a:schemeClr val="tx1"/>
                </a:solidFill>
                <a:latin typeface="Georgia" pitchFamily="18" charset="0"/>
                <a:cs typeface="Arial" charset="0"/>
              </a:defRPr>
            </a:lvl2pPr>
            <a:lvl3pPr marL="1143000" indent="-228600" eaLnBrk="0" hangingPunct="0">
              <a:defRPr>
                <a:solidFill>
                  <a:schemeClr val="tx1"/>
                </a:solidFill>
                <a:latin typeface="Georgia" pitchFamily="18" charset="0"/>
                <a:cs typeface="Arial" charset="0"/>
              </a:defRPr>
            </a:lvl3pPr>
            <a:lvl4pPr marL="1600200" indent="-228600" eaLnBrk="0" hangingPunct="0">
              <a:defRPr>
                <a:solidFill>
                  <a:schemeClr val="tx1"/>
                </a:solidFill>
                <a:latin typeface="Georgia" pitchFamily="18" charset="0"/>
                <a:cs typeface="Arial" charset="0"/>
              </a:defRPr>
            </a:lvl4pPr>
            <a:lvl5pPr marL="2057400" indent="-228600" eaLnBrk="0" hangingPunct="0">
              <a:defRPr>
                <a:solidFill>
                  <a:schemeClr val="tx1"/>
                </a:solidFill>
                <a:latin typeface="Georgia" pitchFamily="18" charset="0"/>
                <a:cs typeface="Arial" charset="0"/>
              </a:defRPr>
            </a:lvl5pPr>
            <a:lvl6pPr marL="2514600" indent="-228600" eaLnBrk="0" fontAlgn="base" hangingPunct="0">
              <a:spcBef>
                <a:spcPct val="0"/>
              </a:spcBef>
              <a:spcAft>
                <a:spcPct val="0"/>
              </a:spcAft>
              <a:defRPr>
                <a:solidFill>
                  <a:schemeClr val="tx1"/>
                </a:solidFill>
                <a:latin typeface="Georgia" pitchFamily="18" charset="0"/>
                <a:cs typeface="Arial" charset="0"/>
              </a:defRPr>
            </a:lvl6pPr>
            <a:lvl7pPr marL="2971800" indent="-228600" eaLnBrk="0" fontAlgn="base" hangingPunct="0">
              <a:spcBef>
                <a:spcPct val="0"/>
              </a:spcBef>
              <a:spcAft>
                <a:spcPct val="0"/>
              </a:spcAft>
              <a:defRPr>
                <a:solidFill>
                  <a:schemeClr val="tx1"/>
                </a:solidFill>
                <a:latin typeface="Georgia" pitchFamily="18" charset="0"/>
                <a:cs typeface="Arial" charset="0"/>
              </a:defRPr>
            </a:lvl7pPr>
            <a:lvl8pPr marL="3429000" indent="-228600" eaLnBrk="0" fontAlgn="base" hangingPunct="0">
              <a:spcBef>
                <a:spcPct val="0"/>
              </a:spcBef>
              <a:spcAft>
                <a:spcPct val="0"/>
              </a:spcAft>
              <a:defRPr>
                <a:solidFill>
                  <a:schemeClr val="tx1"/>
                </a:solidFill>
                <a:latin typeface="Georgia" pitchFamily="18" charset="0"/>
                <a:cs typeface="Arial" charset="0"/>
              </a:defRPr>
            </a:lvl8pPr>
            <a:lvl9pPr marL="3886200" indent="-228600" eaLnBrk="0" fontAlgn="base" hangingPunct="0">
              <a:spcBef>
                <a:spcPct val="0"/>
              </a:spcBef>
              <a:spcAft>
                <a:spcPct val="0"/>
              </a:spcAft>
              <a:defRPr>
                <a:solidFill>
                  <a:schemeClr val="tx1"/>
                </a:solidFill>
                <a:latin typeface="Georgia" pitchFamily="18" charset="0"/>
                <a:cs typeface="Arial" charset="0"/>
              </a:defRPr>
            </a:lvl9pPr>
          </a:lstStyle>
          <a:p>
            <a:pPr eaLnBrk="1" hangingPunct="1">
              <a:defRPr/>
            </a:pPr>
            <a:endParaRPr lang="en-US" altLang="en-US"/>
          </a:p>
        </p:txBody>
      </p:sp>
      <p:sp>
        <p:nvSpPr>
          <p:cNvPr id="10" name="Rectangle 9"/>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1" name="Rectangle 10"/>
          <p:cNvSpPr>
            <a:spLocks noChangeArrowheads="1"/>
          </p:cNvSpPr>
          <p:nvPr/>
        </p:nvSpPr>
        <p:spPr bwMode="auto">
          <a:xfrm>
            <a:off x="152400" y="152400"/>
            <a:ext cx="8832850" cy="6546850"/>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lstStyle/>
          <a:p>
            <a:pPr eaLnBrk="1" fontAlgn="auto" hangingPunct="1">
              <a:spcBef>
                <a:spcPts val="0"/>
              </a:spcBef>
              <a:spcAft>
                <a:spcPts val="0"/>
              </a:spcAft>
              <a:defRPr/>
            </a:pPr>
            <a:endParaRPr lang="en-US" dirty="0">
              <a:latin typeface="+mn-lt"/>
              <a:cs typeface="+mn-cs"/>
            </a:endParaRPr>
          </a:p>
        </p:txBody>
      </p:sp>
      <p:sp>
        <p:nvSpPr>
          <p:cNvPr id="12" name="Straight Connector 11"/>
          <p:cNvSpPr>
            <a:spLocks noChangeShapeType="1"/>
          </p:cNvSpPr>
          <p:nvPr/>
        </p:nvSpPr>
        <p:spPr bwMode="auto">
          <a:xfrm>
            <a:off x="152400" y="533400"/>
            <a:ext cx="8832850"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wrap="none" anchor="ctr"/>
          <a:lstStyle/>
          <a:p>
            <a:pPr eaLnBrk="1" fontAlgn="auto" hangingPunct="1">
              <a:spcBef>
                <a:spcPts val="0"/>
              </a:spcBef>
              <a:spcAft>
                <a:spcPts val="0"/>
              </a:spcAft>
              <a:defRPr/>
            </a:pPr>
            <a:endParaRPr lang="en-US">
              <a:latin typeface="+mn-lt"/>
              <a:cs typeface="+mn-cs"/>
            </a:endParaRPr>
          </a:p>
        </p:txBody>
      </p:sp>
      <p:sp>
        <p:nvSpPr>
          <p:cNvPr id="13" name="Oval 12"/>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4" name="Oval 13"/>
          <p:cNvSpPr/>
          <p:nvPr/>
        </p:nvSpPr>
        <p:spPr>
          <a:xfrm>
            <a:off x="1390650" y="323850"/>
            <a:ext cx="419100" cy="419100"/>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5" name="Rectangle 14"/>
          <p:cNvSpPr>
            <a:spLocks noChangeArrowheads="1"/>
          </p:cNvSpPr>
          <p:nvPr/>
        </p:nvSpPr>
        <p:spPr bwMode="auto">
          <a:xfrm>
            <a:off x="149225" y="6388100"/>
            <a:ext cx="8832850" cy="309563"/>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eaLnBrk="1" fontAlgn="auto" hangingPunct="1">
              <a:spcBef>
                <a:spcPts val="0"/>
              </a:spcBef>
              <a:spcAft>
                <a:spcPts val="0"/>
              </a:spcAft>
              <a:defRPr/>
            </a:pPr>
            <a:endParaRPr lang="en-US">
              <a:latin typeface="+mn-lt"/>
              <a:cs typeface="+mn-cs"/>
            </a:endParaRPr>
          </a:p>
        </p:txBody>
      </p:sp>
      <p:sp>
        <p:nvSpPr>
          <p:cNvPr id="2" name="Title 1"/>
          <p:cNvSpPr>
            <a:spLocks noGrp="1"/>
          </p:cNvSpPr>
          <p:nvPr>
            <p:ph type="title"/>
          </p:nvPr>
        </p:nvSpPr>
        <p:spPr>
          <a:xfrm>
            <a:off x="381000" y="914400"/>
            <a:ext cx="2362200" cy="990600"/>
          </a:xfrm>
        </p:spPr>
        <p:txBody>
          <a:bodyPr>
            <a:noAutofit/>
          </a:bodyPr>
          <a:lstStyle>
            <a:lvl1pPr algn="l">
              <a:buNone/>
              <a:defRPr sz="2200" b="1">
                <a:solidFill>
                  <a:srgbClr val="FFFFFF"/>
                </a:solidFill>
              </a:defRPr>
            </a:lvl1pPr>
          </a:lstStyle>
          <a:p>
            <a:r>
              <a:rPr lang="en-US"/>
              <a:t>Click to edit Master title style</a:t>
            </a:r>
          </a:p>
        </p:txBody>
      </p:sp>
      <p:sp>
        <p:nvSpPr>
          <p:cNvPr id="3" name="Text Placeholder 2"/>
          <p:cNvSpPr>
            <a:spLocks noGrp="1"/>
          </p:cNvSpPr>
          <p:nvPr>
            <p:ph type="body" idx="2"/>
          </p:nvPr>
        </p:nvSpPr>
        <p:spPr>
          <a:xfrm>
            <a:off x="381000" y="1981200"/>
            <a:ext cx="2362200" cy="4144963"/>
          </a:xfrm>
        </p:spPr>
        <p:txBody>
          <a:bodyPr/>
          <a:lstStyle>
            <a:lvl1pPr marL="0" indent="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lvl="0"/>
            <a:r>
              <a:rPr lang="en-US"/>
              <a:t>Click to edit Master text styles</a:t>
            </a:r>
          </a:p>
        </p:txBody>
      </p:sp>
      <p:sp>
        <p:nvSpPr>
          <p:cNvPr id="20" name="Content Placeholder 19"/>
          <p:cNvSpPr>
            <a:spLocks noGrp="1"/>
          </p:cNvSpPr>
          <p:nvPr>
            <p:ph sz="quarter" idx="1"/>
          </p:nvPr>
        </p:nvSpPr>
        <p:spPr>
          <a:xfrm>
            <a:off x="3124200" y="685800"/>
            <a:ext cx="5638800" cy="5410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6" name="Slide Number Placeholder 6"/>
          <p:cNvSpPr>
            <a:spLocks noGrp="1"/>
          </p:cNvSpPr>
          <p:nvPr>
            <p:ph type="sldNum" sz="quarter" idx="10"/>
          </p:nvPr>
        </p:nvSpPr>
        <p:spPr>
          <a:xfrm>
            <a:off x="1371600" y="312738"/>
            <a:ext cx="457200" cy="441325"/>
          </a:xfrm>
        </p:spPr>
        <p:txBody>
          <a:bodyPr/>
          <a:lstStyle>
            <a:lvl1pPr>
              <a:defRPr/>
            </a:lvl1pPr>
          </a:lstStyle>
          <a:p>
            <a:pPr>
              <a:defRPr/>
            </a:pPr>
            <a:fld id="{7C167DFC-3541-483B-85E4-F333AEAF6812}" type="slidenum">
              <a:rPr lang="en-US" altLang="en-US"/>
              <a:pPr>
                <a:defRPr/>
              </a:pPr>
              <a:t>‹#›</a:t>
            </a:fld>
            <a:endParaRPr lang="en-US" altLang="en-US"/>
          </a:p>
        </p:txBody>
      </p:sp>
      <p:sp>
        <p:nvSpPr>
          <p:cNvPr id="17" name="Date Placeholder 4"/>
          <p:cNvSpPr>
            <a:spLocks noGrp="1"/>
          </p:cNvSpPr>
          <p:nvPr>
            <p:ph type="dt" sz="half" idx="11"/>
          </p:nvPr>
        </p:nvSpPr>
        <p:spPr/>
        <p:txBody>
          <a:bodyPr/>
          <a:lstStyle>
            <a:lvl1pPr>
              <a:defRPr/>
            </a:lvl1pPr>
          </a:lstStyle>
          <a:p>
            <a:pPr>
              <a:defRPr/>
            </a:pPr>
            <a:fld id="{9198B403-7517-4E6A-BB80-7EC825B1CEFC}" type="datetimeFigureOut">
              <a:rPr lang="en-US"/>
              <a:pPr>
                <a:defRPr/>
              </a:pPr>
              <a:t>4/8/2017</a:t>
            </a:fld>
            <a:endParaRPr lang="en-US"/>
          </a:p>
        </p:txBody>
      </p:sp>
      <p:sp>
        <p:nvSpPr>
          <p:cNvPr id="18" name="Footer Placeholder 5"/>
          <p:cNvSpPr>
            <a:spLocks noGrp="1"/>
          </p:cNvSpPr>
          <p:nvPr>
            <p:ph type="ftr" sz="quarter" idx="12"/>
          </p:nvPr>
        </p:nvSpPr>
        <p:spPr>
          <a:xfrm>
            <a:off x="301625" y="6410325"/>
            <a:ext cx="3382963" cy="366713"/>
          </a:xfrm>
        </p:spPr>
        <p:txBody>
          <a:bodyPr/>
          <a:lstStyle>
            <a:lvl1pPr>
              <a:defRPr/>
            </a:lvl1pPr>
          </a:lstStyle>
          <a:p>
            <a:pPr>
              <a:defRPr/>
            </a:pPr>
            <a:endParaRPr lang="en-US"/>
          </a:p>
        </p:txBody>
      </p:sp>
    </p:spTree>
    <p:extLst>
      <p:ext uri="{BB962C8B-B14F-4D97-AF65-F5344CB8AC3E}">
        <p14:creationId xmlns:p14="http://schemas.microsoft.com/office/powerpoint/2010/main" val="2080613454"/>
      </p:ext>
    </p:extLst>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5" name="Straight Connector 4"/>
          <p:cNvSpPr>
            <a:spLocks noChangeShapeType="1"/>
          </p:cNvSpPr>
          <p:nvPr/>
        </p:nvSpPr>
        <p:spPr bwMode="auto">
          <a:xfrm>
            <a:off x="152400" y="533400"/>
            <a:ext cx="8832850"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wrap="none" anchor="ctr"/>
          <a:lstStyle/>
          <a:p>
            <a:pPr eaLnBrk="1" fontAlgn="auto" hangingPunct="1">
              <a:spcBef>
                <a:spcPts val="0"/>
              </a:spcBef>
              <a:spcAft>
                <a:spcPts val="0"/>
              </a:spcAft>
              <a:defRPr/>
            </a:pPr>
            <a:endParaRPr lang="en-US">
              <a:latin typeface="+mn-lt"/>
              <a:cs typeface="+mn-cs"/>
            </a:endParaRPr>
          </a:p>
        </p:txBody>
      </p:sp>
      <p:sp>
        <p:nvSpPr>
          <p:cNvPr id="6" name="Rectangle 20"/>
          <p:cNvSpPr>
            <a:spLocks noChangeArrowheads="1"/>
          </p:cNvSpPr>
          <p:nvPr/>
        </p:nvSpPr>
        <p:spPr bwMode="white">
          <a:xfrm>
            <a:off x="0" y="6705600"/>
            <a:ext cx="9144000" cy="1524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eaLnBrk="0" hangingPunct="0">
              <a:defRPr>
                <a:solidFill>
                  <a:schemeClr val="tx1"/>
                </a:solidFill>
                <a:latin typeface="Georgia" pitchFamily="18" charset="0"/>
                <a:cs typeface="Arial" charset="0"/>
              </a:defRPr>
            </a:lvl1pPr>
            <a:lvl2pPr marL="742950" indent="-285750" eaLnBrk="0" hangingPunct="0">
              <a:defRPr>
                <a:solidFill>
                  <a:schemeClr val="tx1"/>
                </a:solidFill>
                <a:latin typeface="Georgia" pitchFamily="18" charset="0"/>
                <a:cs typeface="Arial" charset="0"/>
              </a:defRPr>
            </a:lvl2pPr>
            <a:lvl3pPr marL="1143000" indent="-228600" eaLnBrk="0" hangingPunct="0">
              <a:defRPr>
                <a:solidFill>
                  <a:schemeClr val="tx1"/>
                </a:solidFill>
                <a:latin typeface="Georgia" pitchFamily="18" charset="0"/>
                <a:cs typeface="Arial" charset="0"/>
              </a:defRPr>
            </a:lvl3pPr>
            <a:lvl4pPr marL="1600200" indent="-228600" eaLnBrk="0" hangingPunct="0">
              <a:defRPr>
                <a:solidFill>
                  <a:schemeClr val="tx1"/>
                </a:solidFill>
                <a:latin typeface="Georgia" pitchFamily="18" charset="0"/>
                <a:cs typeface="Arial" charset="0"/>
              </a:defRPr>
            </a:lvl4pPr>
            <a:lvl5pPr marL="2057400" indent="-228600" eaLnBrk="0" hangingPunct="0">
              <a:defRPr>
                <a:solidFill>
                  <a:schemeClr val="tx1"/>
                </a:solidFill>
                <a:latin typeface="Georgia" pitchFamily="18" charset="0"/>
                <a:cs typeface="Arial" charset="0"/>
              </a:defRPr>
            </a:lvl5pPr>
            <a:lvl6pPr marL="2514600" indent="-228600" eaLnBrk="0" fontAlgn="base" hangingPunct="0">
              <a:spcBef>
                <a:spcPct val="0"/>
              </a:spcBef>
              <a:spcAft>
                <a:spcPct val="0"/>
              </a:spcAft>
              <a:defRPr>
                <a:solidFill>
                  <a:schemeClr val="tx1"/>
                </a:solidFill>
                <a:latin typeface="Georgia" pitchFamily="18" charset="0"/>
                <a:cs typeface="Arial" charset="0"/>
              </a:defRPr>
            </a:lvl6pPr>
            <a:lvl7pPr marL="2971800" indent="-228600" eaLnBrk="0" fontAlgn="base" hangingPunct="0">
              <a:spcBef>
                <a:spcPct val="0"/>
              </a:spcBef>
              <a:spcAft>
                <a:spcPct val="0"/>
              </a:spcAft>
              <a:defRPr>
                <a:solidFill>
                  <a:schemeClr val="tx1"/>
                </a:solidFill>
                <a:latin typeface="Georgia" pitchFamily="18" charset="0"/>
                <a:cs typeface="Arial" charset="0"/>
              </a:defRPr>
            </a:lvl7pPr>
            <a:lvl8pPr marL="3429000" indent="-228600" eaLnBrk="0" fontAlgn="base" hangingPunct="0">
              <a:spcBef>
                <a:spcPct val="0"/>
              </a:spcBef>
              <a:spcAft>
                <a:spcPct val="0"/>
              </a:spcAft>
              <a:defRPr>
                <a:solidFill>
                  <a:schemeClr val="tx1"/>
                </a:solidFill>
                <a:latin typeface="Georgia" pitchFamily="18" charset="0"/>
                <a:cs typeface="Arial" charset="0"/>
              </a:defRPr>
            </a:lvl8pPr>
            <a:lvl9pPr marL="3886200" indent="-228600" eaLnBrk="0" fontAlgn="base" hangingPunct="0">
              <a:spcBef>
                <a:spcPct val="0"/>
              </a:spcBef>
              <a:spcAft>
                <a:spcPct val="0"/>
              </a:spcAft>
              <a:defRPr>
                <a:solidFill>
                  <a:schemeClr val="tx1"/>
                </a:solidFill>
                <a:latin typeface="Georgia" pitchFamily="18" charset="0"/>
                <a:cs typeface="Arial" charset="0"/>
              </a:defRPr>
            </a:lvl9pPr>
          </a:lstStyle>
          <a:p>
            <a:pPr eaLnBrk="1" hangingPunct="1">
              <a:defRPr/>
            </a:pPr>
            <a:endParaRPr lang="en-US" altLang="en-US"/>
          </a:p>
        </p:txBody>
      </p:sp>
      <p:sp>
        <p:nvSpPr>
          <p:cNvPr id="7" name="Rectangle 23"/>
          <p:cNvSpPr>
            <a:spLocks noChangeArrowheads="1"/>
          </p:cNvSpPr>
          <p:nvPr/>
        </p:nvSpPr>
        <p:spPr bwMode="white">
          <a:xfrm>
            <a:off x="8991600" y="0"/>
            <a:ext cx="152400" cy="68580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eaLnBrk="0" hangingPunct="0">
              <a:defRPr>
                <a:solidFill>
                  <a:schemeClr val="tx1"/>
                </a:solidFill>
                <a:latin typeface="Georgia" pitchFamily="18" charset="0"/>
                <a:cs typeface="Arial" charset="0"/>
              </a:defRPr>
            </a:lvl1pPr>
            <a:lvl2pPr marL="742950" indent="-285750" eaLnBrk="0" hangingPunct="0">
              <a:defRPr>
                <a:solidFill>
                  <a:schemeClr val="tx1"/>
                </a:solidFill>
                <a:latin typeface="Georgia" pitchFamily="18" charset="0"/>
                <a:cs typeface="Arial" charset="0"/>
              </a:defRPr>
            </a:lvl2pPr>
            <a:lvl3pPr marL="1143000" indent="-228600" eaLnBrk="0" hangingPunct="0">
              <a:defRPr>
                <a:solidFill>
                  <a:schemeClr val="tx1"/>
                </a:solidFill>
                <a:latin typeface="Georgia" pitchFamily="18" charset="0"/>
                <a:cs typeface="Arial" charset="0"/>
              </a:defRPr>
            </a:lvl3pPr>
            <a:lvl4pPr marL="1600200" indent="-228600" eaLnBrk="0" hangingPunct="0">
              <a:defRPr>
                <a:solidFill>
                  <a:schemeClr val="tx1"/>
                </a:solidFill>
                <a:latin typeface="Georgia" pitchFamily="18" charset="0"/>
                <a:cs typeface="Arial" charset="0"/>
              </a:defRPr>
            </a:lvl4pPr>
            <a:lvl5pPr marL="2057400" indent="-228600" eaLnBrk="0" hangingPunct="0">
              <a:defRPr>
                <a:solidFill>
                  <a:schemeClr val="tx1"/>
                </a:solidFill>
                <a:latin typeface="Georgia" pitchFamily="18" charset="0"/>
                <a:cs typeface="Arial" charset="0"/>
              </a:defRPr>
            </a:lvl5pPr>
            <a:lvl6pPr marL="2514600" indent="-228600" eaLnBrk="0" fontAlgn="base" hangingPunct="0">
              <a:spcBef>
                <a:spcPct val="0"/>
              </a:spcBef>
              <a:spcAft>
                <a:spcPct val="0"/>
              </a:spcAft>
              <a:defRPr>
                <a:solidFill>
                  <a:schemeClr val="tx1"/>
                </a:solidFill>
                <a:latin typeface="Georgia" pitchFamily="18" charset="0"/>
                <a:cs typeface="Arial" charset="0"/>
              </a:defRPr>
            </a:lvl6pPr>
            <a:lvl7pPr marL="2971800" indent="-228600" eaLnBrk="0" fontAlgn="base" hangingPunct="0">
              <a:spcBef>
                <a:spcPct val="0"/>
              </a:spcBef>
              <a:spcAft>
                <a:spcPct val="0"/>
              </a:spcAft>
              <a:defRPr>
                <a:solidFill>
                  <a:schemeClr val="tx1"/>
                </a:solidFill>
                <a:latin typeface="Georgia" pitchFamily="18" charset="0"/>
                <a:cs typeface="Arial" charset="0"/>
              </a:defRPr>
            </a:lvl7pPr>
            <a:lvl8pPr marL="3429000" indent="-228600" eaLnBrk="0" fontAlgn="base" hangingPunct="0">
              <a:spcBef>
                <a:spcPct val="0"/>
              </a:spcBef>
              <a:spcAft>
                <a:spcPct val="0"/>
              </a:spcAft>
              <a:defRPr>
                <a:solidFill>
                  <a:schemeClr val="tx1"/>
                </a:solidFill>
                <a:latin typeface="Georgia" pitchFamily="18" charset="0"/>
                <a:cs typeface="Arial" charset="0"/>
              </a:defRPr>
            </a:lvl8pPr>
            <a:lvl9pPr marL="3886200" indent="-228600" eaLnBrk="0" fontAlgn="base" hangingPunct="0">
              <a:spcBef>
                <a:spcPct val="0"/>
              </a:spcBef>
              <a:spcAft>
                <a:spcPct val="0"/>
              </a:spcAft>
              <a:defRPr>
                <a:solidFill>
                  <a:schemeClr val="tx1"/>
                </a:solidFill>
                <a:latin typeface="Georgia" pitchFamily="18" charset="0"/>
                <a:cs typeface="Arial" charset="0"/>
              </a:defRPr>
            </a:lvl9pPr>
          </a:lstStyle>
          <a:p>
            <a:pPr eaLnBrk="1" hangingPunct="1">
              <a:defRPr/>
            </a:pPr>
            <a:endParaRPr lang="en-US" altLang="en-US"/>
          </a:p>
        </p:txBody>
      </p:sp>
      <p:sp>
        <p:nvSpPr>
          <p:cNvPr id="8" name="Rectangle 24"/>
          <p:cNvSpPr>
            <a:spLocks noChangeArrowheads="1"/>
          </p:cNvSpPr>
          <p:nvPr/>
        </p:nvSpPr>
        <p:spPr bwMode="white">
          <a:xfrm>
            <a:off x="0" y="0"/>
            <a:ext cx="9144000" cy="1524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eaLnBrk="0" hangingPunct="0">
              <a:defRPr>
                <a:solidFill>
                  <a:schemeClr val="tx1"/>
                </a:solidFill>
                <a:latin typeface="Georgia" pitchFamily="18" charset="0"/>
                <a:cs typeface="Arial" charset="0"/>
              </a:defRPr>
            </a:lvl1pPr>
            <a:lvl2pPr marL="742950" indent="-285750" eaLnBrk="0" hangingPunct="0">
              <a:defRPr>
                <a:solidFill>
                  <a:schemeClr val="tx1"/>
                </a:solidFill>
                <a:latin typeface="Georgia" pitchFamily="18" charset="0"/>
                <a:cs typeface="Arial" charset="0"/>
              </a:defRPr>
            </a:lvl2pPr>
            <a:lvl3pPr marL="1143000" indent="-228600" eaLnBrk="0" hangingPunct="0">
              <a:defRPr>
                <a:solidFill>
                  <a:schemeClr val="tx1"/>
                </a:solidFill>
                <a:latin typeface="Georgia" pitchFamily="18" charset="0"/>
                <a:cs typeface="Arial" charset="0"/>
              </a:defRPr>
            </a:lvl3pPr>
            <a:lvl4pPr marL="1600200" indent="-228600" eaLnBrk="0" hangingPunct="0">
              <a:defRPr>
                <a:solidFill>
                  <a:schemeClr val="tx1"/>
                </a:solidFill>
                <a:latin typeface="Georgia" pitchFamily="18" charset="0"/>
                <a:cs typeface="Arial" charset="0"/>
              </a:defRPr>
            </a:lvl4pPr>
            <a:lvl5pPr marL="2057400" indent="-228600" eaLnBrk="0" hangingPunct="0">
              <a:defRPr>
                <a:solidFill>
                  <a:schemeClr val="tx1"/>
                </a:solidFill>
                <a:latin typeface="Georgia" pitchFamily="18" charset="0"/>
                <a:cs typeface="Arial" charset="0"/>
              </a:defRPr>
            </a:lvl5pPr>
            <a:lvl6pPr marL="2514600" indent="-228600" eaLnBrk="0" fontAlgn="base" hangingPunct="0">
              <a:spcBef>
                <a:spcPct val="0"/>
              </a:spcBef>
              <a:spcAft>
                <a:spcPct val="0"/>
              </a:spcAft>
              <a:defRPr>
                <a:solidFill>
                  <a:schemeClr val="tx1"/>
                </a:solidFill>
                <a:latin typeface="Georgia" pitchFamily="18" charset="0"/>
                <a:cs typeface="Arial" charset="0"/>
              </a:defRPr>
            </a:lvl6pPr>
            <a:lvl7pPr marL="2971800" indent="-228600" eaLnBrk="0" fontAlgn="base" hangingPunct="0">
              <a:spcBef>
                <a:spcPct val="0"/>
              </a:spcBef>
              <a:spcAft>
                <a:spcPct val="0"/>
              </a:spcAft>
              <a:defRPr>
                <a:solidFill>
                  <a:schemeClr val="tx1"/>
                </a:solidFill>
                <a:latin typeface="Georgia" pitchFamily="18" charset="0"/>
                <a:cs typeface="Arial" charset="0"/>
              </a:defRPr>
            </a:lvl7pPr>
            <a:lvl8pPr marL="3429000" indent="-228600" eaLnBrk="0" fontAlgn="base" hangingPunct="0">
              <a:spcBef>
                <a:spcPct val="0"/>
              </a:spcBef>
              <a:spcAft>
                <a:spcPct val="0"/>
              </a:spcAft>
              <a:defRPr>
                <a:solidFill>
                  <a:schemeClr val="tx1"/>
                </a:solidFill>
                <a:latin typeface="Georgia" pitchFamily="18" charset="0"/>
                <a:cs typeface="Arial" charset="0"/>
              </a:defRPr>
            </a:lvl8pPr>
            <a:lvl9pPr marL="3886200" indent="-228600" eaLnBrk="0" fontAlgn="base" hangingPunct="0">
              <a:spcBef>
                <a:spcPct val="0"/>
              </a:spcBef>
              <a:spcAft>
                <a:spcPct val="0"/>
              </a:spcAft>
              <a:defRPr>
                <a:solidFill>
                  <a:schemeClr val="tx1"/>
                </a:solidFill>
                <a:latin typeface="Georgia" pitchFamily="18" charset="0"/>
                <a:cs typeface="Arial" charset="0"/>
              </a:defRPr>
            </a:lvl9pPr>
          </a:lstStyle>
          <a:p>
            <a:pPr eaLnBrk="1" hangingPunct="1">
              <a:defRPr/>
            </a:pPr>
            <a:endParaRPr lang="en-US" altLang="en-US"/>
          </a:p>
        </p:txBody>
      </p:sp>
      <p:sp>
        <p:nvSpPr>
          <p:cNvPr id="9" name="Rectangle 25"/>
          <p:cNvSpPr>
            <a:spLocks noChangeArrowheads="1"/>
          </p:cNvSpPr>
          <p:nvPr/>
        </p:nvSpPr>
        <p:spPr bwMode="white">
          <a:xfrm>
            <a:off x="0" y="0"/>
            <a:ext cx="152400" cy="68580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eaLnBrk="0" hangingPunct="0">
              <a:defRPr>
                <a:solidFill>
                  <a:schemeClr val="tx1"/>
                </a:solidFill>
                <a:latin typeface="Georgia" pitchFamily="18" charset="0"/>
                <a:cs typeface="Arial" charset="0"/>
              </a:defRPr>
            </a:lvl1pPr>
            <a:lvl2pPr marL="742950" indent="-285750" eaLnBrk="0" hangingPunct="0">
              <a:defRPr>
                <a:solidFill>
                  <a:schemeClr val="tx1"/>
                </a:solidFill>
                <a:latin typeface="Georgia" pitchFamily="18" charset="0"/>
                <a:cs typeface="Arial" charset="0"/>
              </a:defRPr>
            </a:lvl2pPr>
            <a:lvl3pPr marL="1143000" indent="-228600" eaLnBrk="0" hangingPunct="0">
              <a:defRPr>
                <a:solidFill>
                  <a:schemeClr val="tx1"/>
                </a:solidFill>
                <a:latin typeface="Georgia" pitchFamily="18" charset="0"/>
                <a:cs typeface="Arial" charset="0"/>
              </a:defRPr>
            </a:lvl3pPr>
            <a:lvl4pPr marL="1600200" indent="-228600" eaLnBrk="0" hangingPunct="0">
              <a:defRPr>
                <a:solidFill>
                  <a:schemeClr val="tx1"/>
                </a:solidFill>
                <a:latin typeface="Georgia" pitchFamily="18" charset="0"/>
                <a:cs typeface="Arial" charset="0"/>
              </a:defRPr>
            </a:lvl4pPr>
            <a:lvl5pPr marL="2057400" indent="-228600" eaLnBrk="0" hangingPunct="0">
              <a:defRPr>
                <a:solidFill>
                  <a:schemeClr val="tx1"/>
                </a:solidFill>
                <a:latin typeface="Georgia" pitchFamily="18" charset="0"/>
                <a:cs typeface="Arial" charset="0"/>
              </a:defRPr>
            </a:lvl5pPr>
            <a:lvl6pPr marL="2514600" indent="-228600" eaLnBrk="0" fontAlgn="base" hangingPunct="0">
              <a:spcBef>
                <a:spcPct val="0"/>
              </a:spcBef>
              <a:spcAft>
                <a:spcPct val="0"/>
              </a:spcAft>
              <a:defRPr>
                <a:solidFill>
                  <a:schemeClr val="tx1"/>
                </a:solidFill>
                <a:latin typeface="Georgia" pitchFamily="18" charset="0"/>
                <a:cs typeface="Arial" charset="0"/>
              </a:defRPr>
            </a:lvl6pPr>
            <a:lvl7pPr marL="2971800" indent="-228600" eaLnBrk="0" fontAlgn="base" hangingPunct="0">
              <a:spcBef>
                <a:spcPct val="0"/>
              </a:spcBef>
              <a:spcAft>
                <a:spcPct val="0"/>
              </a:spcAft>
              <a:defRPr>
                <a:solidFill>
                  <a:schemeClr val="tx1"/>
                </a:solidFill>
                <a:latin typeface="Georgia" pitchFamily="18" charset="0"/>
                <a:cs typeface="Arial" charset="0"/>
              </a:defRPr>
            </a:lvl7pPr>
            <a:lvl8pPr marL="3429000" indent="-228600" eaLnBrk="0" fontAlgn="base" hangingPunct="0">
              <a:spcBef>
                <a:spcPct val="0"/>
              </a:spcBef>
              <a:spcAft>
                <a:spcPct val="0"/>
              </a:spcAft>
              <a:defRPr>
                <a:solidFill>
                  <a:schemeClr val="tx1"/>
                </a:solidFill>
                <a:latin typeface="Georgia" pitchFamily="18" charset="0"/>
                <a:cs typeface="Arial" charset="0"/>
              </a:defRPr>
            </a:lvl8pPr>
            <a:lvl9pPr marL="3886200" indent="-228600" eaLnBrk="0" fontAlgn="base" hangingPunct="0">
              <a:spcBef>
                <a:spcPct val="0"/>
              </a:spcBef>
              <a:spcAft>
                <a:spcPct val="0"/>
              </a:spcAft>
              <a:defRPr>
                <a:solidFill>
                  <a:schemeClr val="tx1"/>
                </a:solidFill>
                <a:latin typeface="Georgia" pitchFamily="18" charset="0"/>
                <a:cs typeface="Arial" charset="0"/>
              </a:defRPr>
            </a:lvl9pPr>
          </a:lstStyle>
          <a:p>
            <a:pPr eaLnBrk="1" hangingPunct="1">
              <a:defRPr/>
            </a:pPr>
            <a:endParaRPr lang="en-US" altLang="en-US"/>
          </a:p>
        </p:txBody>
      </p:sp>
      <p:sp>
        <p:nvSpPr>
          <p:cNvPr id="10" name="Rectangle 9"/>
          <p:cNvSpPr>
            <a:spLocks noChangeArrowheads="1"/>
          </p:cNvSpPr>
          <p:nvPr/>
        </p:nvSpPr>
        <p:spPr bwMode="auto">
          <a:xfrm>
            <a:off x="152400" y="152400"/>
            <a:ext cx="8832850" cy="301625"/>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eaLnBrk="1" fontAlgn="auto" hangingPunct="1">
              <a:spcBef>
                <a:spcPts val="0"/>
              </a:spcBef>
              <a:spcAft>
                <a:spcPts val="0"/>
              </a:spcAft>
              <a:defRPr/>
            </a:pPr>
            <a:endParaRPr lang="en-US">
              <a:latin typeface="+mn-lt"/>
              <a:cs typeface="+mn-cs"/>
            </a:endParaRPr>
          </a:p>
        </p:txBody>
      </p:sp>
      <p:sp>
        <p:nvSpPr>
          <p:cNvPr id="11" name="Rectangle 10"/>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2" name="Rectangle 11"/>
          <p:cNvSpPr>
            <a:spLocks noChangeArrowheads="1"/>
          </p:cNvSpPr>
          <p:nvPr/>
        </p:nvSpPr>
        <p:spPr bwMode="auto">
          <a:xfrm>
            <a:off x="152400" y="155575"/>
            <a:ext cx="8832850" cy="6546850"/>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lstStyle/>
          <a:p>
            <a:pPr eaLnBrk="1" fontAlgn="auto" hangingPunct="1">
              <a:spcBef>
                <a:spcPts val="0"/>
              </a:spcBef>
              <a:spcAft>
                <a:spcPts val="0"/>
              </a:spcAft>
              <a:defRPr/>
            </a:pPr>
            <a:endParaRPr lang="en-US" dirty="0">
              <a:latin typeface="+mn-lt"/>
              <a:cs typeface="+mn-cs"/>
            </a:endParaRPr>
          </a:p>
        </p:txBody>
      </p:sp>
      <p:sp>
        <p:nvSpPr>
          <p:cNvPr id="13" name="Oval 12"/>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4" name="Oval 13"/>
          <p:cNvSpPr/>
          <p:nvPr/>
        </p:nvSpPr>
        <p:spPr>
          <a:xfrm>
            <a:off x="1390650" y="323850"/>
            <a:ext cx="419100" cy="419100"/>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5" name="Rectangle 14"/>
          <p:cNvSpPr>
            <a:spLocks noChangeArrowheads="1"/>
          </p:cNvSpPr>
          <p:nvPr/>
        </p:nvSpPr>
        <p:spPr bwMode="auto">
          <a:xfrm>
            <a:off x="149225" y="6388100"/>
            <a:ext cx="8832850" cy="309563"/>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eaLnBrk="1" fontAlgn="auto" hangingPunct="1">
              <a:spcBef>
                <a:spcPts val="0"/>
              </a:spcBef>
              <a:spcAft>
                <a:spcPts val="0"/>
              </a:spcAft>
              <a:defRPr/>
            </a:pPr>
            <a:endParaRPr lang="en-US">
              <a:latin typeface="+mn-lt"/>
              <a:cs typeface="+mn-cs"/>
            </a:endParaRPr>
          </a:p>
        </p:txBody>
      </p:sp>
      <p:sp>
        <p:nvSpPr>
          <p:cNvPr id="2" name="Title 1"/>
          <p:cNvSpPr>
            <a:spLocks noGrp="1"/>
          </p:cNvSpPr>
          <p:nvPr>
            <p:ph type="title"/>
          </p:nvPr>
        </p:nvSpPr>
        <p:spPr>
          <a:xfrm>
            <a:off x="3000375" y="5029200"/>
            <a:ext cx="5867400" cy="1219200"/>
          </a:xfrm>
        </p:spPr>
        <p:txBody>
          <a:bodyPr anchor="t">
            <a:noAutofit/>
          </a:bodyPr>
          <a:lstStyle>
            <a:lvl1pPr algn="l">
              <a:buNone/>
              <a:defRPr sz="2400" b="1">
                <a:solidFill>
                  <a:schemeClr val="tx2"/>
                </a:solidFill>
              </a:defRPr>
            </a:lvl1pPr>
          </a:lstStyle>
          <a:p>
            <a:r>
              <a:rPr lang="en-US"/>
              <a:t>Click to edit Master title style</a:t>
            </a:r>
          </a:p>
        </p:txBody>
      </p:sp>
      <p:sp>
        <p:nvSpPr>
          <p:cNvPr id="3" name="Picture Placeholder 2"/>
          <p:cNvSpPr>
            <a:spLocks noGrp="1"/>
          </p:cNvSpPr>
          <p:nvPr>
            <p:ph type="pic" idx="1"/>
          </p:nvPr>
        </p:nvSpPr>
        <p:spPr>
          <a:xfrm>
            <a:off x="3000375" y="609600"/>
            <a:ext cx="5867400" cy="4267200"/>
          </a:xfrm>
        </p:spPr>
        <p:txBody>
          <a:bodyPr>
            <a:normAutofit/>
          </a:bodyPr>
          <a:lstStyle>
            <a:lvl1pPr marL="0" indent="0">
              <a:buNone/>
              <a:defRPr sz="3200"/>
            </a:lvl1pPr>
          </a:lstStyle>
          <a:p>
            <a:pPr lvl="0"/>
            <a:r>
              <a:rPr lang="en-US" noProof="0"/>
              <a:t>Click icon to add picture</a:t>
            </a:r>
            <a:endParaRPr lang="en-US" noProof="0" dirty="0"/>
          </a:p>
        </p:txBody>
      </p:sp>
      <p:sp>
        <p:nvSpPr>
          <p:cNvPr id="4" name="Text Placeholder 3"/>
          <p:cNvSpPr>
            <a:spLocks noGrp="1"/>
          </p:cNvSpPr>
          <p:nvPr>
            <p:ph type="body" sz="half" idx="2"/>
          </p:nvPr>
        </p:nvSpPr>
        <p:spPr>
          <a:xfrm>
            <a:off x="381000" y="990600"/>
            <a:ext cx="2438400" cy="5257800"/>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a:r>
              <a:rPr lang="en-US"/>
              <a:t>Click to edit Master text styles</a:t>
            </a:r>
          </a:p>
        </p:txBody>
      </p:sp>
      <p:sp>
        <p:nvSpPr>
          <p:cNvPr id="16" name="Slide Number Placeholder 6"/>
          <p:cNvSpPr>
            <a:spLocks noGrp="1"/>
          </p:cNvSpPr>
          <p:nvPr>
            <p:ph type="sldNum" sz="quarter" idx="10"/>
          </p:nvPr>
        </p:nvSpPr>
        <p:spPr>
          <a:xfrm>
            <a:off x="1371600" y="312738"/>
            <a:ext cx="457200" cy="441325"/>
          </a:xfrm>
        </p:spPr>
        <p:txBody>
          <a:bodyPr/>
          <a:lstStyle>
            <a:lvl1pPr>
              <a:defRPr/>
            </a:lvl1pPr>
          </a:lstStyle>
          <a:p>
            <a:pPr>
              <a:defRPr/>
            </a:pPr>
            <a:fld id="{6BAFDA28-4CED-4761-B9D1-C7EC322EDAAB}" type="slidenum">
              <a:rPr lang="en-US" altLang="en-US"/>
              <a:pPr>
                <a:defRPr/>
              </a:pPr>
              <a:t>‹#›</a:t>
            </a:fld>
            <a:endParaRPr lang="en-US" altLang="en-US"/>
          </a:p>
        </p:txBody>
      </p:sp>
      <p:sp>
        <p:nvSpPr>
          <p:cNvPr id="17" name="Date Placeholder 4"/>
          <p:cNvSpPr>
            <a:spLocks noGrp="1"/>
          </p:cNvSpPr>
          <p:nvPr>
            <p:ph type="dt" sz="half" idx="11"/>
          </p:nvPr>
        </p:nvSpPr>
        <p:spPr>
          <a:xfrm>
            <a:off x="5788025" y="6405563"/>
            <a:ext cx="3044825" cy="365125"/>
          </a:xfrm>
        </p:spPr>
        <p:txBody>
          <a:bodyPr/>
          <a:lstStyle>
            <a:lvl1pPr>
              <a:defRPr/>
            </a:lvl1pPr>
          </a:lstStyle>
          <a:p>
            <a:pPr>
              <a:defRPr/>
            </a:pPr>
            <a:fld id="{38B5D24A-5A27-433B-AD66-43BFF5CB4BAD}" type="datetimeFigureOut">
              <a:rPr lang="en-US"/>
              <a:pPr>
                <a:defRPr/>
              </a:pPr>
              <a:t>4/8/2017</a:t>
            </a:fld>
            <a:endParaRPr lang="en-US"/>
          </a:p>
        </p:txBody>
      </p:sp>
      <p:sp>
        <p:nvSpPr>
          <p:cNvPr id="18" name="Footer Placeholder 5"/>
          <p:cNvSpPr>
            <a:spLocks noGrp="1"/>
          </p:cNvSpPr>
          <p:nvPr>
            <p:ph type="ftr" sz="quarter" idx="12"/>
          </p:nvPr>
        </p:nvSpPr>
        <p:spPr>
          <a:xfrm>
            <a:off x="301625" y="6410325"/>
            <a:ext cx="3584575" cy="366713"/>
          </a:xfrm>
        </p:spPr>
        <p:txBody>
          <a:bodyPr/>
          <a:lstStyle>
            <a:lvl1pPr>
              <a:defRPr/>
            </a:lvl1pPr>
          </a:lstStyle>
          <a:p>
            <a:pPr>
              <a:defRPr/>
            </a:pPr>
            <a:endParaRPr lang="en-US"/>
          </a:p>
        </p:txBody>
      </p:sp>
    </p:spTree>
    <p:extLst>
      <p:ext uri="{BB962C8B-B14F-4D97-AF65-F5344CB8AC3E}">
        <p14:creationId xmlns:p14="http://schemas.microsoft.com/office/powerpoint/2010/main" val="149111567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59624A53-1A7B-4666-B015-40FE2EBB7516}" type="datetimeFigureOut">
              <a:rPr lang="en-US"/>
              <a:pPr>
                <a:defRPr/>
              </a:pPr>
              <a:t>4/8/2017</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93F13C26-54D9-4C2C-9306-281D55C834EB}" type="slidenum">
              <a:rPr lang="en-US" altLang="en-US"/>
              <a:pPr>
                <a:defRPr/>
              </a:pPr>
              <a:t>‹#›</a:t>
            </a:fld>
            <a:endParaRPr lang="en-US" altLang="en-US"/>
          </a:p>
        </p:txBody>
      </p:sp>
    </p:spTree>
    <p:extLst>
      <p:ext uri="{BB962C8B-B14F-4D97-AF65-F5344CB8AC3E}">
        <p14:creationId xmlns:p14="http://schemas.microsoft.com/office/powerpoint/2010/main" val="891765503"/>
      </p:ext>
    </p:extLst>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bg>
      <p:bgPr>
        <a:solidFill>
          <a:schemeClr val="bg2"/>
        </a:solidFill>
        <a:effectLst/>
      </p:bgPr>
    </p:bg>
    <p:spTree>
      <p:nvGrpSpPr>
        <p:cNvPr id="1" name=""/>
        <p:cNvGrpSpPr/>
        <p:nvPr/>
      </p:nvGrpSpPr>
      <p:grpSpPr>
        <a:xfrm>
          <a:off x="0" y="0"/>
          <a:ext cx="0" cy="0"/>
          <a:chOff x="0" y="0"/>
          <a:chExt cx="0" cy="0"/>
        </a:xfrm>
      </p:grpSpPr>
      <p:sp>
        <p:nvSpPr>
          <p:cNvPr id="4" name="Rectangle 19"/>
          <p:cNvSpPr>
            <a:spLocks noChangeArrowheads="1"/>
          </p:cNvSpPr>
          <p:nvPr/>
        </p:nvSpPr>
        <p:spPr bwMode="white">
          <a:xfrm>
            <a:off x="0" y="6705600"/>
            <a:ext cx="9144000" cy="1524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eaLnBrk="0" hangingPunct="0">
              <a:defRPr>
                <a:solidFill>
                  <a:schemeClr val="tx1"/>
                </a:solidFill>
                <a:latin typeface="Georgia" pitchFamily="18" charset="0"/>
                <a:cs typeface="Arial" charset="0"/>
              </a:defRPr>
            </a:lvl1pPr>
            <a:lvl2pPr marL="742950" indent="-285750" eaLnBrk="0" hangingPunct="0">
              <a:defRPr>
                <a:solidFill>
                  <a:schemeClr val="tx1"/>
                </a:solidFill>
                <a:latin typeface="Georgia" pitchFamily="18" charset="0"/>
                <a:cs typeface="Arial" charset="0"/>
              </a:defRPr>
            </a:lvl2pPr>
            <a:lvl3pPr marL="1143000" indent="-228600" eaLnBrk="0" hangingPunct="0">
              <a:defRPr>
                <a:solidFill>
                  <a:schemeClr val="tx1"/>
                </a:solidFill>
                <a:latin typeface="Georgia" pitchFamily="18" charset="0"/>
                <a:cs typeface="Arial" charset="0"/>
              </a:defRPr>
            </a:lvl3pPr>
            <a:lvl4pPr marL="1600200" indent="-228600" eaLnBrk="0" hangingPunct="0">
              <a:defRPr>
                <a:solidFill>
                  <a:schemeClr val="tx1"/>
                </a:solidFill>
                <a:latin typeface="Georgia" pitchFamily="18" charset="0"/>
                <a:cs typeface="Arial" charset="0"/>
              </a:defRPr>
            </a:lvl4pPr>
            <a:lvl5pPr marL="2057400" indent="-228600" eaLnBrk="0" hangingPunct="0">
              <a:defRPr>
                <a:solidFill>
                  <a:schemeClr val="tx1"/>
                </a:solidFill>
                <a:latin typeface="Georgia" pitchFamily="18" charset="0"/>
                <a:cs typeface="Arial" charset="0"/>
              </a:defRPr>
            </a:lvl5pPr>
            <a:lvl6pPr marL="2514600" indent="-228600" eaLnBrk="0" fontAlgn="base" hangingPunct="0">
              <a:spcBef>
                <a:spcPct val="0"/>
              </a:spcBef>
              <a:spcAft>
                <a:spcPct val="0"/>
              </a:spcAft>
              <a:defRPr>
                <a:solidFill>
                  <a:schemeClr val="tx1"/>
                </a:solidFill>
                <a:latin typeface="Georgia" pitchFamily="18" charset="0"/>
                <a:cs typeface="Arial" charset="0"/>
              </a:defRPr>
            </a:lvl6pPr>
            <a:lvl7pPr marL="2971800" indent="-228600" eaLnBrk="0" fontAlgn="base" hangingPunct="0">
              <a:spcBef>
                <a:spcPct val="0"/>
              </a:spcBef>
              <a:spcAft>
                <a:spcPct val="0"/>
              </a:spcAft>
              <a:defRPr>
                <a:solidFill>
                  <a:schemeClr val="tx1"/>
                </a:solidFill>
                <a:latin typeface="Georgia" pitchFamily="18" charset="0"/>
                <a:cs typeface="Arial" charset="0"/>
              </a:defRPr>
            </a:lvl7pPr>
            <a:lvl8pPr marL="3429000" indent="-228600" eaLnBrk="0" fontAlgn="base" hangingPunct="0">
              <a:spcBef>
                <a:spcPct val="0"/>
              </a:spcBef>
              <a:spcAft>
                <a:spcPct val="0"/>
              </a:spcAft>
              <a:defRPr>
                <a:solidFill>
                  <a:schemeClr val="tx1"/>
                </a:solidFill>
                <a:latin typeface="Georgia" pitchFamily="18" charset="0"/>
                <a:cs typeface="Arial" charset="0"/>
              </a:defRPr>
            </a:lvl8pPr>
            <a:lvl9pPr marL="3886200" indent="-228600" eaLnBrk="0" fontAlgn="base" hangingPunct="0">
              <a:spcBef>
                <a:spcPct val="0"/>
              </a:spcBef>
              <a:spcAft>
                <a:spcPct val="0"/>
              </a:spcAft>
              <a:defRPr>
                <a:solidFill>
                  <a:schemeClr val="tx1"/>
                </a:solidFill>
                <a:latin typeface="Georgia" pitchFamily="18" charset="0"/>
                <a:cs typeface="Arial" charset="0"/>
              </a:defRPr>
            </a:lvl9pPr>
          </a:lstStyle>
          <a:p>
            <a:pPr eaLnBrk="1" hangingPunct="1">
              <a:defRPr/>
            </a:pPr>
            <a:endParaRPr lang="en-US" altLang="en-US"/>
          </a:p>
        </p:txBody>
      </p:sp>
      <p:sp>
        <p:nvSpPr>
          <p:cNvPr id="5" name="Rectangle 20"/>
          <p:cNvSpPr>
            <a:spLocks noChangeArrowheads="1"/>
          </p:cNvSpPr>
          <p:nvPr/>
        </p:nvSpPr>
        <p:spPr bwMode="white">
          <a:xfrm>
            <a:off x="7010400" y="0"/>
            <a:ext cx="2133600" cy="68580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eaLnBrk="0" hangingPunct="0">
              <a:defRPr>
                <a:solidFill>
                  <a:schemeClr val="tx1"/>
                </a:solidFill>
                <a:latin typeface="Georgia" pitchFamily="18" charset="0"/>
                <a:cs typeface="Arial" charset="0"/>
              </a:defRPr>
            </a:lvl1pPr>
            <a:lvl2pPr marL="742950" indent="-285750" eaLnBrk="0" hangingPunct="0">
              <a:defRPr>
                <a:solidFill>
                  <a:schemeClr val="tx1"/>
                </a:solidFill>
                <a:latin typeface="Georgia" pitchFamily="18" charset="0"/>
                <a:cs typeface="Arial" charset="0"/>
              </a:defRPr>
            </a:lvl2pPr>
            <a:lvl3pPr marL="1143000" indent="-228600" eaLnBrk="0" hangingPunct="0">
              <a:defRPr>
                <a:solidFill>
                  <a:schemeClr val="tx1"/>
                </a:solidFill>
                <a:latin typeface="Georgia" pitchFamily="18" charset="0"/>
                <a:cs typeface="Arial" charset="0"/>
              </a:defRPr>
            </a:lvl3pPr>
            <a:lvl4pPr marL="1600200" indent="-228600" eaLnBrk="0" hangingPunct="0">
              <a:defRPr>
                <a:solidFill>
                  <a:schemeClr val="tx1"/>
                </a:solidFill>
                <a:latin typeface="Georgia" pitchFamily="18" charset="0"/>
                <a:cs typeface="Arial" charset="0"/>
              </a:defRPr>
            </a:lvl4pPr>
            <a:lvl5pPr marL="2057400" indent="-228600" eaLnBrk="0" hangingPunct="0">
              <a:defRPr>
                <a:solidFill>
                  <a:schemeClr val="tx1"/>
                </a:solidFill>
                <a:latin typeface="Georgia" pitchFamily="18" charset="0"/>
                <a:cs typeface="Arial" charset="0"/>
              </a:defRPr>
            </a:lvl5pPr>
            <a:lvl6pPr marL="2514600" indent="-228600" eaLnBrk="0" fontAlgn="base" hangingPunct="0">
              <a:spcBef>
                <a:spcPct val="0"/>
              </a:spcBef>
              <a:spcAft>
                <a:spcPct val="0"/>
              </a:spcAft>
              <a:defRPr>
                <a:solidFill>
                  <a:schemeClr val="tx1"/>
                </a:solidFill>
                <a:latin typeface="Georgia" pitchFamily="18" charset="0"/>
                <a:cs typeface="Arial" charset="0"/>
              </a:defRPr>
            </a:lvl6pPr>
            <a:lvl7pPr marL="2971800" indent="-228600" eaLnBrk="0" fontAlgn="base" hangingPunct="0">
              <a:spcBef>
                <a:spcPct val="0"/>
              </a:spcBef>
              <a:spcAft>
                <a:spcPct val="0"/>
              </a:spcAft>
              <a:defRPr>
                <a:solidFill>
                  <a:schemeClr val="tx1"/>
                </a:solidFill>
                <a:latin typeface="Georgia" pitchFamily="18" charset="0"/>
                <a:cs typeface="Arial" charset="0"/>
              </a:defRPr>
            </a:lvl7pPr>
            <a:lvl8pPr marL="3429000" indent="-228600" eaLnBrk="0" fontAlgn="base" hangingPunct="0">
              <a:spcBef>
                <a:spcPct val="0"/>
              </a:spcBef>
              <a:spcAft>
                <a:spcPct val="0"/>
              </a:spcAft>
              <a:defRPr>
                <a:solidFill>
                  <a:schemeClr val="tx1"/>
                </a:solidFill>
                <a:latin typeface="Georgia" pitchFamily="18" charset="0"/>
                <a:cs typeface="Arial" charset="0"/>
              </a:defRPr>
            </a:lvl8pPr>
            <a:lvl9pPr marL="3886200" indent="-228600" eaLnBrk="0" fontAlgn="base" hangingPunct="0">
              <a:spcBef>
                <a:spcPct val="0"/>
              </a:spcBef>
              <a:spcAft>
                <a:spcPct val="0"/>
              </a:spcAft>
              <a:defRPr>
                <a:solidFill>
                  <a:schemeClr val="tx1"/>
                </a:solidFill>
                <a:latin typeface="Georgia" pitchFamily="18" charset="0"/>
                <a:cs typeface="Arial" charset="0"/>
              </a:defRPr>
            </a:lvl9pPr>
          </a:lstStyle>
          <a:p>
            <a:pPr eaLnBrk="1" hangingPunct="1">
              <a:defRPr/>
            </a:pPr>
            <a:endParaRPr lang="en-US" altLang="en-US"/>
          </a:p>
        </p:txBody>
      </p:sp>
      <p:sp>
        <p:nvSpPr>
          <p:cNvPr id="6" name="Rectangle 23"/>
          <p:cNvSpPr>
            <a:spLocks noChangeArrowheads="1"/>
          </p:cNvSpPr>
          <p:nvPr/>
        </p:nvSpPr>
        <p:spPr bwMode="white">
          <a:xfrm>
            <a:off x="0" y="0"/>
            <a:ext cx="9144000" cy="155575"/>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eaLnBrk="0" hangingPunct="0">
              <a:defRPr>
                <a:solidFill>
                  <a:schemeClr val="tx1"/>
                </a:solidFill>
                <a:latin typeface="Georgia" pitchFamily="18" charset="0"/>
                <a:cs typeface="Arial" charset="0"/>
              </a:defRPr>
            </a:lvl1pPr>
            <a:lvl2pPr marL="742950" indent="-285750" eaLnBrk="0" hangingPunct="0">
              <a:defRPr>
                <a:solidFill>
                  <a:schemeClr val="tx1"/>
                </a:solidFill>
                <a:latin typeface="Georgia" pitchFamily="18" charset="0"/>
                <a:cs typeface="Arial" charset="0"/>
              </a:defRPr>
            </a:lvl2pPr>
            <a:lvl3pPr marL="1143000" indent="-228600" eaLnBrk="0" hangingPunct="0">
              <a:defRPr>
                <a:solidFill>
                  <a:schemeClr val="tx1"/>
                </a:solidFill>
                <a:latin typeface="Georgia" pitchFamily="18" charset="0"/>
                <a:cs typeface="Arial" charset="0"/>
              </a:defRPr>
            </a:lvl3pPr>
            <a:lvl4pPr marL="1600200" indent="-228600" eaLnBrk="0" hangingPunct="0">
              <a:defRPr>
                <a:solidFill>
                  <a:schemeClr val="tx1"/>
                </a:solidFill>
                <a:latin typeface="Georgia" pitchFamily="18" charset="0"/>
                <a:cs typeface="Arial" charset="0"/>
              </a:defRPr>
            </a:lvl4pPr>
            <a:lvl5pPr marL="2057400" indent="-228600" eaLnBrk="0" hangingPunct="0">
              <a:defRPr>
                <a:solidFill>
                  <a:schemeClr val="tx1"/>
                </a:solidFill>
                <a:latin typeface="Georgia" pitchFamily="18" charset="0"/>
                <a:cs typeface="Arial" charset="0"/>
              </a:defRPr>
            </a:lvl5pPr>
            <a:lvl6pPr marL="2514600" indent="-228600" eaLnBrk="0" fontAlgn="base" hangingPunct="0">
              <a:spcBef>
                <a:spcPct val="0"/>
              </a:spcBef>
              <a:spcAft>
                <a:spcPct val="0"/>
              </a:spcAft>
              <a:defRPr>
                <a:solidFill>
                  <a:schemeClr val="tx1"/>
                </a:solidFill>
                <a:latin typeface="Georgia" pitchFamily="18" charset="0"/>
                <a:cs typeface="Arial" charset="0"/>
              </a:defRPr>
            </a:lvl6pPr>
            <a:lvl7pPr marL="2971800" indent="-228600" eaLnBrk="0" fontAlgn="base" hangingPunct="0">
              <a:spcBef>
                <a:spcPct val="0"/>
              </a:spcBef>
              <a:spcAft>
                <a:spcPct val="0"/>
              </a:spcAft>
              <a:defRPr>
                <a:solidFill>
                  <a:schemeClr val="tx1"/>
                </a:solidFill>
                <a:latin typeface="Georgia" pitchFamily="18" charset="0"/>
                <a:cs typeface="Arial" charset="0"/>
              </a:defRPr>
            </a:lvl7pPr>
            <a:lvl8pPr marL="3429000" indent="-228600" eaLnBrk="0" fontAlgn="base" hangingPunct="0">
              <a:spcBef>
                <a:spcPct val="0"/>
              </a:spcBef>
              <a:spcAft>
                <a:spcPct val="0"/>
              </a:spcAft>
              <a:defRPr>
                <a:solidFill>
                  <a:schemeClr val="tx1"/>
                </a:solidFill>
                <a:latin typeface="Georgia" pitchFamily="18" charset="0"/>
                <a:cs typeface="Arial" charset="0"/>
              </a:defRPr>
            </a:lvl8pPr>
            <a:lvl9pPr marL="3886200" indent="-228600" eaLnBrk="0" fontAlgn="base" hangingPunct="0">
              <a:spcBef>
                <a:spcPct val="0"/>
              </a:spcBef>
              <a:spcAft>
                <a:spcPct val="0"/>
              </a:spcAft>
              <a:defRPr>
                <a:solidFill>
                  <a:schemeClr val="tx1"/>
                </a:solidFill>
                <a:latin typeface="Georgia" pitchFamily="18" charset="0"/>
                <a:cs typeface="Arial" charset="0"/>
              </a:defRPr>
            </a:lvl9pPr>
          </a:lstStyle>
          <a:p>
            <a:pPr eaLnBrk="1" hangingPunct="1">
              <a:defRPr/>
            </a:pPr>
            <a:endParaRPr lang="en-US" altLang="en-US"/>
          </a:p>
        </p:txBody>
      </p:sp>
      <p:sp>
        <p:nvSpPr>
          <p:cNvPr id="7" name="Rectangle 24"/>
          <p:cNvSpPr>
            <a:spLocks noChangeArrowheads="1"/>
          </p:cNvSpPr>
          <p:nvPr/>
        </p:nvSpPr>
        <p:spPr bwMode="white">
          <a:xfrm>
            <a:off x="0" y="0"/>
            <a:ext cx="152400" cy="68580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eaLnBrk="0" hangingPunct="0">
              <a:defRPr>
                <a:solidFill>
                  <a:schemeClr val="tx1"/>
                </a:solidFill>
                <a:latin typeface="Georgia" pitchFamily="18" charset="0"/>
                <a:cs typeface="Arial" charset="0"/>
              </a:defRPr>
            </a:lvl1pPr>
            <a:lvl2pPr marL="742950" indent="-285750" eaLnBrk="0" hangingPunct="0">
              <a:defRPr>
                <a:solidFill>
                  <a:schemeClr val="tx1"/>
                </a:solidFill>
                <a:latin typeface="Georgia" pitchFamily="18" charset="0"/>
                <a:cs typeface="Arial" charset="0"/>
              </a:defRPr>
            </a:lvl2pPr>
            <a:lvl3pPr marL="1143000" indent="-228600" eaLnBrk="0" hangingPunct="0">
              <a:defRPr>
                <a:solidFill>
                  <a:schemeClr val="tx1"/>
                </a:solidFill>
                <a:latin typeface="Georgia" pitchFamily="18" charset="0"/>
                <a:cs typeface="Arial" charset="0"/>
              </a:defRPr>
            </a:lvl3pPr>
            <a:lvl4pPr marL="1600200" indent="-228600" eaLnBrk="0" hangingPunct="0">
              <a:defRPr>
                <a:solidFill>
                  <a:schemeClr val="tx1"/>
                </a:solidFill>
                <a:latin typeface="Georgia" pitchFamily="18" charset="0"/>
                <a:cs typeface="Arial" charset="0"/>
              </a:defRPr>
            </a:lvl4pPr>
            <a:lvl5pPr marL="2057400" indent="-228600" eaLnBrk="0" hangingPunct="0">
              <a:defRPr>
                <a:solidFill>
                  <a:schemeClr val="tx1"/>
                </a:solidFill>
                <a:latin typeface="Georgia" pitchFamily="18" charset="0"/>
                <a:cs typeface="Arial" charset="0"/>
              </a:defRPr>
            </a:lvl5pPr>
            <a:lvl6pPr marL="2514600" indent="-228600" eaLnBrk="0" fontAlgn="base" hangingPunct="0">
              <a:spcBef>
                <a:spcPct val="0"/>
              </a:spcBef>
              <a:spcAft>
                <a:spcPct val="0"/>
              </a:spcAft>
              <a:defRPr>
                <a:solidFill>
                  <a:schemeClr val="tx1"/>
                </a:solidFill>
                <a:latin typeface="Georgia" pitchFamily="18" charset="0"/>
                <a:cs typeface="Arial" charset="0"/>
              </a:defRPr>
            </a:lvl6pPr>
            <a:lvl7pPr marL="2971800" indent="-228600" eaLnBrk="0" fontAlgn="base" hangingPunct="0">
              <a:spcBef>
                <a:spcPct val="0"/>
              </a:spcBef>
              <a:spcAft>
                <a:spcPct val="0"/>
              </a:spcAft>
              <a:defRPr>
                <a:solidFill>
                  <a:schemeClr val="tx1"/>
                </a:solidFill>
                <a:latin typeface="Georgia" pitchFamily="18" charset="0"/>
                <a:cs typeface="Arial" charset="0"/>
              </a:defRPr>
            </a:lvl7pPr>
            <a:lvl8pPr marL="3429000" indent="-228600" eaLnBrk="0" fontAlgn="base" hangingPunct="0">
              <a:spcBef>
                <a:spcPct val="0"/>
              </a:spcBef>
              <a:spcAft>
                <a:spcPct val="0"/>
              </a:spcAft>
              <a:defRPr>
                <a:solidFill>
                  <a:schemeClr val="tx1"/>
                </a:solidFill>
                <a:latin typeface="Georgia" pitchFamily="18" charset="0"/>
                <a:cs typeface="Arial" charset="0"/>
              </a:defRPr>
            </a:lvl8pPr>
            <a:lvl9pPr marL="3886200" indent="-228600" eaLnBrk="0" fontAlgn="base" hangingPunct="0">
              <a:spcBef>
                <a:spcPct val="0"/>
              </a:spcBef>
              <a:spcAft>
                <a:spcPct val="0"/>
              </a:spcAft>
              <a:defRPr>
                <a:solidFill>
                  <a:schemeClr val="tx1"/>
                </a:solidFill>
                <a:latin typeface="Georgia" pitchFamily="18" charset="0"/>
                <a:cs typeface="Arial" charset="0"/>
              </a:defRPr>
            </a:lvl9pPr>
          </a:lstStyle>
          <a:p>
            <a:pPr eaLnBrk="1" hangingPunct="1">
              <a:defRPr/>
            </a:pPr>
            <a:endParaRPr lang="en-US" altLang="en-US"/>
          </a:p>
        </p:txBody>
      </p:sp>
      <p:sp>
        <p:nvSpPr>
          <p:cNvPr id="8" name="Rectangle 7"/>
          <p:cNvSpPr>
            <a:spLocks noChangeArrowheads="1"/>
          </p:cNvSpPr>
          <p:nvPr/>
        </p:nvSpPr>
        <p:spPr bwMode="auto">
          <a:xfrm>
            <a:off x="146050" y="6391275"/>
            <a:ext cx="8832850" cy="309563"/>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eaLnBrk="1" fontAlgn="auto" hangingPunct="1">
              <a:spcBef>
                <a:spcPts val="0"/>
              </a:spcBef>
              <a:spcAft>
                <a:spcPts val="0"/>
              </a:spcAft>
              <a:defRPr/>
            </a:pPr>
            <a:endParaRPr lang="en-US">
              <a:latin typeface="+mn-lt"/>
              <a:cs typeface="+mn-cs"/>
            </a:endParaRPr>
          </a:p>
        </p:txBody>
      </p:sp>
      <p:sp>
        <p:nvSpPr>
          <p:cNvPr id="9" name="Rectangle 8"/>
          <p:cNvSpPr>
            <a:spLocks noChangeArrowheads="1"/>
          </p:cNvSpPr>
          <p:nvPr/>
        </p:nvSpPr>
        <p:spPr bwMode="auto">
          <a:xfrm>
            <a:off x="152400" y="155575"/>
            <a:ext cx="8832850" cy="6546850"/>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lstStyle/>
          <a:p>
            <a:pPr eaLnBrk="1" fontAlgn="auto" hangingPunct="1">
              <a:spcBef>
                <a:spcPts val="0"/>
              </a:spcBef>
              <a:spcAft>
                <a:spcPts val="0"/>
              </a:spcAft>
              <a:defRPr/>
            </a:pPr>
            <a:endParaRPr lang="en-US" dirty="0">
              <a:latin typeface="+mn-lt"/>
              <a:cs typeface="+mn-cs"/>
            </a:endParaRPr>
          </a:p>
        </p:txBody>
      </p:sp>
      <p:sp>
        <p:nvSpPr>
          <p:cNvPr id="10" name="Straight Connector 9"/>
          <p:cNvSpPr>
            <a:spLocks noChangeShapeType="1"/>
          </p:cNvSpPr>
          <p:nvPr/>
        </p:nvSpPr>
        <p:spPr bwMode="auto">
          <a:xfrm rot="5400000">
            <a:off x="4021137" y="3278188"/>
            <a:ext cx="6245225"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wrap="none" anchor="ctr"/>
          <a:lstStyle/>
          <a:p>
            <a:pPr eaLnBrk="1" fontAlgn="auto" hangingPunct="1">
              <a:spcBef>
                <a:spcPts val="0"/>
              </a:spcBef>
              <a:spcAft>
                <a:spcPts val="0"/>
              </a:spcAft>
              <a:defRPr/>
            </a:pPr>
            <a:endParaRPr lang="en-US">
              <a:latin typeface="+mn-lt"/>
              <a:cs typeface="+mn-cs"/>
            </a:endParaRPr>
          </a:p>
        </p:txBody>
      </p:sp>
      <p:sp>
        <p:nvSpPr>
          <p:cNvPr id="11" name="Oval 10"/>
          <p:cNvSpPr/>
          <p:nvPr/>
        </p:nvSpPr>
        <p:spPr>
          <a:xfrm>
            <a:off x="6838950" y="2925763"/>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2" name="Oval 11"/>
          <p:cNvSpPr/>
          <p:nvPr/>
        </p:nvSpPr>
        <p:spPr>
          <a:xfrm>
            <a:off x="6934200" y="3021013"/>
            <a:ext cx="420688" cy="419100"/>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3" name="Vertical Text Placeholder 2"/>
          <p:cNvSpPr>
            <a:spLocks noGrp="1"/>
          </p:cNvSpPr>
          <p:nvPr>
            <p:ph type="body" orient="vert" idx="1"/>
          </p:nvPr>
        </p:nvSpPr>
        <p:spPr>
          <a:xfrm>
            <a:off x="304800" y="304800"/>
            <a:ext cx="6553200" cy="5821366"/>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Vertical Title 1"/>
          <p:cNvSpPr>
            <a:spLocks noGrp="1"/>
          </p:cNvSpPr>
          <p:nvPr>
            <p:ph type="title" orient="vert"/>
          </p:nvPr>
        </p:nvSpPr>
        <p:spPr>
          <a:xfrm>
            <a:off x="7391400" y="304801"/>
            <a:ext cx="1447800" cy="5851525"/>
          </a:xfrm>
        </p:spPr>
        <p:txBody>
          <a:bodyPr vert="eaVert"/>
          <a:lstStyle/>
          <a:p>
            <a:r>
              <a:rPr lang="en-US"/>
              <a:t>Click to edit Master title style</a:t>
            </a:r>
          </a:p>
        </p:txBody>
      </p:sp>
      <p:sp>
        <p:nvSpPr>
          <p:cNvPr id="13" name="Slide Number Placeholder 5"/>
          <p:cNvSpPr>
            <a:spLocks noGrp="1"/>
          </p:cNvSpPr>
          <p:nvPr>
            <p:ph type="sldNum" sz="quarter" idx="10"/>
          </p:nvPr>
        </p:nvSpPr>
        <p:spPr>
          <a:xfrm>
            <a:off x="6915150" y="3009900"/>
            <a:ext cx="457200" cy="441325"/>
          </a:xfrm>
        </p:spPr>
        <p:txBody>
          <a:bodyPr/>
          <a:lstStyle>
            <a:lvl1pPr>
              <a:defRPr/>
            </a:lvl1pPr>
          </a:lstStyle>
          <a:p>
            <a:pPr>
              <a:defRPr/>
            </a:pPr>
            <a:fld id="{D2451F1A-B276-4A3C-8EA3-934D76BC0DBC}" type="slidenum">
              <a:rPr lang="en-US" altLang="en-US"/>
              <a:pPr>
                <a:defRPr/>
              </a:pPr>
              <a:t>‹#›</a:t>
            </a:fld>
            <a:endParaRPr lang="en-US" altLang="en-US"/>
          </a:p>
        </p:txBody>
      </p:sp>
      <p:sp>
        <p:nvSpPr>
          <p:cNvPr id="14" name="Date Placeholder 3"/>
          <p:cNvSpPr>
            <a:spLocks noGrp="1"/>
          </p:cNvSpPr>
          <p:nvPr>
            <p:ph type="dt" sz="half" idx="11"/>
          </p:nvPr>
        </p:nvSpPr>
        <p:spPr/>
        <p:txBody>
          <a:bodyPr/>
          <a:lstStyle>
            <a:lvl1pPr>
              <a:defRPr/>
            </a:lvl1pPr>
          </a:lstStyle>
          <a:p>
            <a:pPr>
              <a:defRPr/>
            </a:pPr>
            <a:fld id="{3A3CBDC0-C722-4E3C-B608-45951F85F2E6}" type="datetimeFigureOut">
              <a:rPr lang="en-US"/>
              <a:pPr>
                <a:defRPr/>
              </a:pPr>
              <a:t>4/8/2017</a:t>
            </a:fld>
            <a:endParaRPr lang="en-US"/>
          </a:p>
        </p:txBody>
      </p:sp>
      <p:sp>
        <p:nvSpPr>
          <p:cNvPr id="15" name="Footer Placeholder 4"/>
          <p:cNvSpPr>
            <a:spLocks noGrp="1"/>
          </p:cNvSpPr>
          <p:nvPr>
            <p:ph type="ftr" sz="quarter" idx="12"/>
          </p:nvPr>
        </p:nvSpPr>
        <p:spPr/>
        <p:txBody>
          <a:bodyPr/>
          <a:lstStyle>
            <a:lvl1pPr>
              <a:defRPr/>
            </a:lvl1pPr>
          </a:lstStyle>
          <a:p>
            <a:pPr>
              <a:defRPr/>
            </a:pPr>
            <a:endParaRPr lang="en-US"/>
          </a:p>
        </p:txBody>
      </p:sp>
    </p:spTree>
    <p:extLst>
      <p:ext uri="{BB962C8B-B14F-4D97-AF65-F5344CB8AC3E}">
        <p14:creationId xmlns:p14="http://schemas.microsoft.com/office/powerpoint/2010/main" val="2254670565"/>
      </p:ext>
    </p:extLst>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6"/>
          <p:cNvSpPr>
            <a:spLocks noChangeArrowheads="1"/>
          </p:cNvSpPr>
          <p:nvPr/>
        </p:nvSpPr>
        <p:spPr bwMode="white">
          <a:xfrm>
            <a:off x="0" y="6705600"/>
            <a:ext cx="9144000" cy="1524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eaLnBrk="0" hangingPunct="0">
              <a:defRPr>
                <a:solidFill>
                  <a:schemeClr val="tx1"/>
                </a:solidFill>
                <a:latin typeface="Georgia" pitchFamily="18" charset="0"/>
                <a:cs typeface="Arial" charset="0"/>
              </a:defRPr>
            </a:lvl1pPr>
            <a:lvl2pPr marL="742950" indent="-285750" eaLnBrk="0" hangingPunct="0">
              <a:defRPr>
                <a:solidFill>
                  <a:schemeClr val="tx1"/>
                </a:solidFill>
                <a:latin typeface="Georgia" pitchFamily="18" charset="0"/>
                <a:cs typeface="Arial" charset="0"/>
              </a:defRPr>
            </a:lvl2pPr>
            <a:lvl3pPr marL="1143000" indent="-228600" eaLnBrk="0" hangingPunct="0">
              <a:defRPr>
                <a:solidFill>
                  <a:schemeClr val="tx1"/>
                </a:solidFill>
                <a:latin typeface="Georgia" pitchFamily="18" charset="0"/>
                <a:cs typeface="Arial" charset="0"/>
              </a:defRPr>
            </a:lvl3pPr>
            <a:lvl4pPr marL="1600200" indent="-228600" eaLnBrk="0" hangingPunct="0">
              <a:defRPr>
                <a:solidFill>
                  <a:schemeClr val="tx1"/>
                </a:solidFill>
                <a:latin typeface="Georgia" pitchFamily="18" charset="0"/>
                <a:cs typeface="Arial" charset="0"/>
              </a:defRPr>
            </a:lvl4pPr>
            <a:lvl5pPr marL="2057400" indent="-228600" eaLnBrk="0" hangingPunct="0">
              <a:defRPr>
                <a:solidFill>
                  <a:schemeClr val="tx1"/>
                </a:solidFill>
                <a:latin typeface="Georgia" pitchFamily="18" charset="0"/>
                <a:cs typeface="Arial" charset="0"/>
              </a:defRPr>
            </a:lvl5pPr>
            <a:lvl6pPr marL="2514600" indent="-228600" eaLnBrk="0" fontAlgn="base" hangingPunct="0">
              <a:spcBef>
                <a:spcPct val="0"/>
              </a:spcBef>
              <a:spcAft>
                <a:spcPct val="0"/>
              </a:spcAft>
              <a:defRPr>
                <a:solidFill>
                  <a:schemeClr val="tx1"/>
                </a:solidFill>
                <a:latin typeface="Georgia" pitchFamily="18" charset="0"/>
                <a:cs typeface="Arial" charset="0"/>
              </a:defRPr>
            </a:lvl6pPr>
            <a:lvl7pPr marL="2971800" indent="-228600" eaLnBrk="0" fontAlgn="base" hangingPunct="0">
              <a:spcBef>
                <a:spcPct val="0"/>
              </a:spcBef>
              <a:spcAft>
                <a:spcPct val="0"/>
              </a:spcAft>
              <a:defRPr>
                <a:solidFill>
                  <a:schemeClr val="tx1"/>
                </a:solidFill>
                <a:latin typeface="Georgia" pitchFamily="18" charset="0"/>
                <a:cs typeface="Arial" charset="0"/>
              </a:defRPr>
            </a:lvl7pPr>
            <a:lvl8pPr marL="3429000" indent="-228600" eaLnBrk="0" fontAlgn="base" hangingPunct="0">
              <a:spcBef>
                <a:spcPct val="0"/>
              </a:spcBef>
              <a:spcAft>
                <a:spcPct val="0"/>
              </a:spcAft>
              <a:defRPr>
                <a:solidFill>
                  <a:schemeClr val="tx1"/>
                </a:solidFill>
                <a:latin typeface="Georgia" pitchFamily="18" charset="0"/>
                <a:cs typeface="Arial" charset="0"/>
              </a:defRPr>
            </a:lvl8pPr>
            <a:lvl9pPr marL="3886200" indent="-228600" eaLnBrk="0" fontAlgn="base" hangingPunct="0">
              <a:spcBef>
                <a:spcPct val="0"/>
              </a:spcBef>
              <a:spcAft>
                <a:spcPct val="0"/>
              </a:spcAft>
              <a:defRPr>
                <a:solidFill>
                  <a:schemeClr val="tx1"/>
                </a:solidFill>
                <a:latin typeface="Georgia" pitchFamily="18" charset="0"/>
                <a:cs typeface="Arial" charset="0"/>
              </a:defRPr>
            </a:lvl9pPr>
          </a:lstStyle>
          <a:p>
            <a:pPr eaLnBrk="1" hangingPunct="1">
              <a:defRPr/>
            </a:pPr>
            <a:endParaRPr lang="en-US" altLang="en-US"/>
          </a:p>
        </p:txBody>
      </p:sp>
      <p:sp>
        <p:nvSpPr>
          <p:cNvPr id="1027" name="Rectangle 15"/>
          <p:cNvSpPr>
            <a:spLocks noChangeArrowheads="1"/>
          </p:cNvSpPr>
          <p:nvPr/>
        </p:nvSpPr>
        <p:spPr bwMode="white">
          <a:xfrm>
            <a:off x="0" y="0"/>
            <a:ext cx="9144000" cy="1393825"/>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eaLnBrk="0" hangingPunct="0">
              <a:defRPr>
                <a:solidFill>
                  <a:schemeClr val="tx1"/>
                </a:solidFill>
                <a:latin typeface="Georgia" pitchFamily="18" charset="0"/>
                <a:cs typeface="Arial" charset="0"/>
              </a:defRPr>
            </a:lvl1pPr>
            <a:lvl2pPr marL="742950" indent="-285750" eaLnBrk="0" hangingPunct="0">
              <a:defRPr>
                <a:solidFill>
                  <a:schemeClr val="tx1"/>
                </a:solidFill>
                <a:latin typeface="Georgia" pitchFamily="18" charset="0"/>
                <a:cs typeface="Arial" charset="0"/>
              </a:defRPr>
            </a:lvl2pPr>
            <a:lvl3pPr marL="1143000" indent="-228600" eaLnBrk="0" hangingPunct="0">
              <a:defRPr>
                <a:solidFill>
                  <a:schemeClr val="tx1"/>
                </a:solidFill>
                <a:latin typeface="Georgia" pitchFamily="18" charset="0"/>
                <a:cs typeface="Arial" charset="0"/>
              </a:defRPr>
            </a:lvl3pPr>
            <a:lvl4pPr marL="1600200" indent="-228600" eaLnBrk="0" hangingPunct="0">
              <a:defRPr>
                <a:solidFill>
                  <a:schemeClr val="tx1"/>
                </a:solidFill>
                <a:latin typeface="Georgia" pitchFamily="18" charset="0"/>
                <a:cs typeface="Arial" charset="0"/>
              </a:defRPr>
            </a:lvl4pPr>
            <a:lvl5pPr marL="2057400" indent="-228600" eaLnBrk="0" hangingPunct="0">
              <a:defRPr>
                <a:solidFill>
                  <a:schemeClr val="tx1"/>
                </a:solidFill>
                <a:latin typeface="Georgia" pitchFamily="18" charset="0"/>
                <a:cs typeface="Arial" charset="0"/>
              </a:defRPr>
            </a:lvl5pPr>
            <a:lvl6pPr marL="2514600" indent="-228600" eaLnBrk="0" fontAlgn="base" hangingPunct="0">
              <a:spcBef>
                <a:spcPct val="0"/>
              </a:spcBef>
              <a:spcAft>
                <a:spcPct val="0"/>
              </a:spcAft>
              <a:defRPr>
                <a:solidFill>
                  <a:schemeClr val="tx1"/>
                </a:solidFill>
                <a:latin typeface="Georgia" pitchFamily="18" charset="0"/>
                <a:cs typeface="Arial" charset="0"/>
              </a:defRPr>
            </a:lvl6pPr>
            <a:lvl7pPr marL="2971800" indent="-228600" eaLnBrk="0" fontAlgn="base" hangingPunct="0">
              <a:spcBef>
                <a:spcPct val="0"/>
              </a:spcBef>
              <a:spcAft>
                <a:spcPct val="0"/>
              </a:spcAft>
              <a:defRPr>
                <a:solidFill>
                  <a:schemeClr val="tx1"/>
                </a:solidFill>
                <a:latin typeface="Georgia" pitchFamily="18" charset="0"/>
                <a:cs typeface="Arial" charset="0"/>
              </a:defRPr>
            </a:lvl7pPr>
            <a:lvl8pPr marL="3429000" indent="-228600" eaLnBrk="0" fontAlgn="base" hangingPunct="0">
              <a:spcBef>
                <a:spcPct val="0"/>
              </a:spcBef>
              <a:spcAft>
                <a:spcPct val="0"/>
              </a:spcAft>
              <a:defRPr>
                <a:solidFill>
                  <a:schemeClr val="tx1"/>
                </a:solidFill>
                <a:latin typeface="Georgia" pitchFamily="18" charset="0"/>
                <a:cs typeface="Arial" charset="0"/>
              </a:defRPr>
            </a:lvl8pPr>
            <a:lvl9pPr marL="3886200" indent="-228600" eaLnBrk="0" fontAlgn="base" hangingPunct="0">
              <a:spcBef>
                <a:spcPct val="0"/>
              </a:spcBef>
              <a:spcAft>
                <a:spcPct val="0"/>
              </a:spcAft>
              <a:defRPr>
                <a:solidFill>
                  <a:schemeClr val="tx1"/>
                </a:solidFill>
                <a:latin typeface="Georgia" pitchFamily="18" charset="0"/>
                <a:cs typeface="Arial" charset="0"/>
              </a:defRPr>
            </a:lvl9pPr>
          </a:lstStyle>
          <a:p>
            <a:pPr eaLnBrk="1" hangingPunct="1">
              <a:defRPr/>
            </a:pPr>
            <a:endParaRPr lang="en-US" altLang="en-US"/>
          </a:p>
        </p:txBody>
      </p:sp>
      <p:sp>
        <p:nvSpPr>
          <p:cNvPr id="1028" name="Rectangle 17"/>
          <p:cNvSpPr>
            <a:spLocks noChangeArrowheads="1"/>
          </p:cNvSpPr>
          <p:nvPr/>
        </p:nvSpPr>
        <p:spPr bwMode="white">
          <a:xfrm>
            <a:off x="0" y="0"/>
            <a:ext cx="152400" cy="68580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eaLnBrk="0" hangingPunct="0">
              <a:defRPr>
                <a:solidFill>
                  <a:schemeClr val="tx1"/>
                </a:solidFill>
                <a:latin typeface="Georgia" pitchFamily="18" charset="0"/>
                <a:cs typeface="Arial" charset="0"/>
              </a:defRPr>
            </a:lvl1pPr>
            <a:lvl2pPr marL="742950" indent="-285750" eaLnBrk="0" hangingPunct="0">
              <a:defRPr>
                <a:solidFill>
                  <a:schemeClr val="tx1"/>
                </a:solidFill>
                <a:latin typeface="Georgia" pitchFamily="18" charset="0"/>
                <a:cs typeface="Arial" charset="0"/>
              </a:defRPr>
            </a:lvl2pPr>
            <a:lvl3pPr marL="1143000" indent="-228600" eaLnBrk="0" hangingPunct="0">
              <a:defRPr>
                <a:solidFill>
                  <a:schemeClr val="tx1"/>
                </a:solidFill>
                <a:latin typeface="Georgia" pitchFamily="18" charset="0"/>
                <a:cs typeface="Arial" charset="0"/>
              </a:defRPr>
            </a:lvl3pPr>
            <a:lvl4pPr marL="1600200" indent="-228600" eaLnBrk="0" hangingPunct="0">
              <a:defRPr>
                <a:solidFill>
                  <a:schemeClr val="tx1"/>
                </a:solidFill>
                <a:latin typeface="Georgia" pitchFamily="18" charset="0"/>
                <a:cs typeface="Arial" charset="0"/>
              </a:defRPr>
            </a:lvl4pPr>
            <a:lvl5pPr marL="2057400" indent="-228600" eaLnBrk="0" hangingPunct="0">
              <a:defRPr>
                <a:solidFill>
                  <a:schemeClr val="tx1"/>
                </a:solidFill>
                <a:latin typeface="Georgia" pitchFamily="18" charset="0"/>
                <a:cs typeface="Arial" charset="0"/>
              </a:defRPr>
            </a:lvl5pPr>
            <a:lvl6pPr marL="2514600" indent="-228600" eaLnBrk="0" fontAlgn="base" hangingPunct="0">
              <a:spcBef>
                <a:spcPct val="0"/>
              </a:spcBef>
              <a:spcAft>
                <a:spcPct val="0"/>
              </a:spcAft>
              <a:defRPr>
                <a:solidFill>
                  <a:schemeClr val="tx1"/>
                </a:solidFill>
                <a:latin typeface="Georgia" pitchFamily="18" charset="0"/>
                <a:cs typeface="Arial" charset="0"/>
              </a:defRPr>
            </a:lvl6pPr>
            <a:lvl7pPr marL="2971800" indent="-228600" eaLnBrk="0" fontAlgn="base" hangingPunct="0">
              <a:spcBef>
                <a:spcPct val="0"/>
              </a:spcBef>
              <a:spcAft>
                <a:spcPct val="0"/>
              </a:spcAft>
              <a:defRPr>
                <a:solidFill>
                  <a:schemeClr val="tx1"/>
                </a:solidFill>
                <a:latin typeface="Georgia" pitchFamily="18" charset="0"/>
                <a:cs typeface="Arial" charset="0"/>
              </a:defRPr>
            </a:lvl7pPr>
            <a:lvl8pPr marL="3429000" indent="-228600" eaLnBrk="0" fontAlgn="base" hangingPunct="0">
              <a:spcBef>
                <a:spcPct val="0"/>
              </a:spcBef>
              <a:spcAft>
                <a:spcPct val="0"/>
              </a:spcAft>
              <a:defRPr>
                <a:solidFill>
                  <a:schemeClr val="tx1"/>
                </a:solidFill>
                <a:latin typeface="Georgia" pitchFamily="18" charset="0"/>
                <a:cs typeface="Arial" charset="0"/>
              </a:defRPr>
            </a:lvl8pPr>
            <a:lvl9pPr marL="3886200" indent="-228600" eaLnBrk="0" fontAlgn="base" hangingPunct="0">
              <a:spcBef>
                <a:spcPct val="0"/>
              </a:spcBef>
              <a:spcAft>
                <a:spcPct val="0"/>
              </a:spcAft>
              <a:defRPr>
                <a:solidFill>
                  <a:schemeClr val="tx1"/>
                </a:solidFill>
                <a:latin typeface="Georgia" pitchFamily="18" charset="0"/>
                <a:cs typeface="Arial" charset="0"/>
              </a:defRPr>
            </a:lvl9pPr>
          </a:lstStyle>
          <a:p>
            <a:pPr eaLnBrk="1" hangingPunct="1">
              <a:defRPr/>
            </a:pPr>
            <a:endParaRPr lang="en-US" altLang="en-US"/>
          </a:p>
        </p:txBody>
      </p:sp>
      <p:sp>
        <p:nvSpPr>
          <p:cNvPr id="1029" name="Rectangle 18"/>
          <p:cNvSpPr>
            <a:spLocks noChangeArrowheads="1"/>
          </p:cNvSpPr>
          <p:nvPr/>
        </p:nvSpPr>
        <p:spPr bwMode="white">
          <a:xfrm>
            <a:off x="8991600" y="0"/>
            <a:ext cx="152400" cy="68580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eaLnBrk="0" hangingPunct="0">
              <a:defRPr>
                <a:solidFill>
                  <a:schemeClr val="tx1"/>
                </a:solidFill>
                <a:latin typeface="Georgia" pitchFamily="18" charset="0"/>
                <a:cs typeface="Arial" charset="0"/>
              </a:defRPr>
            </a:lvl1pPr>
            <a:lvl2pPr marL="742950" indent="-285750" eaLnBrk="0" hangingPunct="0">
              <a:defRPr>
                <a:solidFill>
                  <a:schemeClr val="tx1"/>
                </a:solidFill>
                <a:latin typeface="Georgia" pitchFamily="18" charset="0"/>
                <a:cs typeface="Arial" charset="0"/>
              </a:defRPr>
            </a:lvl2pPr>
            <a:lvl3pPr marL="1143000" indent="-228600" eaLnBrk="0" hangingPunct="0">
              <a:defRPr>
                <a:solidFill>
                  <a:schemeClr val="tx1"/>
                </a:solidFill>
                <a:latin typeface="Georgia" pitchFamily="18" charset="0"/>
                <a:cs typeface="Arial" charset="0"/>
              </a:defRPr>
            </a:lvl3pPr>
            <a:lvl4pPr marL="1600200" indent="-228600" eaLnBrk="0" hangingPunct="0">
              <a:defRPr>
                <a:solidFill>
                  <a:schemeClr val="tx1"/>
                </a:solidFill>
                <a:latin typeface="Georgia" pitchFamily="18" charset="0"/>
                <a:cs typeface="Arial" charset="0"/>
              </a:defRPr>
            </a:lvl4pPr>
            <a:lvl5pPr marL="2057400" indent="-228600" eaLnBrk="0" hangingPunct="0">
              <a:defRPr>
                <a:solidFill>
                  <a:schemeClr val="tx1"/>
                </a:solidFill>
                <a:latin typeface="Georgia" pitchFamily="18" charset="0"/>
                <a:cs typeface="Arial" charset="0"/>
              </a:defRPr>
            </a:lvl5pPr>
            <a:lvl6pPr marL="2514600" indent="-228600" eaLnBrk="0" fontAlgn="base" hangingPunct="0">
              <a:spcBef>
                <a:spcPct val="0"/>
              </a:spcBef>
              <a:spcAft>
                <a:spcPct val="0"/>
              </a:spcAft>
              <a:defRPr>
                <a:solidFill>
                  <a:schemeClr val="tx1"/>
                </a:solidFill>
                <a:latin typeface="Georgia" pitchFamily="18" charset="0"/>
                <a:cs typeface="Arial" charset="0"/>
              </a:defRPr>
            </a:lvl6pPr>
            <a:lvl7pPr marL="2971800" indent="-228600" eaLnBrk="0" fontAlgn="base" hangingPunct="0">
              <a:spcBef>
                <a:spcPct val="0"/>
              </a:spcBef>
              <a:spcAft>
                <a:spcPct val="0"/>
              </a:spcAft>
              <a:defRPr>
                <a:solidFill>
                  <a:schemeClr val="tx1"/>
                </a:solidFill>
                <a:latin typeface="Georgia" pitchFamily="18" charset="0"/>
                <a:cs typeface="Arial" charset="0"/>
              </a:defRPr>
            </a:lvl7pPr>
            <a:lvl8pPr marL="3429000" indent="-228600" eaLnBrk="0" fontAlgn="base" hangingPunct="0">
              <a:spcBef>
                <a:spcPct val="0"/>
              </a:spcBef>
              <a:spcAft>
                <a:spcPct val="0"/>
              </a:spcAft>
              <a:defRPr>
                <a:solidFill>
                  <a:schemeClr val="tx1"/>
                </a:solidFill>
                <a:latin typeface="Georgia" pitchFamily="18" charset="0"/>
                <a:cs typeface="Arial" charset="0"/>
              </a:defRPr>
            </a:lvl8pPr>
            <a:lvl9pPr marL="3886200" indent="-228600" eaLnBrk="0" fontAlgn="base" hangingPunct="0">
              <a:spcBef>
                <a:spcPct val="0"/>
              </a:spcBef>
              <a:spcAft>
                <a:spcPct val="0"/>
              </a:spcAft>
              <a:defRPr>
                <a:solidFill>
                  <a:schemeClr val="tx1"/>
                </a:solidFill>
                <a:latin typeface="Georgia" pitchFamily="18" charset="0"/>
                <a:cs typeface="Arial" charset="0"/>
              </a:defRPr>
            </a:lvl9pPr>
          </a:lstStyle>
          <a:p>
            <a:pPr eaLnBrk="1" hangingPunct="1">
              <a:defRPr/>
            </a:pPr>
            <a:endParaRPr lang="en-US" altLang="en-US"/>
          </a:p>
        </p:txBody>
      </p:sp>
      <p:sp>
        <p:nvSpPr>
          <p:cNvPr id="9" name="Rectangle 8"/>
          <p:cNvSpPr>
            <a:spLocks noChangeArrowheads="1"/>
          </p:cNvSpPr>
          <p:nvPr/>
        </p:nvSpPr>
        <p:spPr bwMode="auto">
          <a:xfrm>
            <a:off x="149225" y="6388100"/>
            <a:ext cx="8832850" cy="309563"/>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eaLnBrk="1" fontAlgn="auto" hangingPunct="1">
              <a:spcBef>
                <a:spcPts val="0"/>
              </a:spcBef>
              <a:spcAft>
                <a:spcPts val="0"/>
              </a:spcAft>
              <a:defRPr/>
            </a:pPr>
            <a:endParaRPr lang="en-US">
              <a:latin typeface="+mn-lt"/>
              <a:cs typeface="+mn-cs"/>
            </a:endParaRPr>
          </a:p>
        </p:txBody>
      </p:sp>
      <p:sp>
        <p:nvSpPr>
          <p:cNvPr id="14" name="Date Placeholder 13"/>
          <p:cNvSpPr>
            <a:spLocks noGrp="1"/>
          </p:cNvSpPr>
          <p:nvPr>
            <p:ph type="dt" sz="half" idx="2"/>
          </p:nvPr>
        </p:nvSpPr>
        <p:spPr>
          <a:xfrm>
            <a:off x="5791200" y="6405563"/>
            <a:ext cx="3044825" cy="365125"/>
          </a:xfrm>
          <a:prstGeom prst="rect">
            <a:avLst/>
          </a:prstGeom>
        </p:spPr>
        <p:txBody>
          <a:bodyPr vert="horz"/>
          <a:lstStyle>
            <a:lvl1pPr algn="r" eaLnBrk="1" fontAlgn="auto" latinLnBrk="0" hangingPunct="1">
              <a:spcBef>
                <a:spcPts val="0"/>
              </a:spcBef>
              <a:spcAft>
                <a:spcPts val="0"/>
              </a:spcAft>
              <a:defRPr kumimoji="0" sz="1400">
                <a:solidFill>
                  <a:srgbClr val="FFFFFF"/>
                </a:solidFill>
                <a:latin typeface="+mn-lt"/>
                <a:cs typeface="+mn-cs"/>
              </a:defRPr>
            </a:lvl1pPr>
          </a:lstStyle>
          <a:p>
            <a:pPr>
              <a:defRPr/>
            </a:pPr>
            <a:fld id="{E04A46C0-5838-42DE-BE7F-1E20A9342CB3}" type="datetimeFigureOut">
              <a:rPr lang="en-US"/>
              <a:pPr>
                <a:defRPr/>
              </a:pPr>
              <a:t>4/8/2017</a:t>
            </a:fld>
            <a:endParaRPr lang="en-US"/>
          </a:p>
        </p:txBody>
      </p:sp>
      <p:sp>
        <p:nvSpPr>
          <p:cNvPr id="3" name="Footer Placeholder 2"/>
          <p:cNvSpPr>
            <a:spLocks noGrp="1"/>
          </p:cNvSpPr>
          <p:nvPr>
            <p:ph type="ftr" sz="quarter" idx="3"/>
          </p:nvPr>
        </p:nvSpPr>
        <p:spPr>
          <a:xfrm>
            <a:off x="304800" y="6410325"/>
            <a:ext cx="3581400" cy="366713"/>
          </a:xfrm>
          <a:prstGeom prst="rect">
            <a:avLst/>
          </a:prstGeom>
        </p:spPr>
        <p:txBody>
          <a:bodyPr vert="horz"/>
          <a:lstStyle>
            <a:lvl1pPr algn="l" eaLnBrk="1" fontAlgn="auto" latinLnBrk="0" hangingPunct="1">
              <a:spcBef>
                <a:spcPts val="0"/>
              </a:spcBef>
              <a:spcAft>
                <a:spcPts val="0"/>
              </a:spcAft>
              <a:defRPr kumimoji="0" sz="1200">
                <a:solidFill>
                  <a:srgbClr val="FFFFFF"/>
                </a:solidFill>
                <a:latin typeface="+mn-lt"/>
                <a:cs typeface="+mn-cs"/>
              </a:defRPr>
            </a:lvl1pPr>
          </a:lstStyle>
          <a:p>
            <a:pPr>
              <a:defRPr/>
            </a:pPr>
            <a:endParaRPr lang="en-US"/>
          </a:p>
        </p:txBody>
      </p:sp>
      <p:sp>
        <p:nvSpPr>
          <p:cNvPr id="8" name="Rectangle 7"/>
          <p:cNvSpPr>
            <a:spLocks noChangeArrowheads="1"/>
          </p:cNvSpPr>
          <p:nvPr/>
        </p:nvSpPr>
        <p:spPr bwMode="auto">
          <a:xfrm>
            <a:off x="152400" y="155575"/>
            <a:ext cx="8832850" cy="6546850"/>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lstStyle/>
          <a:p>
            <a:pPr eaLnBrk="1" fontAlgn="auto" hangingPunct="1">
              <a:spcBef>
                <a:spcPts val="0"/>
              </a:spcBef>
              <a:spcAft>
                <a:spcPts val="0"/>
              </a:spcAft>
              <a:defRPr/>
            </a:pPr>
            <a:endParaRPr lang="en-US" dirty="0">
              <a:latin typeface="+mn-lt"/>
              <a:cs typeface="+mn-cs"/>
            </a:endParaRPr>
          </a:p>
        </p:txBody>
      </p:sp>
      <p:sp>
        <p:nvSpPr>
          <p:cNvPr id="10" name="Straight Connector 9"/>
          <p:cNvSpPr>
            <a:spLocks noChangeShapeType="1"/>
          </p:cNvSpPr>
          <p:nvPr/>
        </p:nvSpPr>
        <p:spPr bwMode="auto">
          <a:xfrm>
            <a:off x="152400" y="1276350"/>
            <a:ext cx="8832850"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wrap="none" anchor="ctr"/>
          <a:lstStyle/>
          <a:p>
            <a:pPr eaLnBrk="1" fontAlgn="auto" hangingPunct="1">
              <a:spcBef>
                <a:spcPts val="0"/>
              </a:spcBef>
              <a:spcAft>
                <a:spcPts val="0"/>
              </a:spcAft>
              <a:defRPr/>
            </a:pPr>
            <a:endParaRPr lang="en-US">
              <a:latin typeface="+mn-lt"/>
              <a:cs typeface="+mn-cs"/>
            </a:endParaRPr>
          </a:p>
        </p:txBody>
      </p:sp>
      <p:sp>
        <p:nvSpPr>
          <p:cNvPr id="12" name="Oval 11"/>
          <p:cNvSpPr/>
          <p:nvPr/>
        </p:nvSpPr>
        <p:spPr>
          <a:xfrm>
            <a:off x="4267200" y="955675"/>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5" name="Oval 14"/>
          <p:cNvSpPr/>
          <p:nvPr/>
        </p:nvSpPr>
        <p:spPr>
          <a:xfrm>
            <a:off x="4362450" y="1050925"/>
            <a:ext cx="419100" cy="420688"/>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3" name="Slide Number Placeholder 22"/>
          <p:cNvSpPr>
            <a:spLocks noGrp="1"/>
          </p:cNvSpPr>
          <p:nvPr>
            <p:ph type="sldNum" sz="quarter" idx="4"/>
          </p:nvPr>
        </p:nvSpPr>
        <p:spPr>
          <a:xfrm>
            <a:off x="4343400" y="1039813"/>
            <a:ext cx="457200" cy="441325"/>
          </a:xfrm>
          <a:prstGeom prst="rect">
            <a:avLst/>
          </a:prstGeom>
        </p:spPr>
        <p:txBody>
          <a:bodyPr vert="horz" wrap="square" lIns="45720" tIns="45720" rIns="45720" bIns="45720" numCol="1" anchor="ctr" anchorCtr="0" compatLnSpc="1">
            <a:prstTxWarp prst="textNoShape">
              <a:avLst/>
            </a:prstTxWarp>
            <a:normAutofit/>
          </a:bodyPr>
          <a:lstStyle>
            <a:lvl1pPr algn="ctr" eaLnBrk="1" hangingPunct="1">
              <a:defRPr sz="1600">
                <a:solidFill>
                  <a:srgbClr val="7B9899"/>
                </a:solidFill>
              </a:defRPr>
            </a:lvl1pPr>
          </a:lstStyle>
          <a:p>
            <a:pPr>
              <a:defRPr/>
            </a:pPr>
            <a:fld id="{22353E42-5D4E-41B5-9205-EC5E0F65A5A3}" type="slidenum">
              <a:rPr lang="en-US" altLang="en-US"/>
              <a:pPr>
                <a:defRPr/>
              </a:pPr>
              <a:t>‹#›</a:t>
            </a:fld>
            <a:endParaRPr lang="en-US" altLang="en-US"/>
          </a:p>
        </p:txBody>
      </p:sp>
      <p:sp>
        <p:nvSpPr>
          <p:cNvPr id="1038" name="Title Placeholder 21"/>
          <p:cNvSpPr>
            <a:spLocks noGrp="1"/>
          </p:cNvSpPr>
          <p:nvPr>
            <p:ph type="title"/>
          </p:nvPr>
        </p:nvSpPr>
        <p:spPr bwMode="auto">
          <a:xfrm>
            <a:off x="301625" y="228600"/>
            <a:ext cx="8534400" cy="758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lvl="0"/>
            <a:r>
              <a:rPr lang="en-US" altLang="en-US"/>
              <a:t>Click to edit Master title style</a:t>
            </a:r>
          </a:p>
        </p:txBody>
      </p:sp>
      <p:sp>
        <p:nvSpPr>
          <p:cNvPr id="1039" name="Text Placeholder 12"/>
          <p:cNvSpPr>
            <a:spLocks noGrp="1"/>
          </p:cNvSpPr>
          <p:nvPr>
            <p:ph type="body" idx="1"/>
          </p:nvPr>
        </p:nvSpPr>
        <p:spPr bwMode="auto">
          <a:xfrm>
            <a:off x="301625" y="1524000"/>
            <a:ext cx="8534400" cy="4598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Tree>
  </p:cSld>
  <p:clrMap bg1="lt1" tx1="dk1" bg2="lt2" tx2="dk2" accent1="accent1" accent2="accent2" accent3="accent3" accent4="accent4" accent5="accent5" accent6="accent6" hlink="hlink" folHlink="folHlink"/>
  <p:sldLayoutIdLst>
    <p:sldLayoutId id="2147484079" r:id="rId1"/>
    <p:sldLayoutId id="2147484080" r:id="rId2"/>
    <p:sldLayoutId id="2147484081" r:id="rId3"/>
    <p:sldLayoutId id="2147484082" r:id="rId4"/>
    <p:sldLayoutId id="2147484083" r:id="rId5"/>
    <p:sldLayoutId id="2147484084" r:id="rId6"/>
    <p:sldLayoutId id="2147484085" r:id="rId7"/>
    <p:sldLayoutId id="2147484086" r:id="rId8"/>
    <p:sldLayoutId id="2147484087" r:id="rId9"/>
    <p:sldLayoutId id="2147484088" r:id="rId10"/>
    <p:sldLayoutId id="2147484089" r:id="rId11"/>
  </p:sldLayoutIdLst>
  <p:txStyles>
    <p:titleStyle>
      <a:lvl1pPr algn="ctr" rtl="0" eaLnBrk="0" fontAlgn="base" hangingPunct="0">
        <a:spcBef>
          <a:spcPct val="0"/>
        </a:spcBef>
        <a:spcAft>
          <a:spcPct val="0"/>
        </a:spcAft>
        <a:defRPr sz="3300" kern="1200">
          <a:solidFill>
            <a:srgbClr val="7B9899"/>
          </a:solidFill>
          <a:latin typeface="+mj-lt"/>
          <a:ea typeface="+mj-ea"/>
          <a:cs typeface="+mj-cs"/>
        </a:defRPr>
      </a:lvl1pPr>
      <a:lvl2pPr algn="ctr" rtl="0" eaLnBrk="0" fontAlgn="base" hangingPunct="0">
        <a:spcBef>
          <a:spcPct val="0"/>
        </a:spcBef>
        <a:spcAft>
          <a:spcPct val="0"/>
        </a:spcAft>
        <a:defRPr sz="3300">
          <a:solidFill>
            <a:srgbClr val="7B9899"/>
          </a:solidFill>
          <a:latin typeface="Georgia" pitchFamily="18" charset="0"/>
        </a:defRPr>
      </a:lvl2pPr>
      <a:lvl3pPr algn="ctr" rtl="0" eaLnBrk="0" fontAlgn="base" hangingPunct="0">
        <a:spcBef>
          <a:spcPct val="0"/>
        </a:spcBef>
        <a:spcAft>
          <a:spcPct val="0"/>
        </a:spcAft>
        <a:defRPr sz="3300">
          <a:solidFill>
            <a:srgbClr val="7B9899"/>
          </a:solidFill>
          <a:latin typeface="Georgia" pitchFamily="18" charset="0"/>
        </a:defRPr>
      </a:lvl3pPr>
      <a:lvl4pPr algn="ctr" rtl="0" eaLnBrk="0" fontAlgn="base" hangingPunct="0">
        <a:spcBef>
          <a:spcPct val="0"/>
        </a:spcBef>
        <a:spcAft>
          <a:spcPct val="0"/>
        </a:spcAft>
        <a:defRPr sz="3300">
          <a:solidFill>
            <a:srgbClr val="7B9899"/>
          </a:solidFill>
          <a:latin typeface="Georgia" pitchFamily="18" charset="0"/>
        </a:defRPr>
      </a:lvl4pPr>
      <a:lvl5pPr algn="ctr" rtl="0" eaLnBrk="0" fontAlgn="base" hangingPunct="0">
        <a:spcBef>
          <a:spcPct val="0"/>
        </a:spcBef>
        <a:spcAft>
          <a:spcPct val="0"/>
        </a:spcAft>
        <a:defRPr sz="3300">
          <a:solidFill>
            <a:srgbClr val="7B9899"/>
          </a:solidFill>
          <a:latin typeface="Georgia" pitchFamily="18" charset="0"/>
        </a:defRPr>
      </a:lvl5pPr>
      <a:lvl6pPr marL="457200" algn="ctr" rtl="0" fontAlgn="base">
        <a:spcBef>
          <a:spcPct val="0"/>
        </a:spcBef>
        <a:spcAft>
          <a:spcPct val="0"/>
        </a:spcAft>
        <a:defRPr sz="3300">
          <a:solidFill>
            <a:srgbClr val="7B9899"/>
          </a:solidFill>
          <a:latin typeface="Georgia" pitchFamily="18" charset="0"/>
        </a:defRPr>
      </a:lvl6pPr>
      <a:lvl7pPr marL="914400" algn="ctr" rtl="0" fontAlgn="base">
        <a:spcBef>
          <a:spcPct val="0"/>
        </a:spcBef>
        <a:spcAft>
          <a:spcPct val="0"/>
        </a:spcAft>
        <a:defRPr sz="3300">
          <a:solidFill>
            <a:srgbClr val="7B9899"/>
          </a:solidFill>
          <a:latin typeface="Georgia" pitchFamily="18" charset="0"/>
        </a:defRPr>
      </a:lvl7pPr>
      <a:lvl8pPr marL="1371600" algn="ctr" rtl="0" fontAlgn="base">
        <a:spcBef>
          <a:spcPct val="0"/>
        </a:spcBef>
        <a:spcAft>
          <a:spcPct val="0"/>
        </a:spcAft>
        <a:defRPr sz="3300">
          <a:solidFill>
            <a:srgbClr val="7B9899"/>
          </a:solidFill>
          <a:latin typeface="Georgia" pitchFamily="18" charset="0"/>
        </a:defRPr>
      </a:lvl8pPr>
      <a:lvl9pPr marL="1828800" algn="ctr" rtl="0" fontAlgn="base">
        <a:spcBef>
          <a:spcPct val="0"/>
        </a:spcBef>
        <a:spcAft>
          <a:spcPct val="0"/>
        </a:spcAft>
        <a:defRPr sz="3300">
          <a:solidFill>
            <a:srgbClr val="7B9899"/>
          </a:solidFill>
          <a:latin typeface="Georgia" pitchFamily="18" charset="0"/>
        </a:defRPr>
      </a:lvl9pPr>
    </p:titleStyle>
    <p:bodyStyle>
      <a:lvl1pPr marL="273050" indent="-273050" algn="l" rtl="0" eaLnBrk="0" fontAlgn="base" hangingPunct="0">
        <a:spcBef>
          <a:spcPct val="20000"/>
        </a:spcBef>
        <a:spcAft>
          <a:spcPct val="0"/>
        </a:spcAft>
        <a:buClr>
          <a:schemeClr val="accent1"/>
        </a:buClr>
        <a:buSzPct val="85000"/>
        <a:buFont typeface="Wingdings 2" panose="05020102010507070707" pitchFamily="18" charset="2"/>
        <a:buChar char=""/>
        <a:defRPr sz="2700" kern="1200">
          <a:solidFill>
            <a:schemeClr val="tx1"/>
          </a:solidFill>
          <a:latin typeface="+mn-lt"/>
          <a:ea typeface="+mn-ea"/>
          <a:cs typeface="+mn-cs"/>
        </a:defRPr>
      </a:lvl1pPr>
      <a:lvl2pPr marL="547688" indent="-273050" algn="l" rtl="0" eaLnBrk="0" fontAlgn="base" hangingPunct="0">
        <a:spcBef>
          <a:spcPct val="20000"/>
        </a:spcBef>
        <a:spcAft>
          <a:spcPct val="0"/>
        </a:spcAft>
        <a:buClr>
          <a:schemeClr val="accent2"/>
        </a:buClr>
        <a:buSzPct val="70000"/>
        <a:buFont typeface="Wingdings" panose="05000000000000000000" pitchFamily="2" charset="2"/>
        <a:buChar char=""/>
        <a:defRPr sz="2200" kern="1200">
          <a:solidFill>
            <a:schemeClr val="tx2"/>
          </a:solidFill>
          <a:latin typeface="+mn-lt"/>
          <a:ea typeface="+mn-ea"/>
          <a:cs typeface="+mn-cs"/>
        </a:defRPr>
      </a:lvl2pPr>
      <a:lvl3pPr marL="822325" indent="-228600" algn="l" rtl="0" eaLnBrk="0" fontAlgn="base" hangingPunct="0">
        <a:spcBef>
          <a:spcPct val="20000"/>
        </a:spcBef>
        <a:spcAft>
          <a:spcPct val="0"/>
        </a:spcAft>
        <a:buClr>
          <a:srgbClr val="8CADAE"/>
        </a:buClr>
        <a:buSzPct val="75000"/>
        <a:buFont typeface="Wingdings 2" panose="05020102010507070707" pitchFamily="18" charset="2"/>
        <a:buChar char=""/>
        <a:defRPr sz="2000" kern="1200">
          <a:solidFill>
            <a:schemeClr val="tx1"/>
          </a:solidFill>
          <a:latin typeface="+mn-lt"/>
          <a:ea typeface="+mn-ea"/>
          <a:cs typeface="+mn-cs"/>
        </a:defRPr>
      </a:lvl3pPr>
      <a:lvl4pPr marL="1096963" indent="-228600" algn="l" rtl="0" eaLnBrk="0" fontAlgn="base" hangingPunct="0">
        <a:spcBef>
          <a:spcPct val="20000"/>
        </a:spcBef>
        <a:spcAft>
          <a:spcPct val="0"/>
        </a:spcAft>
        <a:buClr>
          <a:srgbClr val="8C7B70"/>
        </a:buClr>
        <a:buSzPct val="70000"/>
        <a:buFont typeface="Wingdings" panose="05000000000000000000" pitchFamily="2" charset="2"/>
        <a:buChar char=""/>
        <a:defRPr sz="2000" kern="1200">
          <a:solidFill>
            <a:schemeClr val="tx2"/>
          </a:solidFill>
          <a:latin typeface="+mn-lt"/>
          <a:ea typeface="+mn-ea"/>
          <a:cs typeface="+mn-cs"/>
        </a:defRPr>
      </a:lvl4pPr>
      <a:lvl5pPr marL="1371600" indent="-228600" algn="l" rtl="0" eaLnBrk="0" fontAlgn="base" hangingPunct="0">
        <a:spcBef>
          <a:spcPct val="20000"/>
        </a:spcBef>
        <a:spcAft>
          <a:spcPct val="0"/>
        </a:spcAft>
        <a:buClr>
          <a:srgbClr val="8FB08C"/>
        </a:buClr>
        <a:buChar char="•"/>
        <a:defRPr kern="1200">
          <a:solidFill>
            <a:schemeClr val="tx1"/>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p:txBody>
          <a:bodyPr/>
          <a:lstStyle/>
          <a:p>
            <a:pPr eaLnBrk="1" hangingPunct="1"/>
            <a:r>
              <a:rPr lang="en-US" altLang="en-US" sz="4400" b="1">
                <a:solidFill>
                  <a:srgbClr val="7B9899"/>
                </a:solidFill>
              </a:rPr>
              <a:t>DO NOW</a:t>
            </a:r>
          </a:p>
        </p:txBody>
      </p:sp>
      <p:sp>
        <p:nvSpPr>
          <p:cNvPr id="14339" name="Content Placeholder 2"/>
          <p:cNvSpPr>
            <a:spLocks noGrp="1"/>
          </p:cNvSpPr>
          <p:nvPr>
            <p:ph sz="quarter" idx="1"/>
          </p:nvPr>
        </p:nvSpPr>
        <p:spPr>
          <a:xfrm>
            <a:off x="301625" y="1527175"/>
            <a:ext cx="8504238" cy="4572000"/>
          </a:xfrm>
        </p:spPr>
        <p:txBody>
          <a:bodyPr/>
          <a:lstStyle/>
          <a:p>
            <a:pPr eaLnBrk="1" hangingPunct="1"/>
            <a:r>
              <a:rPr lang="en-US" altLang="en-US" sz="2800" dirty="0"/>
              <a:t>Pick up notes </a:t>
            </a:r>
          </a:p>
          <a:p>
            <a:pPr eaLnBrk="1" hangingPunct="1"/>
            <a:r>
              <a:rPr lang="en-US" altLang="en-US" sz="2800" dirty="0"/>
              <a:t>We All Scream for Ice Cream lab is due Wednesday.</a:t>
            </a:r>
          </a:p>
          <a:p>
            <a:pPr eaLnBrk="1" hangingPunct="1"/>
            <a:endParaRPr lang="en-US" altLang="en-US" sz="28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p:txBody>
          <a:bodyPr>
            <a:normAutofit/>
          </a:bodyPr>
          <a:lstStyle/>
          <a:p>
            <a:pPr eaLnBrk="1" fontAlgn="auto" hangingPunct="1">
              <a:spcAft>
                <a:spcPts val="0"/>
              </a:spcAft>
              <a:buFont typeface="Wingdings 2"/>
              <a:buNone/>
              <a:defRPr/>
            </a:pPr>
            <a:r>
              <a:rPr lang="en-US" sz="2400" dirty="0"/>
              <a:t>UNIT #13</a:t>
            </a:r>
          </a:p>
        </p:txBody>
      </p:sp>
      <p:sp>
        <p:nvSpPr>
          <p:cNvPr id="13315" name="Title 1"/>
          <p:cNvSpPr>
            <a:spLocks noGrp="1"/>
          </p:cNvSpPr>
          <p:nvPr>
            <p:ph type="ctrTitle"/>
          </p:nvPr>
        </p:nvSpPr>
        <p:spPr>
          <a:xfrm>
            <a:off x="685800" y="457200"/>
            <a:ext cx="7772400" cy="1470025"/>
          </a:xfrm>
        </p:spPr>
        <p:txBody>
          <a:bodyPr/>
          <a:lstStyle/>
          <a:p>
            <a:pPr eaLnBrk="1" hangingPunct="1"/>
            <a:r>
              <a:rPr lang="en-US" altLang="en-US" sz="5400"/>
              <a:t>KINETICS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a:xfrm>
            <a:off x="301625" y="304800"/>
            <a:ext cx="8534400" cy="758825"/>
          </a:xfrm>
        </p:spPr>
        <p:txBody>
          <a:bodyPr/>
          <a:lstStyle/>
          <a:p>
            <a:pPr eaLnBrk="1" hangingPunct="1"/>
            <a:r>
              <a:rPr lang="en-US" altLang="en-US" sz="5400" b="1" dirty="0">
                <a:solidFill>
                  <a:srgbClr val="7B9899"/>
                </a:solidFill>
              </a:rPr>
              <a:t>KINETICS</a:t>
            </a:r>
          </a:p>
        </p:txBody>
      </p:sp>
      <p:sp>
        <p:nvSpPr>
          <p:cNvPr id="3" name="Content Placeholder 2"/>
          <p:cNvSpPr>
            <a:spLocks noGrp="1"/>
          </p:cNvSpPr>
          <p:nvPr>
            <p:ph sz="quarter" idx="1"/>
          </p:nvPr>
        </p:nvSpPr>
        <p:spPr>
          <a:xfrm>
            <a:off x="301625" y="1527175"/>
            <a:ext cx="8504238" cy="4572000"/>
          </a:xfrm>
        </p:spPr>
        <p:txBody>
          <a:bodyPr>
            <a:normAutofit/>
          </a:bodyPr>
          <a:lstStyle/>
          <a:p>
            <a:pPr lvl="0"/>
            <a:r>
              <a:rPr lang="en-US" b="1" dirty="0">
                <a:solidFill>
                  <a:srgbClr val="FF0000"/>
                </a:solidFill>
              </a:rPr>
              <a:t>Kinetics</a:t>
            </a:r>
            <a:r>
              <a:rPr lang="en-US" dirty="0"/>
              <a:t>: The area of chemistry concerned with the speed at which reactions occur. </a:t>
            </a:r>
          </a:p>
          <a:p>
            <a:pPr lvl="0"/>
            <a:r>
              <a:rPr lang="en-US" dirty="0"/>
              <a:t>Some reactions are fast and some are slow.  </a:t>
            </a:r>
          </a:p>
          <a:p>
            <a:pPr lvl="0"/>
            <a:r>
              <a:rPr lang="en-US" dirty="0"/>
              <a:t>Make sure you can make a distinction between </a:t>
            </a:r>
            <a:r>
              <a:rPr lang="en-US" b="1" dirty="0">
                <a:solidFill>
                  <a:srgbClr val="FF0000"/>
                </a:solidFill>
              </a:rPr>
              <a:t>rate</a:t>
            </a:r>
            <a:r>
              <a:rPr lang="en-US" dirty="0"/>
              <a:t> and </a:t>
            </a:r>
            <a:r>
              <a:rPr lang="en-US" b="1" dirty="0">
                <a:solidFill>
                  <a:srgbClr val="FF0000"/>
                </a:solidFill>
              </a:rPr>
              <a:t>time</a:t>
            </a:r>
            <a:r>
              <a:rPr lang="en-US" dirty="0"/>
              <a:t>.  If the rate of a reaction is </a:t>
            </a:r>
            <a:r>
              <a:rPr lang="en-US" b="1" dirty="0">
                <a:solidFill>
                  <a:srgbClr val="FF0000"/>
                </a:solidFill>
              </a:rPr>
              <a:t>high</a:t>
            </a:r>
            <a:r>
              <a:rPr lang="en-US" dirty="0"/>
              <a:t>, the time of the reaction is </a:t>
            </a:r>
            <a:r>
              <a:rPr lang="en-US" b="1" dirty="0">
                <a:solidFill>
                  <a:srgbClr val="FF0000"/>
                </a:solidFill>
              </a:rPr>
              <a:t>low</a:t>
            </a:r>
            <a:r>
              <a:rPr lang="en-US" dirty="0"/>
              <a:t>.  </a:t>
            </a:r>
          </a:p>
          <a:p>
            <a:r>
              <a:rPr lang="en-US" dirty="0"/>
              <a:t>We look for an </a:t>
            </a:r>
            <a:r>
              <a:rPr lang="en-US" b="1" dirty="0">
                <a:solidFill>
                  <a:srgbClr val="FF0000"/>
                </a:solidFill>
              </a:rPr>
              <a:t>average</a:t>
            </a:r>
            <a:r>
              <a:rPr lang="en-US" dirty="0"/>
              <a:t> of the process.  The average rate of an action or process is the </a:t>
            </a:r>
            <a:r>
              <a:rPr lang="en-US" b="1" dirty="0">
                <a:solidFill>
                  <a:srgbClr val="FF0000"/>
                </a:solidFill>
              </a:rPr>
              <a:t>change</a:t>
            </a:r>
            <a:r>
              <a:rPr lang="en-US" dirty="0"/>
              <a:t> in a given quantity during a specific period of time.  </a:t>
            </a:r>
          </a:p>
          <a:p>
            <a:pPr lvl="0"/>
            <a:endParaRPr lang="en-US" dirty="0"/>
          </a:p>
          <a:p>
            <a:pPr marL="274320" indent="-274320" eaLnBrk="1" fontAlgn="auto" hangingPunct="1">
              <a:spcAft>
                <a:spcPts val="0"/>
              </a:spcAft>
              <a:buFont typeface="Wingdings 2"/>
              <a:buChar char=""/>
              <a:defRPr/>
            </a:pP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a:xfrm>
            <a:off x="331362" y="358542"/>
            <a:ext cx="8534400" cy="758825"/>
          </a:xfrm>
        </p:spPr>
        <p:txBody>
          <a:bodyPr/>
          <a:lstStyle/>
          <a:p>
            <a:pPr eaLnBrk="1" hangingPunct="1"/>
            <a:r>
              <a:rPr lang="en-US" altLang="en-US" sz="5400" b="1" dirty="0">
                <a:solidFill>
                  <a:srgbClr val="7B9899"/>
                </a:solidFill>
              </a:rPr>
              <a:t>KINETICS</a:t>
            </a:r>
          </a:p>
        </p:txBody>
      </p:sp>
      <p:sp>
        <p:nvSpPr>
          <p:cNvPr id="3" name="Content Placeholder 2"/>
          <p:cNvSpPr>
            <a:spLocks noGrp="1"/>
          </p:cNvSpPr>
          <p:nvPr>
            <p:ph sz="quarter" idx="1"/>
          </p:nvPr>
        </p:nvSpPr>
        <p:spPr>
          <a:xfrm>
            <a:off x="301625" y="1527174"/>
            <a:ext cx="8504238" cy="4873625"/>
          </a:xfrm>
        </p:spPr>
        <p:txBody>
          <a:bodyPr>
            <a:normAutofit fontScale="85000" lnSpcReduction="10000"/>
          </a:bodyPr>
          <a:lstStyle/>
          <a:p>
            <a:pPr marL="274320" indent="-274320" eaLnBrk="1" fontAlgn="auto" hangingPunct="1">
              <a:spcAft>
                <a:spcPts val="0"/>
              </a:spcAft>
              <a:buFont typeface="Wingdings 2"/>
              <a:buChar char=""/>
              <a:defRPr/>
            </a:pPr>
            <a:r>
              <a:rPr lang="en-US" dirty="0"/>
              <a:t>The general rate equation for any chemical reaction:</a:t>
            </a:r>
          </a:p>
          <a:p>
            <a:pPr marL="0" indent="0" eaLnBrk="1" fontAlgn="auto" hangingPunct="1">
              <a:spcAft>
                <a:spcPts val="0"/>
              </a:spcAft>
              <a:buFont typeface="Wingdings 2"/>
              <a:buNone/>
              <a:defRPr/>
            </a:pPr>
            <a:r>
              <a:rPr lang="en-US" dirty="0"/>
              <a:t>					</a:t>
            </a:r>
            <a:r>
              <a:rPr lang="en-US" i="1" dirty="0"/>
              <a:t>change in concentration</a:t>
            </a:r>
            <a:endParaRPr lang="en-US" dirty="0"/>
          </a:p>
          <a:p>
            <a:pPr marL="0" indent="0" eaLnBrk="1" fontAlgn="auto" hangingPunct="1">
              <a:spcAft>
                <a:spcPts val="0"/>
              </a:spcAft>
              <a:buFont typeface="Wingdings 2"/>
              <a:buNone/>
              <a:defRPr/>
            </a:pPr>
            <a:r>
              <a:rPr lang="en-US" dirty="0"/>
              <a:t> </a:t>
            </a:r>
            <a:br>
              <a:rPr lang="en-US" dirty="0"/>
            </a:br>
            <a:r>
              <a:rPr lang="en-US" dirty="0"/>
              <a:t>	average </a:t>
            </a:r>
            <a:r>
              <a:rPr lang="en-US" dirty="0" err="1"/>
              <a:t>rxn</a:t>
            </a:r>
            <a:r>
              <a:rPr lang="en-US" dirty="0"/>
              <a:t> rate  =    </a:t>
            </a:r>
            <a:r>
              <a:rPr lang="en-US" u="sng" dirty="0">
                <a:sym typeface="Symbol"/>
              </a:rPr>
              <a:t></a:t>
            </a:r>
            <a:r>
              <a:rPr lang="en-US" u="sng" dirty="0"/>
              <a:t>[reactant or product]</a:t>
            </a:r>
            <a:endParaRPr lang="en-US" dirty="0"/>
          </a:p>
          <a:p>
            <a:pPr marL="0" indent="0" eaLnBrk="1" fontAlgn="auto" hangingPunct="1">
              <a:spcAft>
                <a:spcPts val="0"/>
              </a:spcAft>
              <a:buFont typeface="Wingdings 2"/>
              <a:buNone/>
              <a:defRPr/>
            </a:pPr>
            <a:r>
              <a:rPr lang="en-US" dirty="0"/>
              <a:t>				  	         </a:t>
            </a:r>
            <a:r>
              <a:rPr lang="en-US" dirty="0">
                <a:sym typeface="Symbol"/>
              </a:rPr>
              <a:t></a:t>
            </a:r>
            <a:r>
              <a:rPr lang="en-US" dirty="0"/>
              <a:t>time</a:t>
            </a:r>
          </a:p>
          <a:p>
            <a:pPr marL="0" indent="0" eaLnBrk="1" fontAlgn="auto" hangingPunct="1">
              <a:spcAft>
                <a:spcPts val="0"/>
              </a:spcAft>
              <a:buFont typeface="Wingdings 2"/>
              <a:buNone/>
              <a:defRPr/>
            </a:pPr>
            <a:r>
              <a:rPr lang="en-US" dirty="0"/>
              <a:t>		       </a:t>
            </a:r>
            <a:r>
              <a:rPr lang="en-US" i="1" dirty="0"/>
              <a:t>change in time</a:t>
            </a:r>
          </a:p>
          <a:p>
            <a:pPr marL="0" indent="0" eaLnBrk="1" fontAlgn="auto" hangingPunct="1">
              <a:spcAft>
                <a:spcPts val="0"/>
              </a:spcAft>
              <a:buFont typeface="Wingdings 2"/>
              <a:buNone/>
              <a:defRPr/>
            </a:pPr>
            <a:endParaRPr lang="en-US" i="1" dirty="0"/>
          </a:p>
          <a:p>
            <a:pPr lvl="0"/>
            <a:r>
              <a:rPr lang="en-US" dirty="0"/>
              <a:t>The reaction rate </a:t>
            </a:r>
            <a:r>
              <a:rPr lang="en-US" b="1" dirty="0">
                <a:solidFill>
                  <a:srgbClr val="FF0000"/>
                </a:solidFill>
              </a:rPr>
              <a:t>changes</a:t>
            </a:r>
            <a:r>
              <a:rPr lang="en-US" dirty="0"/>
              <a:t> </a:t>
            </a:r>
            <a:r>
              <a:rPr lang="en-US" b="1" dirty="0">
                <a:solidFill>
                  <a:srgbClr val="FF0000"/>
                </a:solidFill>
              </a:rPr>
              <a:t>throughout</a:t>
            </a:r>
            <a:r>
              <a:rPr lang="en-US" dirty="0"/>
              <a:t> a reaction, therefore the average is found.  </a:t>
            </a:r>
          </a:p>
          <a:p>
            <a:pPr lvl="0"/>
            <a:r>
              <a:rPr lang="en-US" dirty="0"/>
              <a:t>This must be determined experimentally by measuring the concentration of the reactants and products in an actual reaction.  The reaction rates </a:t>
            </a:r>
            <a:r>
              <a:rPr lang="en-US" b="1" dirty="0">
                <a:solidFill>
                  <a:srgbClr val="FF0000"/>
                </a:solidFill>
              </a:rPr>
              <a:t>cannot be calculated </a:t>
            </a:r>
            <a:r>
              <a:rPr lang="en-US" dirty="0"/>
              <a:t>from equations like stoichiometric amounts can.  </a:t>
            </a:r>
          </a:p>
          <a:p>
            <a:pPr marL="0" indent="0" eaLnBrk="1" fontAlgn="auto" hangingPunct="1">
              <a:spcAft>
                <a:spcPts val="0"/>
              </a:spcAft>
              <a:buFont typeface="Wingdings 2"/>
              <a:buNone/>
              <a:defRPr/>
            </a:pPr>
            <a:endParaRPr lang="en-US" dirty="0"/>
          </a:p>
          <a:p>
            <a:pPr marL="274320" indent="-274320" eaLnBrk="1" fontAlgn="auto" hangingPunct="1">
              <a:spcAft>
                <a:spcPts val="0"/>
              </a:spcAft>
              <a:buFont typeface="Wingdings 2"/>
              <a:buChar char=""/>
              <a:defRPr/>
            </a:pPr>
            <a:endParaRPr lang="en-US" dirty="0"/>
          </a:p>
        </p:txBody>
      </p:sp>
      <p:cxnSp>
        <p:nvCxnSpPr>
          <p:cNvPr id="5" name="Straight Arrow Connector 4"/>
          <p:cNvCxnSpPr/>
          <p:nvPr/>
        </p:nvCxnSpPr>
        <p:spPr>
          <a:xfrm flipH="1">
            <a:off x="6248400" y="2209800"/>
            <a:ext cx="228600" cy="457200"/>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7" name="Straight Arrow Connector 6"/>
          <p:cNvCxnSpPr/>
          <p:nvPr/>
        </p:nvCxnSpPr>
        <p:spPr>
          <a:xfrm flipV="1">
            <a:off x="4038600" y="3124200"/>
            <a:ext cx="1447800" cy="228600"/>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453782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par>
                                <p:cTn id="17" presetID="42" presetClass="entr" presetSubtype="0" fill="hold" nodeType="with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Effect transition="in" filter="fade">
                                      <p:cBhvr>
                                        <p:cTn id="19" dur="1000"/>
                                        <p:tgtEl>
                                          <p:spTgt spid="3">
                                            <p:txEl>
                                              <p:pRg st="3" end="3"/>
                                            </p:txEl>
                                          </p:spTgt>
                                        </p:tgtEl>
                                      </p:cBhvr>
                                    </p:animEffect>
                                    <p:anim calcmode="lin" valueType="num">
                                      <p:cBhvr>
                                        <p:cTn id="20"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nodeType="clickEffect">
                                  <p:stCondLst>
                                    <p:cond delay="0"/>
                                  </p:stCondLst>
                                  <p:childTnLst>
                                    <p:set>
                                      <p:cBhvr>
                                        <p:cTn id="25" dur="1" fill="hold">
                                          <p:stCondLst>
                                            <p:cond delay="0"/>
                                          </p:stCondLst>
                                        </p:cTn>
                                        <p:tgtEl>
                                          <p:spTgt spid="3">
                                            <p:txEl>
                                              <p:pRg st="1" end="1"/>
                                            </p:txEl>
                                          </p:spTgt>
                                        </p:tgtEl>
                                        <p:attrNameLst>
                                          <p:attrName>style.visibility</p:attrName>
                                        </p:attrNameLst>
                                      </p:cBhvr>
                                      <p:to>
                                        <p:strVal val="visible"/>
                                      </p:to>
                                    </p:set>
                                    <p:animEffect transition="in" filter="fade">
                                      <p:cBhvr>
                                        <p:cTn id="26" dur="1000"/>
                                        <p:tgtEl>
                                          <p:spTgt spid="3">
                                            <p:txEl>
                                              <p:pRg st="1" end="1"/>
                                            </p:txEl>
                                          </p:spTgt>
                                        </p:tgtEl>
                                      </p:cBhvr>
                                    </p:animEffect>
                                    <p:anim calcmode="lin" valueType="num">
                                      <p:cBhvr>
                                        <p:cTn id="27"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8"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5"/>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42" presetClass="entr" presetSubtype="0" fill="hold" nodeType="clickEffect">
                                  <p:stCondLst>
                                    <p:cond delay="0"/>
                                  </p:stCondLst>
                                  <p:childTnLst>
                                    <p:set>
                                      <p:cBhvr>
                                        <p:cTn id="36" dur="1" fill="hold">
                                          <p:stCondLst>
                                            <p:cond delay="0"/>
                                          </p:stCondLst>
                                        </p:cTn>
                                        <p:tgtEl>
                                          <p:spTgt spid="3">
                                            <p:txEl>
                                              <p:pRg st="4" end="4"/>
                                            </p:txEl>
                                          </p:spTgt>
                                        </p:tgtEl>
                                        <p:attrNameLst>
                                          <p:attrName>style.visibility</p:attrName>
                                        </p:attrNameLst>
                                      </p:cBhvr>
                                      <p:to>
                                        <p:strVal val="visible"/>
                                      </p:to>
                                    </p:set>
                                    <p:animEffect transition="in" filter="fade">
                                      <p:cBhvr>
                                        <p:cTn id="37" dur="1000"/>
                                        <p:tgtEl>
                                          <p:spTgt spid="3">
                                            <p:txEl>
                                              <p:pRg st="4" end="4"/>
                                            </p:txEl>
                                          </p:spTgt>
                                        </p:tgtEl>
                                      </p:cBhvr>
                                    </p:animEffect>
                                    <p:anim calcmode="lin" valueType="num">
                                      <p:cBhvr>
                                        <p:cTn id="38"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9"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1" presetClass="entr" presetSubtype="0" fill="hold" nodeType="clickEffect">
                                  <p:stCondLst>
                                    <p:cond delay="0"/>
                                  </p:stCondLst>
                                  <p:childTnLst>
                                    <p:set>
                                      <p:cBhvr>
                                        <p:cTn id="43" dur="1" fill="hold">
                                          <p:stCondLst>
                                            <p:cond delay="0"/>
                                          </p:stCondLst>
                                        </p:cTn>
                                        <p:tgtEl>
                                          <p:spTgt spid="7"/>
                                        </p:tgtEl>
                                        <p:attrNameLst>
                                          <p:attrName>style.visibility</p:attrName>
                                        </p:attrNameLst>
                                      </p:cBhvr>
                                      <p:to>
                                        <p:strVal val="visible"/>
                                      </p:to>
                                    </p:set>
                                  </p:childTnLst>
                                </p:cTn>
                              </p:par>
                            </p:childTnLst>
                          </p:cTn>
                        </p:par>
                      </p:childTnLst>
                    </p:cTn>
                  </p:par>
                  <p:par>
                    <p:cTn id="44" fill="hold">
                      <p:stCondLst>
                        <p:cond delay="indefinite"/>
                      </p:stCondLst>
                      <p:childTnLst>
                        <p:par>
                          <p:cTn id="45" fill="hold">
                            <p:stCondLst>
                              <p:cond delay="0"/>
                            </p:stCondLst>
                            <p:childTnLst>
                              <p:par>
                                <p:cTn id="46" presetID="42" presetClass="entr" presetSubtype="0" fill="hold" nodeType="clickEffect">
                                  <p:stCondLst>
                                    <p:cond delay="0"/>
                                  </p:stCondLst>
                                  <p:childTnLst>
                                    <p:set>
                                      <p:cBhvr>
                                        <p:cTn id="47" dur="1" fill="hold">
                                          <p:stCondLst>
                                            <p:cond delay="0"/>
                                          </p:stCondLst>
                                        </p:cTn>
                                        <p:tgtEl>
                                          <p:spTgt spid="3">
                                            <p:txEl>
                                              <p:pRg st="6" end="6"/>
                                            </p:txEl>
                                          </p:spTgt>
                                        </p:tgtEl>
                                        <p:attrNameLst>
                                          <p:attrName>style.visibility</p:attrName>
                                        </p:attrNameLst>
                                      </p:cBhvr>
                                      <p:to>
                                        <p:strVal val="visible"/>
                                      </p:to>
                                    </p:set>
                                    <p:animEffect transition="in" filter="fade">
                                      <p:cBhvr>
                                        <p:cTn id="48" dur="1000"/>
                                        <p:tgtEl>
                                          <p:spTgt spid="3">
                                            <p:txEl>
                                              <p:pRg st="6" end="6"/>
                                            </p:txEl>
                                          </p:spTgt>
                                        </p:tgtEl>
                                      </p:cBhvr>
                                    </p:animEffect>
                                    <p:anim calcmode="lin" valueType="num">
                                      <p:cBhvr>
                                        <p:cTn id="49"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50"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42" presetClass="entr" presetSubtype="0" fill="hold" nodeType="clickEffect">
                                  <p:stCondLst>
                                    <p:cond delay="0"/>
                                  </p:stCondLst>
                                  <p:childTnLst>
                                    <p:set>
                                      <p:cBhvr>
                                        <p:cTn id="54" dur="1" fill="hold">
                                          <p:stCondLst>
                                            <p:cond delay="0"/>
                                          </p:stCondLst>
                                        </p:cTn>
                                        <p:tgtEl>
                                          <p:spTgt spid="3">
                                            <p:txEl>
                                              <p:pRg st="7" end="7"/>
                                            </p:txEl>
                                          </p:spTgt>
                                        </p:tgtEl>
                                        <p:attrNameLst>
                                          <p:attrName>style.visibility</p:attrName>
                                        </p:attrNameLst>
                                      </p:cBhvr>
                                      <p:to>
                                        <p:strVal val="visible"/>
                                      </p:to>
                                    </p:set>
                                    <p:animEffect transition="in" filter="fade">
                                      <p:cBhvr>
                                        <p:cTn id="55" dur="1000"/>
                                        <p:tgtEl>
                                          <p:spTgt spid="3">
                                            <p:txEl>
                                              <p:pRg st="7" end="7"/>
                                            </p:txEl>
                                          </p:spTgt>
                                        </p:tgtEl>
                                      </p:cBhvr>
                                    </p:animEffect>
                                    <p:anim calcmode="lin" valueType="num">
                                      <p:cBhvr>
                                        <p:cTn id="56"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57"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sz="4400" b="1" dirty="0"/>
              <a:t>COLLISION THEORY</a:t>
            </a:r>
          </a:p>
        </p:txBody>
      </p:sp>
      <p:sp>
        <p:nvSpPr>
          <p:cNvPr id="21507" name="Content Placeholder 2"/>
          <p:cNvSpPr>
            <a:spLocks noGrp="1"/>
          </p:cNvSpPr>
          <p:nvPr>
            <p:ph sz="quarter" idx="1"/>
          </p:nvPr>
        </p:nvSpPr>
        <p:spPr>
          <a:xfrm>
            <a:off x="301625" y="1527175"/>
            <a:ext cx="8504238" cy="4572000"/>
          </a:xfrm>
        </p:spPr>
        <p:txBody>
          <a:bodyPr/>
          <a:lstStyle/>
          <a:p>
            <a:r>
              <a:rPr lang="en-US" altLang="en-US" sz="3200" b="1" dirty="0">
                <a:solidFill>
                  <a:srgbClr val="FF0000"/>
                </a:solidFill>
              </a:rPr>
              <a:t>Collision Theory</a:t>
            </a:r>
            <a:r>
              <a:rPr lang="en-US" altLang="en-US" sz="3200" dirty="0"/>
              <a:t>: This theory states that in order for molecules to </a:t>
            </a:r>
            <a:r>
              <a:rPr lang="en-US" altLang="en-US" sz="3200" b="1" dirty="0">
                <a:solidFill>
                  <a:srgbClr val="FF0000"/>
                </a:solidFill>
              </a:rPr>
              <a:t>react</a:t>
            </a:r>
            <a:r>
              <a:rPr lang="en-US" altLang="en-US" sz="3200" dirty="0"/>
              <a:t>, they must </a:t>
            </a:r>
            <a:r>
              <a:rPr lang="en-US" altLang="en-US" sz="3200" b="1" dirty="0">
                <a:solidFill>
                  <a:srgbClr val="FF0000"/>
                </a:solidFill>
              </a:rPr>
              <a:t>collide</a:t>
            </a:r>
            <a:r>
              <a:rPr lang="en-US" altLang="en-US" sz="3200" dirty="0"/>
              <a:t>.  </a:t>
            </a:r>
          </a:p>
          <a:p>
            <a:r>
              <a:rPr lang="en-US" altLang="en-US" sz="3200" dirty="0"/>
              <a:t>The collision can involve a </a:t>
            </a:r>
            <a:r>
              <a:rPr lang="en-US" altLang="en-US" sz="3200" b="1" dirty="0">
                <a:solidFill>
                  <a:srgbClr val="FF0000"/>
                </a:solidFill>
              </a:rPr>
              <a:t>particle</a:t>
            </a:r>
            <a:r>
              <a:rPr lang="en-US" altLang="en-US" sz="3200" dirty="0"/>
              <a:t> and a container </a:t>
            </a:r>
            <a:r>
              <a:rPr lang="en-US" altLang="en-US" sz="3200" b="1" dirty="0">
                <a:solidFill>
                  <a:srgbClr val="FF0000"/>
                </a:solidFill>
              </a:rPr>
              <a:t>wall</a:t>
            </a:r>
            <a:r>
              <a:rPr lang="en-US" altLang="en-US" sz="3200" dirty="0"/>
              <a:t> or </a:t>
            </a:r>
            <a:r>
              <a:rPr lang="en-US" altLang="en-US" sz="3200" b="1" dirty="0">
                <a:solidFill>
                  <a:srgbClr val="FF0000"/>
                </a:solidFill>
              </a:rPr>
              <a:t>two</a:t>
            </a:r>
            <a:r>
              <a:rPr lang="en-US" altLang="en-US" sz="3200" dirty="0"/>
              <a:t> particles.  </a:t>
            </a:r>
          </a:p>
          <a:p>
            <a:r>
              <a:rPr lang="en-US" altLang="en-US" sz="3200" dirty="0"/>
              <a:t>Rarely does it involve </a:t>
            </a:r>
            <a:r>
              <a:rPr lang="en-US" altLang="en-US" sz="3200" b="1" dirty="0">
                <a:solidFill>
                  <a:srgbClr val="FF0000"/>
                </a:solidFill>
              </a:rPr>
              <a:t>more than two</a:t>
            </a:r>
            <a:r>
              <a:rPr lang="en-US" altLang="en-US" sz="3200" dirty="0"/>
              <a:t> particles.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1507">
                                            <p:txEl>
                                              <p:pRg st="0" end="0"/>
                                            </p:txEl>
                                          </p:spTgt>
                                        </p:tgtEl>
                                        <p:attrNameLst>
                                          <p:attrName>style.visibility</p:attrName>
                                        </p:attrNameLst>
                                      </p:cBhvr>
                                      <p:to>
                                        <p:strVal val="visible"/>
                                      </p:to>
                                    </p:set>
                                    <p:animEffect transition="in" filter="fade">
                                      <p:cBhvr>
                                        <p:cTn id="7" dur="1000"/>
                                        <p:tgtEl>
                                          <p:spTgt spid="21507">
                                            <p:txEl>
                                              <p:pRg st="0" end="0"/>
                                            </p:txEl>
                                          </p:spTgt>
                                        </p:tgtEl>
                                      </p:cBhvr>
                                    </p:animEffect>
                                    <p:anim calcmode="lin" valueType="num">
                                      <p:cBhvr>
                                        <p:cTn id="8" dur="1000" fill="hold"/>
                                        <p:tgtEl>
                                          <p:spTgt spid="21507">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1507">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1507">
                                            <p:txEl>
                                              <p:pRg st="1" end="1"/>
                                            </p:txEl>
                                          </p:spTgt>
                                        </p:tgtEl>
                                        <p:attrNameLst>
                                          <p:attrName>style.visibility</p:attrName>
                                        </p:attrNameLst>
                                      </p:cBhvr>
                                      <p:to>
                                        <p:strVal val="visible"/>
                                      </p:to>
                                    </p:set>
                                    <p:animEffect transition="in" filter="fade">
                                      <p:cBhvr>
                                        <p:cTn id="14" dur="1000"/>
                                        <p:tgtEl>
                                          <p:spTgt spid="21507">
                                            <p:txEl>
                                              <p:pRg st="1" end="1"/>
                                            </p:txEl>
                                          </p:spTgt>
                                        </p:tgtEl>
                                      </p:cBhvr>
                                    </p:animEffect>
                                    <p:anim calcmode="lin" valueType="num">
                                      <p:cBhvr>
                                        <p:cTn id="15" dur="1000" fill="hold"/>
                                        <p:tgtEl>
                                          <p:spTgt spid="21507">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21507">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21507">
                                            <p:txEl>
                                              <p:pRg st="2" end="2"/>
                                            </p:txEl>
                                          </p:spTgt>
                                        </p:tgtEl>
                                        <p:attrNameLst>
                                          <p:attrName>style.visibility</p:attrName>
                                        </p:attrNameLst>
                                      </p:cBhvr>
                                      <p:to>
                                        <p:strVal val="visible"/>
                                      </p:to>
                                    </p:set>
                                    <p:animEffect transition="in" filter="fade">
                                      <p:cBhvr>
                                        <p:cTn id="21" dur="1000"/>
                                        <p:tgtEl>
                                          <p:spTgt spid="21507">
                                            <p:txEl>
                                              <p:pRg st="2" end="2"/>
                                            </p:txEl>
                                          </p:spTgt>
                                        </p:tgtEl>
                                      </p:cBhvr>
                                    </p:animEffect>
                                    <p:anim calcmode="lin" valueType="num">
                                      <p:cBhvr>
                                        <p:cTn id="22" dur="1000" fill="hold"/>
                                        <p:tgtEl>
                                          <p:spTgt spid="21507">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21507">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07"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sz="4400" b="1" dirty="0"/>
              <a:t>COLLISION THEORY</a:t>
            </a:r>
            <a:endParaRPr lang="en-US" sz="4400" dirty="0"/>
          </a:p>
        </p:txBody>
      </p:sp>
      <p:sp>
        <p:nvSpPr>
          <p:cNvPr id="22531" name="Content Placeholder 2"/>
          <p:cNvSpPr>
            <a:spLocks noGrp="1"/>
          </p:cNvSpPr>
          <p:nvPr>
            <p:ph sz="quarter" idx="1"/>
          </p:nvPr>
        </p:nvSpPr>
        <p:spPr>
          <a:xfrm>
            <a:off x="301625" y="1527175"/>
            <a:ext cx="8504238" cy="4572000"/>
          </a:xfrm>
        </p:spPr>
        <p:txBody>
          <a:bodyPr/>
          <a:lstStyle/>
          <a:p>
            <a:pPr marL="381000" indent="-381000">
              <a:buFont typeface="Wingdings 2" panose="05020102010507070707" pitchFamily="18" charset="2"/>
              <a:buNone/>
            </a:pPr>
            <a:r>
              <a:rPr lang="en-US" altLang="en-US" sz="3200" dirty="0"/>
              <a:t>There are three parts:</a:t>
            </a:r>
          </a:p>
          <a:p>
            <a:pPr marL="381000" indent="-381000">
              <a:buFont typeface="Wingdings 2" panose="05020102010507070707" pitchFamily="18" charset="2"/>
              <a:buAutoNum type="arabicPeriod"/>
            </a:pPr>
            <a:r>
              <a:rPr lang="en-US" altLang="en-US" sz="3200" dirty="0"/>
              <a:t>The particles must </a:t>
            </a:r>
            <a:r>
              <a:rPr lang="en-US" altLang="en-US" sz="3200" b="1" dirty="0">
                <a:solidFill>
                  <a:srgbClr val="FF0000"/>
                </a:solidFill>
              </a:rPr>
              <a:t>collide</a:t>
            </a:r>
            <a:r>
              <a:rPr lang="en-US" altLang="en-US" sz="3200" dirty="0"/>
              <a:t>.</a:t>
            </a:r>
          </a:p>
          <a:p>
            <a:pPr marL="381000" indent="-381000">
              <a:buFont typeface="Wingdings 2" panose="05020102010507070707" pitchFamily="18" charset="2"/>
              <a:buAutoNum type="arabicPeriod"/>
            </a:pPr>
            <a:r>
              <a:rPr lang="en-US" altLang="en-US" sz="3200" dirty="0"/>
              <a:t>The particles must collide with the </a:t>
            </a:r>
            <a:r>
              <a:rPr lang="en-US" altLang="en-US" sz="3200" b="1" dirty="0">
                <a:solidFill>
                  <a:srgbClr val="FF0000"/>
                </a:solidFill>
              </a:rPr>
              <a:t>correct</a:t>
            </a:r>
            <a:r>
              <a:rPr lang="en-US" altLang="en-US" sz="3200" dirty="0"/>
              <a:t> </a:t>
            </a:r>
            <a:r>
              <a:rPr lang="en-US" altLang="en-US" sz="3200" b="1" dirty="0">
                <a:solidFill>
                  <a:srgbClr val="FF0000"/>
                </a:solidFill>
              </a:rPr>
              <a:t>orientation</a:t>
            </a:r>
            <a:r>
              <a:rPr lang="en-US" altLang="en-US" sz="3200" dirty="0"/>
              <a:t>.</a:t>
            </a:r>
          </a:p>
          <a:p>
            <a:pPr marL="381000" indent="-381000">
              <a:buFont typeface="Wingdings 2" panose="05020102010507070707" pitchFamily="18" charset="2"/>
              <a:buAutoNum type="arabicPeriod"/>
            </a:pPr>
            <a:r>
              <a:rPr lang="en-US" altLang="en-US" sz="3200" dirty="0"/>
              <a:t>The particles must collide with </a:t>
            </a:r>
            <a:r>
              <a:rPr lang="en-US" altLang="en-US" sz="3200" b="1" dirty="0">
                <a:solidFill>
                  <a:srgbClr val="FF0000"/>
                </a:solidFill>
              </a:rPr>
              <a:t>sufficient energy</a:t>
            </a:r>
            <a:r>
              <a:rPr lang="en-US" altLang="en-US" sz="3200" dirty="0"/>
              <a:t> to form an activated complex.</a:t>
            </a:r>
          </a:p>
          <a:p>
            <a:pPr marL="381000" indent="-381000"/>
            <a:endParaRPr lang="en-US" alt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2531">
                                            <p:txEl>
                                              <p:pRg st="0" end="0"/>
                                            </p:txEl>
                                          </p:spTgt>
                                        </p:tgtEl>
                                        <p:attrNameLst>
                                          <p:attrName>style.visibility</p:attrName>
                                        </p:attrNameLst>
                                      </p:cBhvr>
                                      <p:to>
                                        <p:strVal val="visible"/>
                                      </p:to>
                                    </p:set>
                                    <p:animEffect transition="in" filter="fade">
                                      <p:cBhvr>
                                        <p:cTn id="7" dur="1000"/>
                                        <p:tgtEl>
                                          <p:spTgt spid="22531">
                                            <p:txEl>
                                              <p:pRg st="0" end="0"/>
                                            </p:txEl>
                                          </p:spTgt>
                                        </p:tgtEl>
                                      </p:cBhvr>
                                    </p:animEffect>
                                    <p:anim calcmode="lin" valueType="num">
                                      <p:cBhvr>
                                        <p:cTn id="8" dur="1000" fill="hold"/>
                                        <p:tgtEl>
                                          <p:spTgt spid="22531">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2531">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2531">
                                            <p:txEl>
                                              <p:pRg st="1" end="1"/>
                                            </p:txEl>
                                          </p:spTgt>
                                        </p:tgtEl>
                                        <p:attrNameLst>
                                          <p:attrName>style.visibility</p:attrName>
                                        </p:attrNameLst>
                                      </p:cBhvr>
                                      <p:to>
                                        <p:strVal val="visible"/>
                                      </p:to>
                                    </p:set>
                                    <p:animEffect transition="in" filter="fade">
                                      <p:cBhvr>
                                        <p:cTn id="14" dur="1000"/>
                                        <p:tgtEl>
                                          <p:spTgt spid="22531">
                                            <p:txEl>
                                              <p:pRg st="1" end="1"/>
                                            </p:txEl>
                                          </p:spTgt>
                                        </p:tgtEl>
                                      </p:cBhvr>
                                    </p:animEffect>
                                    <p:anim calcmode="lin" valueType="num">
                                      <p:cBhvr>
                                        <p:cTn id="15" dur="1000" fill="hold"/>
                                        <p:tgtEl>
                                          <p:spTgt spid="22531">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22531">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22531">
                                            <p:txEl>
                                              <p:pRg st="2" end="2"/>
                                            </p:txEl>
                                          </p:spTgt>
                                        </p:tgtEl>
                                        <p:attrNameLst>
                                          <p:attrName>style.visibility</p:attrName>
                                        </p:attrNameLst>
                                      </p:cBhvr>
                                      <p:to>
                                        <p:strVal val="visible"/>
                                      </p:to>
                                    </p:set>
                                    <p:animEffect transition="in" filter="fade">
                                      <p:cBhvr>
                                        <p:cTn id="21" dur="1000"/>
                                        <p:tgtEl>
                                          <p:spTgt spid="22531">
                                            <p:txEl>
                                              <p:pRg st="2" end="2"/>
                                            </p:txEl>
                                          </p:spTgt>
                                        </p:tgtEl>
                                      </p:cBhvr>
                                    </p:animEffect>
                                    <p:anim calcmode="lin" valueType="num">
                                      <p:cBhvr>
                                        <p:cTn id="22" dur="1000" fill="hold"/>
                                        <p:tgtEl>
                                          <p:spTgt spid="22531">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22531">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22531">
                                            <p:txEl>
                                              <p:pRg st="3" end="3"/>
                                            </p:txEl>
                                          </p:spTgt>
                                        </p:tgtEl>
                                        <p:attrNameLst>
                                          <p:attrName>style.visibility</p:attrName>
                                        </p:attrNameLst>
                                      </p:cBhvr>
                                      <p:to>
                                        <p:strVal val="visible"/>
                                      </p:to>
                                    </p:set>
                                    <p:animEffect transition="in" filter="fade">
                                      <p:cBhvr>
                                        <p:cTn id="28" dur="1000"/>
                                        <p:tgtEl>
                                          <p:spTgt spid="22531">
                                            <p:txEl>
                                              <p:pRg st="3" end="3"/>
                                            </p:txEl>
                                          </p:spTgt>
                                        </p:tgtEl>
                                      </p:cBhvr>
                                    </p:animEffect>
                                    <p:anim calcmode="lin" valueType="num">
                                      <p:cBhvr>
                                        <p:cTn id="29" dur="1000" fill="hold"/>
                                        <p:tgtEl>
                                          <p:spTgt spid="22531">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22531">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531"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sz="4400" b="1" dirty="0"/>
              <a:t>COLLISION THEORY</a:t>
            </a:r>
            <a:endParaRPr lang="en-US" sz="4400" dirty="0"/>
          </a:p>
        </p:txBody>
      </p:sp>
      <p:sp>
        <p:nvSpPr>
          <p:cNvPr id="3" name="Content Placeholder 2"/>
          <p:cNvSpPr>
            <a:spLocks noGrp="1"/>
          </p:cNvSpPr>
          <p:nvPr>
            <p:ph sz="quarter" idx="1"/>
          </p:nvPr>
        </p:nvSpPr>
        <p:spPr>
          <a:xfrm>
            <a:off x="301625" y="1527175"/>
            <a:ext cx="8504238" cy="4572000"/>
          </a:xfrm>
        </p:spPr>
        <p:txBody>
          <a:bodyPr/>
          <a:lstStyle/>
          <a:p>
            <a:pPr>
              <a:defRPr/>
            </a:pPr>
            <a:r>
              <a:rPr lang="en-US" dirty="0"/>
              <a:t>Collision theory helps explain why chemical reactions proceed through a series of steps called </a:t>
            </a:r>
            <a:r>
              <a:rPr lang="en-US" b="1" dirty="0">
                <a:solidFill>
                  <a:srgbClr val="FF0000"/>
                </a:solidFill>
              </a:rPr>
              <a:t>reaction mechanisms</a:t>
            </a:r>
            <a:r>
              <a:rPr lang="en-US" dirty="0"/>
              <a:t>.</a:t>
            </a:r>
          </a:p>
          <a:p>
            <a:pPr>
              <a:defRPr/>
            </a:pPr>
            <a:r>
              <a:rPr lang="en-US" dirty="0"/>
              <a:t>Most chemical equations show </a:t>
            </a:r>
            <a:r>
              <a:rPr lang="en-US" b="1" dirty="0">
                <a:solidFill>
                  <a:srgbClr val="FF0000"/>
                </a:solidFill>
              </a:rPr>
              <a:t>three or more </a:t>
            </a:r>
            <a:r>
              <a:rPr lang="en-US" dirty="0"/>
              <a:t>particles on the reactant side.</a:t>
            </a:r>
          </a:p>
          <a:p>
            <a:pPr>
              <a:defRPr/>
            </a:pPr>
            <a:r>
              <a:rPr lang="en-US" dirty="0"/>
              <a:t>Example: </a:t>
            </a:r>
          </a:p>
          <a:p>
            <a:pPr marL="0" indent="0" algn="ctr">
              <a:buNone/>
              <a:defRPr/>
            </a:pPr>
            <a:r>
              <a:rPr lang="en-US" dirty="0"/>
              <a:t>2 NO + F</a:t>
            </a:r>
            <a:r>
              <a:rPr lang="en-US" baseline="-25000" dirty="0"/>
              <a:t>2</a:t>
            </a:r>
            <a:r>
              <a:rPr lang="en-US" dirty="0"/>
              <a:t> yields 2 NOF</a:t>
            </a:r>
          </a:p>
          <a:p>
            <a:pPr lvl="1">
              <a:defRPr/>
            </a:pPr>
            <a:r>
              <a:rPr lang="en-US" dirty="0">
                <a:solidFill>
                  <a:schemeClr val="tx1"/>
                </a:solidFill>
              </a:rPr>
              <a:t>All three molecules do not meet to form the NOF molecule.  There is an </a:t>
            </a:r>
            <a:r>
              <a:rPr lang="en-US" b="1" dirty="0">
                <a:solidFill>
                  <a:srgbClr val="FF0000"/>
                </a:solidFill>
              </a:rPr>
              <a:t>intermediate</a:t>
            </a:r>
            <a:r>
              <a:rPr lang="en-US" dirty="0">
                <a:solidFill>
                  <a:schemeClr val="tx1"/>
                </a:solidFill>
              </a:rPr>
              <a:t> step first where one NO molecule collides first, and then the other one does.</a:t>
            </a:r>
          </a:p>
          <a:p>
            <a:pPr marL="0" indent="0">
              <a:buNone/>
              <a:defRPr/>
            </a:pPr>
            <a:endParaRPr lang="en-US" dirty="0"/>
          </a:p>
          <a:p>
            <a:pPr marL="0" indent="0">
              <a:buFont typeface="Wingdings 2" panose="05020102010507070707" pitchFamily="18" charset="2"/>
              <a:buNone/>
              <a:defRPr/>
            </a:pP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par>
                                <p:cTn id="24" presetID="42" presetClass="entr" presetSubtype="0" fill="hold" nodeType="withEffect">
                                  <p:stCondLst>
                                    <p:cond delay="0"/>
                                  </p:stCondLst>
                                  <p:childTnLst>
                                    <p:set>
                                      <p:cBhvr>
                                        <p:cTn id="25" dur="1" fill="hold">
                                          <p:stCondLst>
                                            <p:cond delay="0"/>
                                          </p:stCondLst>
                                        </p:cTn>
                                        <p:tgtEl>
                                          <p:spTgt spid="3">
                                            <p:txEl>
                                              <p:pRg st="3" end="3"/>
                                            </p:txEl>
                                          </p:spTgt>
                                        </p:tgtEl>
                                        <p:attrNameLst>
                                          <p:attrName>style.visibility</p:attrName>
                                        </p:attrNameLst>
                                      </p:cBhvr>
                                      <p:to>
                                        <p:strVal val="visible"/>
                                      </p:to>
                                    </p:set>
                                    <p:animEffect transition="in" filter="fade">
                                      <p:cBhvr>
                                        <p:cTn id="26" dur="1000"/>
                                        <p:tgtEl>
                                          <p:spTgt spid="3">
                                            <p:txEl>
                                              <p:pRg st="3" end="3"/>
                                            </p:txEl>
                                          </p:spTgt>
                                        </p:tgtEl>
                                      </p:cBhvr>
                                    </p:animEffect>
                                    <p:anim calcmode="lin" valueType="num">
                                      <p:cBhvr>
                                        <p:cTn id="27"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8"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nodeType="clickEffect">
                                  <p:stCondLst>
                                    <p:cond delay="0"/>
                                  </p:stCondLst>
                                  <p:childTnLst>
                                    <p:set>
                                      <p:cBhvr>
                                        <p:cTn id="32" dur="1" fill="hold">
                                          <p:stCondLst>
                                            <p:cond delay="0"/>
                                          </p:stCondLst>
                                        </p:cTn>
                                        <p:tgtEl>
                                          <p:spTgt spid="3">
                                            <p:txEl>
                                              <p:pRg st="4" end="4"/>
                                            </p:txEl>
                                          </p:spTgt>
                                        </p:tgtEl>
                                        <p:attrNameLst>
                                          <p:attrName>style.visibility</p:attrName>
                                        </p:attrNameLst>
                                      </p:cBhvr>
                                      <p:to>
                                        <p:strVal val="visible"/>
                                      </p:to>
                                    </p:set>
                                    <p:animEffect transition="in" filter="fade">
                                      <p:cBhvr>
                                        <p:cTn id="33" dur="1000"/>
                                        <p:tgtEl>
                                          <p:spTgt spid="3">
                                            <p:txEl>
                                              <p:pRg st="4" end="4"/>
                                            </p:txEl>
                                          </p:spTgt>
                                        </p:tgtEl>
                                      </p:cBhvr>
                                    </p:animEffect>
                                    <p:anim calcmode="lin" valueType="num">
                                      <p:cBhvr>
                                        <p:cTn id="34"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5"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sz="4400" b="1" dirty="0"/>
              <a:t>COLLISION THEORY</a:t>
            </a:r>
            <a:endParaRPr lang="en-US" sz="4400" dirty="0"/>
          </a:p>
        </p:txBody>
      </p:sp>
      <p:sp>
        <p:nvSpPr>
          <p:cNvPr id="3" name="Content Placeholder 2"/>
          <p:cNvSpPr>
            <a:spLocks noGrp="1"/>
          </p:cNvSpPr>
          <p:nvPr>
            <p:ph sz="quarter" idx="1"/>
          </p:nvPr>
        </p:nvSpPr>
        <p:spPr>
          <a:xfrm>
            <a:off x="301625" y="1527175"/>
            <a:ext cx="8504238" cy="4572000"/>
          </a:xfrm>
        </p:spPr>
        <p:txBody>
          <a:bodyPr/>
          <a:lstStyle/>
          <a:p>
            <a:pPr>
              <a:defRPr/>
            </a:pPr>
            <a:r>
              <a:rPr lang="en-US" dirty="0"/>
              <a:t>If there are </a:t>
            </a:r>
            <a:r>
              <a:rPr lang="en-US" b="1" dirty="0">
                <a:solidFill>
                  <a:srgbClr val="FF0000"/>
                </a:solidFill>
              </a:rPr>
              <a:t>no</a:t>
            </a:r>
            <a:r>
              <a:rPr lang="en-US" dirty="0"/>
              <a:t> collisions, there would be </a:t>
            </a:r>
            <a:r>
              <a:rPr lang="en-US" b="1" dirty="0">
                <a:solidFill>
                  <a:srgbClr val="FF0000"/>
                </a:solidFill>
              </a:rPr>
              <a:t>no</a:t>
            </a:r>
            <a:r>
              <a:rPr lang="en-US" dirty="0"/>
              <a:t> reactions.</a:t>
            </a:r>
          </a:p>
          <a:p>
            <a:pPr>
              <a:defRPr/>
            </a:pPr>
            <a:r>
              <a:rPr lang="en-US" dirty="0"/>
              <a:t>The collision must be </a:t>
            </a:r>
            <a:r>
              <a:rPr lang="en-US" b="1" dirty="0">
                <a:solidFill>
                  <a:srgbClr val="FF0000"/>
                </a:solidFill>
              </a:rPr>
              <a:t>effective</a:t>
            </a:r>
            <a:r>
              <a:rPr lang="en-US" dirty="0"/>
              <a:t> - a </a:t>
            </a:r>
            <a:r>
              <a:rPr lang="en-US" b="1" dirty="0">
                <a:solidFill>
                  <a:srgbClr val="FF0000"/>
                </a:solidFill>
              </a:rPr>
              <a:t>product</a:t>
            </a:r>
            <a:r>
              <a:rPr lang="en-US" dirty="0"/>
              <a:t> must be </a:t>
            </a:r>
            <a:r>
              <a:rPr lang="en-US" b="1" dirty="0">
                <a:solidFill>
                  <a:srgbClr val="FF0000"/>
                </a:solidFill>
              </a:rPr>
              <a:t>formed</a:t>
            </a:r>
            <a:r>
              <a:rPr lang="en-US" dirty="0"/>
              <a:t>.  Not many are.</a:t>
            </a:r>
          </a:p>
          <a:p>
            <a:pPr>
              <a:defRPr/>
            </a:pPr>
            <a:endParaRPr lang="en-US" dirty="0"/>
          </a:p>
          <a:p>
            <a:pPr marL="0" indent="0">
              <a:buFont typeface="Wingdings 2" panose="05020102010507070707" pitchFamily="18" charset="2"/>
              <a:buNone/>
              <a:defRPr/>
            </a:pPr>
            <a:endParaRPr lang="en-US" dirty="0"/>
          </a:p>
        </p:txBody>
      </p:sp>
    </p:spTree>
    <p:extLst>
      <p:ext uri="{BB962C8B-B14F-4D97-AF65-F5344CB8AC3E}">
        <p14:creationId xmlns:p14="http://schemas.microsoft.com/office/powerpoint/2010/main" val="22330297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a:spLocks noGrp="1"/>
          </p:cNvSpPr>
          <p:nvPr>
            <p:ph type="title"/>
          </p:nvPr>
        </p:nvSpPr>
        <p:spPr/>
        <p:txBody>
          <a:bodyPr/>
          <a:lstStyle/>
          <a:p>
            <a:pPr eaLnBrk="1" hangingPunct="1"/>
            <a:r>
              <a:rPr lang="en-US" altLang="en-US" b="1">
                <a:solidFill>
                  <a:srgbClr val="7B9899"/>
                </a:solidFill>
              </a:rPr>
              <a:t>FACTORS AFFECTING RXN RATE</a:t>
            </a:r>
          </a:p>
        </p:txBody>
      </p:sp>
      <p:sp>
        <p:nvSpPr>
          <p:cNvPr id="3" name="Content Placeholder 2"/>
          <p:cNvSpPr>
            <a:spLocks noGrp="1"/>
          </p:cNvSpPr>
          <p:nvPr>
            <p:ph sz="quarter" idx="1"/>
          </p:nvPr>
        </p:nvSpPr>
        <p:spPr>
          <a:xfrm>
            <a:off x="301625" y="1527175"/>
            <a:ext cx="8504238" cy="4873625"/>
          </a:xfrm>
        </p:spPr>
        <p:txBody>
          <a:bodyPr>
            <a:normAutofit fontScale="85000" lnSpcReduction="20000"/>
          </a:bodyPr>
          <a:lstStyle/>
          <a:p>
            <a:pPr marL="0" indent="0" eaLnBrk="1" fontAlgn="auto" hangingPunct="1">
              <a:spcAft>
                <a:spcPts val="0"/>
              </a:spcAft>
              <a:buFont typeface="Wingdings 2"/>
              <a:buNone/>
              <a:defRPr/>
            </a:pPr>
            <a:r>
              <a:rPr lang="en-US" b="1" dirty="0"/>
              <a:t>DEMO: solid vs. liquids</a:t>
            </a:r>
          </a:p>
          <a:p>
            <a:pPr marL="0" indent="0" eaLnBrk="1" fontAlgn="auto" hangingPunct="1">
              <a:spcAft>
                <a:spcPts val="0"/>
              </a:spcAft>
              <a:buFont typeface="Wingdings 2"/>
              <a:buNone/>
              <a:defRPr/>
            </a:pPr>
            <a:endParaRPr lang="en-US" b="1" dirty="0"/>
          </a:p>
          <a:p>
            <a:pPr marL="0" indent="0" eaLnBrk="1" fontAlgn="auto" hangingPunct="1">
              <a:spcAft>
                <a:spcPts val="0"/>
              </a:spcAft>
              <a:buFont typeface="Wingdings 2"/>
              <a:buNone/>
              <a:defRPr/>
            </a:pPr>
            <a:r>
              <a:rPr lang="en-US" b="1" dirty="0"/>
              <a:t>A.  </a:t>
            </a:r>
            <a:r>
              <a:rPr lang="en-US" b="1" dirty="0">
                <a:solidFill>
                  <a:srgbClr val="FF0000"/>
                </a:solidFill>
              </a:rPr>
              <a:t>Nature of the Reactants</a:t>
            </a:r>
          </a:p>
          <a:p>
            <a:pPr marL="274320" indent="-274320" eaLnBrk="1" fontAlgn="auto" hangingPunct="1">
              <a:spcAft>
                <a:spcPts val="0"/>
              </a:spcAft>
              <a:buFont typeface="Wingdings 2"/>
              <a:buChar char=""/>
              <a:defRPr/>
            </a:pPr>
            <a:r>
              <a:rPr lang="en-US" dirty="0"/>
              <a:t>The rate of a reaction depends on the particular reactants and the complexity of the bonds that have to be broken and formed in order for the reaction to proceed.</a:t>
            </a:r>
          </a:p>
          <a:p>
            <a:pPr marL="274320" indent="-274320" eaLnBrk="1" fontAlgn="auto" hangingPunct="1">
              <a:spcAft>
                <a:spcPts val="0"/>
              </a:spcAft>
              <a:buFont typeface="Wingdings 2"/>
              <a:buChar char=""/>
              <a:defRPr/>
            </a:pPr>
            <a:r>
              <a:rPr lang="en-US" dirty="0"/>
              <a:t>Slight rearrangement of atoms is usually rapid at room temperature.  Ionic reactions occur very fast.  </a:t>
            </a:r>
            <a:r>
              <a:rPr lang="en-US" i="1" dirty="0"/>
              <a:t>Why is that?</a:t>
            </a:r>
            <a:endParaRPr lang="en-US" dirty="0"/>
          </a:p>
          <a:p>
            <a:pPr marL="274320" indent="-274320" eaLnBrk="1" fontAlgn="auto" hangingPunct="1">
              <a:spcAft>
                <a:spcPts val="0"/>
              </a:spcAft>
              <a:buFont typeface="Wingdings 2"/>
              <a:buChar char=""/>
              <a:defRPr/>
            </a:pPr>
            <a:endParaRPr lang="en-US" dirty="0"/>
          </a:p>
          <a:p>
            <a:pPr marL="274320" indent="-274320" eaLnBrk="1" fontAlgn="auto" hangingPunct="1">
              <a:spcAft>
                <a:spcPts val="0"/>
              </a:spcAft>
              <a:buFont typeface="Wingdings 2"/>
              <a:buChar char=""/>
              <a:defRPr/>
            </a:pPr>
            <a:r>
              <a:rPr lang="en-US" dirty="0"/>
              <a:t>Reactions involving covalent bonds take place more slowly at room temperature.</a:t>
            </a:r>
          </a:p>
          <a:p>
            <a:pPr marL="274320" indent="-274320" eaLnBrk="1" fontAlgn="auto" hangingPunct="1">
              <a:spcAft>
                <a:spcPts val="0"/>
              </a:spcAft>
              <a:buFont typeface="Wingdings 2"/>
              <a:buChar char=""/>
              <a:defRPr/>
            </a:pPr>
            <a:r>
              <a:rPr lang="en-US" dirty="0"/>
              <a:t>The phase of the reactants can have an effect on reaction rate.  Homogeneous reactions occur more rapidly than heterogeneous reactions.  Reaction rates should be highest among gases rather than liquids or solids.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1000"/>
                                        <p:tgtEl>
                                          <p:spTgt spid="3">
                                            <p:txEl>
                                              <p:pRg st="2" end="2"/>
                                            </p:txEl>
                                          </p:spTgt>
                                        </p:tgtEl>
                                      </p:cBhvr>
                                    </p:animEffect>
                                    <p:anim calcmode="lin" valueType="num">
                                      <p:cBhvr>
                                        <p:cTn id="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3" end="3"/>
                                            </p:txEl>
                                          </p:spTgt>
                                        </p:tgtEl>
                                        <p:attrNameLst>
                                          <p:attrName>style.visibility</p:attrName>
                                        </p:attrNameLst>
                                      </p:cBhvr>
                                      <p:to>
                                        <p:strVal val="visible"/>
                                      </p:to>
                                    </p:set>
                                    <p:animEffect transition="in" filter="fade">
                                      <p:cBhvr>
                                        <p:cTn id="14" dur="1000"/>
                                        <p:tgtEl>
                                          <p:spTgt spid="3">
                                            <p:txEl>
                                              <p:pRg st="3" end="3"/>
                                            </p:txEl>
                                          </p:spTgt>
                                        </p:tgtEl>
                                      </p:cBhvr>
                                    </p:animEffect>
                                    <p:anim calcmode="lin" valueType="num">
                                      <p:cBhvr>
                                        <p:cTn id="15"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fade">
                                      <p:cBhvr>
                                        <p:cTn id="21" dur="1000"/>
                                        <p:tgtEl>
                                          <p:spTgt spid="3">
                                            <p:txEl>
                                              <p:pRg st="4" end="4"/>
                                            </p:txEl>
                                          </p:spTgt>
                                        </p:tgtEl>
                                      </p:cBhvr>
                                    </p:animEffect>
                                    <p:anim calcmode="lin" valueType="num">
                                      <p:cBhvr>
                                        <p:cTn id="22"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3">
                                            <p:txEl>
                                              <p:pRg st="6" end="6"/>
                                            </p:txEl>
                                          </p:spTgt>
                                        </p:tgtEl>
                                        <p:attrNameLst>
                                          <p:attrName>style.visibility</p:attrName>
                                        </p:attrNameLst>
                                      </p:cBhvr>
                                      <p:to>
                                        <p:strVal val="visible"/>
                                      </p:to>
                                    </p:set>
                                    <p:animEffect transition="in" filter="fade">
                                      <p:cBhvr>
                                        <p:cTn id="28" dur="1000"/>
                                        <p:tgtEl>
                                          <p:spTgt spid="3">
                                            <p:txEl>
                                              <p:pRg st="6" end="6"/>
                                            </p:txEl>
                                          </p:spTgt>
                                        </p:tgtEl>
                                      </p:cBhvr>
                                    </p:animEffect>
                                    <p:anim calcmode="lin" valueType="num">
                                      <p:cBhvr>
                                        <p:cTn id="29"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6" end="6"/>
                                            </p:txEl>
                                          </p:spTgt>
                                        </p:tgtEl>
                                        <p:attrNameLst>
                                          <p:attrName>ppt_y</p:attrName>
                                        </p:attrNameLst>
                                      </p:cBhvr>
                                      <p:tavLst>
                                        <p:tav tm="0">
                                          <p:val>
                                            <p:strVal val="#ppt_y+.1"/>
                                          </p:val>
                                        </p:tav>
                                        <p:tav tm="100000">
                                          <p:val>
                                            <p:strVal val="#ppt_y"/>
                                          </p:val>
                                        </p:tav>
                                      </p:tavLst>
                                    </p:anim>
                                  </p:childTnLst>
                                </p:cTn>
                              </p:par>
                              <p:par>
                                <p:cTn id="31" presetID="42" presetClass="entr" presetSubtype="0" fill="hold" nodeType="withEffect">
                                  <p:stCondLst>
                                    <p:cond delay="0"/>
                                  </p:stCondLst>
                                  <p:childTnLst>
                                    <p:set>
                                      <p:cBhvr>
                                        <p:cTn id="32" dur="1" fill="hold">
                                          <p:stCondLst>
                                            <p:cond delay="0"/>
                                          </p:stCondLst>
                                        </p:cTn>
                                        <p:tgtEl>
                                          <p:spTgt spid="3">
                                            <p:txEl>
                                              <p:pRg st="7" end="7"/>
                                            </p:txEl>
                                          </p:spTgt>
                                        </p:tgtEl>
                                        <p:attrNameLst>
                                          <p:attrName>style.visibility</p:attrName>
                                        </p:attrNameLst>
                                      </p:cBhvr>
                                      <p:to>
                                        <p:strVal val="visible"/>
                                      </p:to>
                                    </p:set>
                                    <p:animEffect transition="in" filter="fade">
                                      <p:cBhvr>
                                        <p:cTn id="33" dur="1000"/>
                                        <p:tgtEl>
                                          <p:spTgt spid="3">
                                            <p:txEl>
                                              <p:pRg st="7" end="7"/>
                                            </p:txEl>
                                          </p:spTgt>
                                        </p:tgtEl>
                                      </p:cBhvr>
                                    </p:animEffect>
                                    <p:anim calcmode="lin" valueType="num">
                                      <p:cBhvr>
                                        <p:cTn id="34"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35"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p:cNvSpPr>
            <a:spLocks noGrp="1"/>
          </p:cNvSpPr>
          <p:nvPr>
            <p:ph type="title"/>
          </p:nvPr>
        </p:nvSpPr>
        <p:spPr/>
        <p:txBody>
          <a:bodyPr/>
          <a:lstStyle/>
          <a:p>
            <a:pPr eaLnBrk="1" hangingPunct="1"/>
            <a:r>
              <a:rPr lang="en-US" altLang="en-US" b="1">
                <a:solidFill>
                  <a:srgbClr val="7B9899"/>
                </a:solidFill>
              </a:rPr>
              <a:t>FACTORS AFFECTING RXN RATE</a:t>
            </a:r>
            <a:endParaRPr lang="en-US" altLang="en-US">
              <a:solidFill>
                <a:srgbClr val="7B9899"/>
              </a:solidFill>
            </a:endParaRPr>
          </a:p>
        </p:txBody>
      </p:sp>
      <p:sp>
        <p:nvSpPr>
          <p:cNvPr id="3" name="Content Placeholder 2"/>
          <p:cNvSpPr>
            <a:spLocks noGrp="1"/>
          </p:cNvSpPr>
          <p:nvPr>
            <p:ph sz="quarter" idx="1"/>
          </p:nvPr>
        </p:nvSpPr>
        <p:spPr>
          <a:xfrm>
            <a:off x="301625" y="1527175"/>
            <a:ext cx="8504238" cy="4572000"/>
          </a:xfrm>
        </p:spPr>
        <p:txBody>
          <a:bodyPr>
            <a:normAutofit/>
          </a:bodyPr>
          <a:lstStyle/>
          <a:p>
            <a:pPr marL="0" indent="0" eaLnBrk="1" fontAlgn="auto" hangingPunct="1">
              <a:spcAft>
                <a:spcPts val="0"/>
              </a:spcAft>
              <a:buFont typeface="Wingdings 2"/>
              <a:buNone/>
              <a:defRPr/>
            </a:pPr>
            <a:r>
              <a:rPr lang="en-US" b="1" dirty="0"/>
              <a:t>DEMO: 30% vs. 3%</a:t>
            </a:r>
          </a:p>
          <a:p>
            <a:pPr marL="0" indent="0" eaLnBrk="1" fontAlgn="auto" hangingPunct="1">
              <a:spcAft>
                <a:spcPts val="0"/>
              </a:spcAft>
              <a:buFont typeface="Wingdings 2"/>
              <a:buNone/>
              <a:defRPr/>
            </a:pPr>
            <a:endParaRPr lang="en-US" u="sng" dirty="0"/>
          </a:p>
          <a:p>
            <a:pPr marL="0" indent="0" eaLnBrk="1" fontAlgn="auto" hangingPunct="1">
              <a:spcAft>
                <a:spcPts val="0"/>
              </a:spcAft>
              <a:buFont typeface="Wingdings 2"/>
              <a:buNone/>
              <a:defRPr/>
            </a:pPr>
            <a:r>
              <a:rPr lang="en-US" b="1" dirty="0"/>
              <a:t>B.  </a:t>
            </a:r>
            <a:r>
              <a:rPr lang="en-US" b="1" dirty="0">
                <a:solidFill>
                  <a:srgbClr val="FF0000"/>
                </a:solidFill>
              </a:rPr>
              <a:t>Concentration</a:t>
            </a:r>
          </a:p>
          <a:p>
            <a:pPr marL="274320" indent="-274320" eaLnBrk="1" fontAlgn="auto" hangingPunct="1">
              <a:spcAft>
                <a:spcPts val="0"/>
              </a:spcAft>
              <a:buFont typeface="Wingdings 2"/>
              <a:buChar char=""/>
              <a:defRPr/>
            </a:pPr>
            <a:r>
              <a:rPr lang="en-US" dirty="0"/>
              <a:t>Remember that the rate of reaction is defined as a change in the concentration over time.  </a:t>
            </a:r>
          </a:p>
          <a:p>
            <a:pPr marL="274320" indent="-274320" eaLnBrk="1" fontAlgn="auto" hangingPunct="1">
              <a:spcAft>
                <a:spcPts val="0"/>
              </a:spcAft>
              <a:buFont typeface="Wingdings 2"/>
              <a:buChar char=""/>
              <a:defRPr/>
            </a:pPr>
            <a:r>
              <a:rPr lang="en-US" dirty="0"/>
              <a:t>WHY: Increase concentration and there are more particles in a given volume.  So, the chances of the particles colliding increase.  </a:t>
            </a:r>
          </a:p>
          <a:p>
            <a:pPr marL="274320" indent="-274320" eaLnBrk="1" fontAlgn="auto" hangingPunct="1">
              <a:spcAft>
                <a:spcPts val="0"/>
              </a:spcAft>
              <a:buFont typeface="Wingdings 2"/>
              <a:buChar char=""/>
              <a:defRPr/>
            </a:pP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1000"/>
                                        <p:tgtEl>
                                          <p:spTgt spid="3">
                                            <p:txEl>
                                              <p:pRg st="2" end="2"/>
                                            </p:txEl>
                                          </p:spTgt>
                                        </p:tgtEl>
                                      </p:cBhvr>
                                    </p:animEffect>
                                    <p:anim calcmode="lin" valueType="num">
                                      <p:cBhvr>
                                        <p:cTn id="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3" end="3"/>
                                            </p:txEl>
                                          </p:spTgt>
                                        </p:tgtEl>
                                        <p:attrNameLst>
                                          <p:attrName>style.visibility</p:attrName>
                                        </p:attrNameLst>
                                      </p:cBhvr>
                                      <p:to>
                                        <p:strVal val="visible"/>
                                      </p:to>
                                    </p:set>
                                    <p:animEffect transition="in" filter="fade">
                                      <p:cBhvr>
                                        <p:cTn id="14" dur="1000"/>
                                        <p:tgtEl>
                                          <p:spTgt spid="3">
                                            <p:txEl>
                                              <p:pRg st="3" end="3"/>
                                            </p:txEl>
                                          </p:spTgt>
                                        </p:tgtEl>
                                      </p:cBhvr>
                                    </p:animEffect>
                                    <p:anim calcmode="lin" valueType="num">
                                      <p:cBhvr>
                                        <p:cTn id="15"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fade">
                                      <p:cBhvr>
                                        <p:cTn id="21" dur="1000"/>
                                        <p:tgtEl>
                                          <p:spTgt spid="3">
                                            <p:txEl>
                                              <p:pRg st="4" end="4"/>
                                            </p:txEl>
                                          </p:spTgt>
                                        </p:tgtEl>
                                      </p:cBhvr>
                                    </p:animEffect>
                                    <p:anim calcmode="lin" valueType="num">
                                      <p:cBhvr>
                                        <p:cTn id="22"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p:cNvSpPr>
            <a:spLocks noGrp="1"/>
          </p:cNvSpPr>
          <p:nvPr>
            <p:ph type="title"/>
          </p:nvPr>
        </p:nvSpPr>
        <p:spPr/>
        <p:txBody>
          <a:bodyPr/>
          <a:lstStyle/>
          <a:p>
            <a:pPr eaLnBrk="1" hangingPunct="1"/>
            <a:r>
              <a:rPr lang="en-US" altLang="en-US" b="1">
                <a:solidFill>
                  <a:srgbClr val="7B9899"/>
                </a:solidFill>
              </a:rPr>
              <a:t>FACTORS AFFECTING RXN RATE</a:t>
            </a:r>
            <a:endParaRPr lang="en-US" altLang="en-US">
              <a:solidFill>
                <a:srgbClr val="7B9899"/>
              </a:solidFill>
            </a:endParaRPr>
          </a:p>
        </p:txBody>
      </p:sp>
      <p:sp>
        <p:nvSpPr>
          <p:cNvPr id="3" name="Content Placeholder 2"/>
          <p:cNvSpPr>
            <a:spLocks noGrp="1"/>
          </p:cNvSpPr>
          <p:nvPr>
            <p:ph sz="quarter" idx="1"/>
          </p:nvPr>
        </p:nvSpPr>
        <p:spPr>
          <a:xfrm>
            <a:off x="301625" y="1527175"/>
            <a:ext cx="8504238" cy="4572000"/>
          </a:xfrm>
        </p:spPr>
        <p:txBody>
          <a:bodyPr>
            <a:normAutofit/>
          </a:bodyPr>
          <a:lstStyle/>
          <a:p>
            <a:pPr marL="0" indent="0" eaLnBrk="1" fontAlgn="auto" hangingPunct="1">
              <a:spcAft>
                <a:spcPts val="0"/>
              </a:spcAft>
              <a:buFont typeface="Wingdings 2"/>
              <a:buNone/>
              <a:defRPr/>
            </a:pPr>
            <a:r>
              <a:rPr lang="en-US" b="1" dirty="0"/>
              <a:t>DEMO: clump vs. powder</a:t>
            </a:r>
          </a:p>
          <a:p>
            <a:pPr marL="0" indent="0" eaLnBrk="1" fontAlgn="auto" hangingPunct="1">
              <a:spcAft>
                <a:spcPts val="0"/>
              </a:spcAft>
              <a:buFont typeface="Wingdings 2"/>
              <a:buNone/>
              <a:defRPr/>
            </a:pPr>
            <a:endParaRPr lang="en-US" b="1" dirty="0"/>
          </a:p>
          <a:p>
            <a:pPr marL="0" indent="0" eaLnBrk="1" fontAlgn="auto" hangingPunct="1">
              <a:spcAft>
                <a:spcPts val="0"/>
              </a:spcAft>
              <a:buFont typeface="Wingdings 2"/>
              <a:buNone/>
              <a:defRPr/>
            </a:pPr>
            <a:r>
              <a:rPr lang="en-US" b="1" dirty="0"/>
              <a:t>C.  </a:t>
            </a:r>
            <a:r>
              <a:rPr lang="en-US" b="1" dirty="0">
                <a:solidFill>
                  <a:srgbClr val="FF0000"/>
                </a:solidFill>
              </a:rPr>
              <a:t>Surface Area</a:t>
            </a:r>
          </a:p>
          <a:p>
            <a:pPr marL="274320" indent="-274320" eaLnBrk="1" fontAlgn="auto" hangingPunct="1">
              <a:spcAft>
                <a:spcPts val="0"/>
              </a:spcAft>
              <a:buFont typeface="Wingdings 2"/>
              <a:buChar char=""/>
              <a:defRPr/>
            </a:pPr>
            <a:r>
              <a:rPr lang="en-US" dirty="0"/>
              <a:t>The larger the surface area of the reactant, the greater the number of particles that are exposed for the reaction.  </a:t>
            </a:r>
          </a:p>
          <a:p>
            <a:pPr marL="274320" indent="-274320" eaLnBrk="1" fontAlgn="auto" hangingPunct="1">
              <a:spcAft>
                <a:spcPts val="0"/>
              </a:spcAft>
              <a:buFont typeface="Wingdings 2"/>
              <a:buChar char=""/>
              <a:defRPr/>
            </a:pPr>
            <a:r>
              <a:rPr lang="en-US" dirty="0"/>
              <a:t>WHY: Increasing the surface area increases the frequency of collisions.</a:t>
            </a:r>
          </a:p>
          <a:p>
            <a:pPr marL="274320" indent="-274320" eaLnBrk="1" fontAlgn="auto" hangingPunct="1">
              <a:spcAft>
                <a:spcPts val="0"/>
              </a:spcAft>
              <a:buFont typeface="Wingdings 2"/>
              <a:buChar char=""/>
              <a:defRPr/>
            </a:pP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1000"/>
                                        <p:tgtEl>
                                          <p:spTgt spid="3">
                                            <p:txEl>
                                              <p:pRg st="2" end="2"/>
                                            </p:txEl>
                                          </p:spTgt>
                                        </p:tgtEl>
                                      </p:cBhvr>
                                    </p:animEffect>
                                    <p:anim calcmode="lin" valueType="num">
                                      <p:cBhvr>
                                        <p:cTn id="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3" end="3"/>
                                            </p:txEl>
                                          </p:spTgt>
                                        </p:tgtEl>
                                        <p:attrNameLst>
                                          <p:attrName>style.visibility</p:attrName>
                                        </p:attrNameLst>
                                      </p:cBhvr>
                                      <p:to>
                                        <p:strVal val="visible"/>
                                      </p:to>
                                    </p:set>
                                    <p:animEffect transition="in" filter="fade">
                                      <p:cBhvr>
                                        <p:cTn id="14" dur="1000"/>
                                        <p:tgtEl>
                                          <p:spTgt spid="3">
                                            <p:txEl>
                                              <p:pRg st="3" end="3"/>
                                            </p:txEl>
                                          </p:spTgt>
                                        </p:tgtEl>
                                      </p:cBhvr>
                                    </p:animEffect>
                                    <p:anim calcmode="lin" valueType="num">
                                      <p:cBhvr>
                                        <p:cTn id="15"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fade">
                                      <p:cBhvr>
                                        <p:cTn id="21" dur="1000"/>
                                        <p:tgtEl>
                                          <p:spTgt spid="3">
                                            <p:txEl>
                                              <p:pRg st="4" end="4"/>
                                            </p:txEl>
                                          </p:spTgt>
                                        </p:tgtEl>
                                      </p:cBhvr>
                                    </p:animEffect>
                                    <p:anim calcmode="lin" valueType="num">
                                      <p:cBhvr>
                                        <p:cTn id="22"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p:cNvSpPr>
            <a:spLocks noGrp="1"/>
          </p:cNvSpPr>
          <p:nvPr>
            <p:ph type="title"/>
          </p:nvPr>
        </p:nvSpPr>
        <p:spPr/>
        <p:txBody>
          <a:bodyPr/>
          <a:lstStyle/>
          <a:p>
            <a:pPr eaLnBrk="1" hangingPunct="1"/>
            <a:r>
              <a:rPr lang="en-US" altLang="en-US" b="1">
                <a:solidFill>
                  <a:srgbClr val="7B9899"/>
                </a:solidFill>
              </a:rPr>
              <a:t>FACTORS AFFECTING RXN RATE</a:t>
            </a:r>
            <a:endParaRPr lang="en-US" altLang="en-US">
              <a:solidFill>
                <a:srgbClr val="7B9899"/>
              </a:solidFill>
            </a:endParaRPr>
          </a:p>
        </p:txBody>
      </p:sp>
      <p:sp>
        <p:nvSpPr>
          <p:cNvPr id="27651" name="Content Placeholder 2"/>
          <p:cNvSpPr>
            <a:spLocks noGrp="1"/>
          </p:cNvSpPr>
          <p:nvPr>
            <p:ph sz="quarter" idx="1"/>
          </p:nvPr>
        </p:nvSpPr>
        <p:spPr>
          <a:xfrm>
            <a:off x="301625" y="1527175"/>
            <a:ext cx="8504238" cy="4572000"/>
          </a:xfrm>
        </p:spPr>
        <p:txBody>
          <a:bodyPr/>
          <a:lstStyle/>
          <a:p>
            <a:pPr marL="0" indent="0" eaLnBrk="1" hangingPunct="1">
              <a:buFont typeface="Wingdings 2" panose="05020102010507070707" pitchFamily="18" charset="2"/>
              <a:buNone/>
            </a:pPr>
            <a:r>
              <a:rPr lang="en-US" altLang="en-US" b="1" dirty="0"/>
              <a:t>DEMO: cold vs. room vs. hot</a:t>
            </a:r>
          </a:p>
          <a:p>
            <a:pPr marL="0" indent="0" eaLnBrk="1" hangingPunct="1">
              <a:buFont typeface="Wingdings 2" panose="05020102010507070707" pitchFamily="18" charset="2"/>
              <a:buNone/>
            </a:pPr>
            <a:endParaRPr lang="en-US" altLang="en-US" u="sng" dirty="0"/>
          </a:p>
          <a:p>
            <a:pPr marL="0" indent="0" eaLnBrk="1" hangingPunct="1">
              <a:buFont typeface="Wingdings 2" panose="05020102010507070707" pitchFamily="18" charset="2"/>
              <a:buNone/>
            </a:pPr>
            <a:r>
              <a:rPr lang="en-US" altLang="en-US" b="1" dirty="0"/>
              <a:t>D.  </a:t>
            </a:r>
            <a:r>
              <a:rPr lang="en-US" altLang="en-US" b="1" dirty="0">
                <a:solidFill>
                  <a:srgbClr val="FF0000"/>
                </a:solidFill>
              </a:rPr>
              <a:t>Temperature</a:t>
            </a:r>
          </a:p>
          <a:p>
            <a:pPr marL="0" indent="0" eaLnBrk="1" hangingPunct="1"/>
            <a:r>
              <a:rPr lang="en-US" altLang="en-US" dirty="0"/>
              <a:t> Increased temperature usually increases the reaction rate.  The temperature rises and the average kinetic energy increases.  The faster the molecules move, the more frequently they will collide.  </a:t>
            </a:r>
          </a:p>
          <a:p>
            <a:pPr marL="0" indent="0" eaLnBrk="1" hangingPunct="1"/>
            <a:r>
              <a:rPr lang="en-US" altLang="en-US" dirty="0"/>
              <a:t>Increasing the temperature gives more particles the required activation energy and also increases the effectiveness of the collision.</a:t>
            </a:r>
          </a:p>
          <a:p>
            <a:pPr marL="0" indent="0" eaLnBrk="1" hangingPunct="1"/>
            <a:endParaRPr lang="en-US" alt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7651">
                                            <p:txEl>
                                              <p:pRg st="2" end="2"/>
                                            </p:txEl>
                                          </p:spTgt>
                                        </p:tgtEl>
                                        <p:attrNameLst>
                                          <p:attrName>style.visibility</p:attrName>
                                        </p:attrNameLst>
                                      </p:cBhvr>
                                      <p:to>
                                        <p:strVal val="visible"/>
                                      </p:to>
                                    </p:set>
                                    <p:animEffect transition="in" filter="fade">
                                      <p:cBhvr>
                                        <p:cTn id="7" dur="1000"/>
                                        <p:tgtEl>
                                          <p:spTgt spid="27651">
                                            <p:txEl>
                                              <p:pRg st="2" end="2"/>
                                            </p:txEl>
                                          </p:spTgt>
                                        </p:tgtEl>
                                      </p:cBhvr>
                                    </p:animEffect>
                                    <p:anim calcmode="lin" valueType="num">
                                      <p:cBhvr>
                                        <p:cTn id="8" dur="1000" fill="hold"/>
                                        <p:tgtEl>
                                          <p:spTgt spid="27651">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27651">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27651">
                                            <p:txEl>
                                              <p:pRg st="3" end="3"/>
                                            </p:txEl>
                                          </p:spTgt>
                                        </p:tgtEl>
                                        <p:attrNameLst>
                                          <p:attrName>style.visibility</p:attrName>
                                        </p:attrNameLst>
                                      </p:cBhvr>
                                      <p:to>
                                        <p:strVal val="visible"/>
                                      </p:to>
                                    </p:set>
                                    <p:animEffect transition="in" filter="fade">
                                      <p:cBhvr>
                                        <p:cTn id="14" dur="1000"/>
                                        <p:tgtEl>
                                          <p:spTgt spid="27651">
                                            <p:txEl>
                                              <p:pRg st="3" end="3"/>
                                            </p:txEl>
                                          </p:spTgt>
                                        </p:tgtEl>
                                      </p:cBhvr>
                                    </p:animEffect>
                                    <p:anim calcmode="lin" valueType="num">
                                      <p:cBhvr>
                                        <p:cTn id="15" dur="1000" fill="hold"/>
                                        <p:tgtEl>
                                          <p:spTgt spid="27651">
                                            <p:txEl>
                                              <p:pRg st="3" end="3"/>
                                            </p:txEl>
                                          </p:spTgt>
                                        </p:tgtEl>
                                        <p:attrNameLst>
                                          <p:attrName>ppt_x</p:attrName>
                                        </p:attrNameLst>
                                      </p:cBhvr>
                                      <p:tavLst>
                                        <p:tav tm="0">
                                          <p:val>
                                            <p:strVal val="#ppt_x"/>
                                          </p:val>
                                        </p:tav>
                                        <p:tav tm="100000">
                                          <p:val>
                                            <p:strVal val="#ppt_x"/>
                                          </p:val>
                                        </p:tav>
                                      </p:tavLst>
                                    </p:anim>
                                    <p:anim calcmode="lin" valueType="num">
                                      <p:cBhvr>
                                        <p:cTn id="16" dur="1000" fill="hold"/>
                                        <p:tgtEl>
                                          <p:spTgt spid="27651">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27651">
                                            <p:txEl>
                                              <p:pRg st="4" end="4"/>
                                            </p:txEl>
                                          </p:spTgt>
                                        </p:tgtEl>
                                        <p:attrNameLst>
                                          <p:attrName>style.visibility</p:attrName>
                                        </p:attrNameLst>
                                      </p:cBhvr>
                                      <p:to>
                                        <p:strVal val="visible"/>
                                      </p:to>
                                    </p:set>
                                    <p:animEffect transition="in" filter="fade">
                                      <p:cBhvr>
                                        <p:cTn id="21" dur="1000"/>
                                        <p:tgtEl>
                                          <p:spTgt spid="27651">
                                            <p:txEl>
                                              <p:pRg st="4" end="4"/>
                                            </p:txEl>
                                          </p:spTgt>
                                        </p:tgtEl>
                                      </p:cBhvr>
                                    </p:animEffect>
                                    <p:anim calcmode="lin" valueType="num">
                                      <p:cBhvr>
                                        <p:cTn id="22" dur="1000" fill="hold"/>
                                        <p:tgtEl>
                                          <p:spTgt spid="27651">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27651">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169127"/>
            <a:ext cx="8534400" cy="685800"/>
          </a:xfrm>
        </p:spPr>
        <p:txBody>
          <a:bodyPr/>
          <a:lstStyle/>
          <a:p>
            <a:pPr>
              <a:defRPr/>
            </a:pPr>
            <a:r>
              <a:rPr lang="en-US" sz="4400" b="1" dirty="0"/>
              <a:t>TEMPERATURE</a:t>
            </a:r>
          </a:p>
        </p:txBody>
      </p:sp>
      <p:pic>
        <p:nvPicPr>
          <p:cNvPr id="28675" name="Picture 3" descr="Temp graph.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838200"/>
            <a:ext cx="9144000" cy="472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676" name="TextBox 4"/>
          <p:cNvSpPr txBox="1">
            <a:spLocks noChangeArrowheads="1"/>
          </p:cNvSpPr>
          <p:nvPr/>
        </p:nvSpPr>
        <p:spPr bwMode="auto">
          <a:xfrm>
            <a:off x="152400" y="5486400"/>
            <a:ext cx="8610600"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5000"/>
              <a:buFont typeface="Wingdings 2" panose="05020102010507070707" pitchFamily="18" charset="2"/>
              <a:buChar char=""/>
              <a:defRPr sz="2700">
                <a:solidFill>
                  <a:schemeClr val="tx1"/>
                </a:solidFill>
                <a:latin typeface="Georgia" panose="02040502050405020303" pitchFamily="18" charset="0"/>
              </a:defRPr>
            </a:lvl1pPr>
            <a:lvl2pPr marL="742950" indent="-285750">
              <a:spcBef>
                <a:spcPct val="20000"/>
              </a:spcBef>
              <a:buClr>
                <a:schemeClr val="accent2"/>
              </a:buClr>
              <a:buSzPct val="70000"/>
              <a:buFont typeface="Wingdings" panose="05000000000000000000" pitchFamily="2" charset="2"/>
              <a:buChar char=""/>
              <a:defRPr sz="2200">
                <a:solidFill>
                  <a:schemeClr val="tx2"/>
                </a:solidFill>
                <a:latin typeface="Georgia" panose="02040502050405020303" pitchFamily="18" charset="0"/>
              </a:defRPr>
            </a:lvl2pPr>
            <a:lvl3pPr marL="1143000" indent="-228600">
              <a:spcBef>
                <a:spcPct val="20000"/>
              </a:spcBef>
              <a:buClr>
                <a:srgbClr val="8CADAE"/>
              </a:buClr>
              <a:buSzPct val="75000"/>
              <a:buFont typeface="Wingdings 2" panose="05020102010507070707" pitchFamily="18" charset="2"/>
              <a:buChar char=""/>
              <a:defRPr sz="2000">
                <a:solidFill>
                  <a:schemeClr val="tx1"/>
                </a:solidFill>
                <a:latin typeface="Georgia" panose="02040502050405020303" pitchFamily="18" charset="0"/>
              </a:defRPr>
            </a:lvl3pPr>
            <a:lvl4pPr marL="1600200" indent="-228600">
              <a:spcBef>
                <a:spcPct val="20000"/>
              </a:spcBef>
              <a:buClr>
                <a:srgbClr val="8C7B70"/>
              </a:buClr>
              <a:buSzPct val="70000"/>
              <a:buFont typeface="Wingdings" panose="05000000000000000000" pitchFamily="2" charset="2"/>
              <a:buChar char=""/>
              <a:defRPr sz="2000">
                <a:solidFill>
                  <a:schemeClr val="tx2"/>
                </a:solidFill>
                <a:latin typeface="Georgia" panose="02040502050405020303" pitchFamily="18" charset="0"/>
              </a:defRPr>
            </a:lvl4pPr>
            <a:lvl5pPr marL="2057400" indent="-228600">
              <a:spcBef>
                <a:spcPct val="20000"/>
              </a:spcBef>
              <a:buClr>
                <a:srgbClr val="8FB08C"/>
              </a:buClr>
              <a:buChar char="•"/>
              <a:defRPr>
                <a:solidFill>
                  <a:schemeClr val="tx1"/>
                </a:solidFill>
                <a:latin typeface="Georgia" panose="02040502050405020303"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defRPr>
            </a:lvl9pPr>
          </a:lstStyle>
          <a:p>
            <a:pPr eaLnBrk="1" hangingPunct="1">
              <a:spcBef>
                <a:spcPct val="0"/>
              </a:spcBef>
              <a:buClrTx/>
              <a:buSzTx/>
              <a:buFontTx/>
              <a:buNone/>
            </a:pPr>
            <a:r>
              <a:rPr lang="en-US" altLang="en-US" sz="1800" dirty="0"/>
              <a:t>As the temperature increases, there are more molecules with higher energies. The number of molecules which can react – those with kinetic energies greater than the activation energy – are represented by the BLUE area to the right of the black line.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8676">
                                            <p:txEl>
                                              <p:pRg st="0" end="0"/>
                                            </p:txEl>
                                          </p:spTgt>
                                        </p:tgtEl>
                                        <p:attrNameLst>
                                          <p:attrName>style.visibility</p:attrName>
                                        </p:attrNameLst>
                                      </p:cBhvr>
                                      <p:to>
                                        <p:strVal val="visible"/>
                                      </p:to>
                                    </p:set>
                                    <p:animEffect transition="in" filter="fade">
                                      <p:cBhvr>
                                        <p:cTn id="7" dur="1000"/>
                                        <p:tgtEl>
                                          <p:spTgt spid="28676">
                                            <p:txEl>
                                              <p:pRg st="0" end="0"/>
                                            </p:txEl>
                                          </p:spTgt>
                                        </p:tgtEl>
                                      </p:cBhvr>
                                    </p:animEffect>
                                    <p:anim calcmode="lin" valueType="num">
                                      <p:cBhvr>
                                        <p:cTn id="8" dur="1000" fill="hold"/>
                                        <p:tgtEl>
                                          <p:spTgt spid="28676">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8676">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p:txBody>
          <a:bodyPr/>
          <a:lstStyle/>
          <a:p>
            <a:pPr eaLnBrk="1" hangingPunct="1"/>
            <a:r>
              <a:rPr lang="en-US" altLang="en-US" b="1">
                <a:solidFill>
                  <a:srgbClr val="7B9899"/>
                </a:solidFill>
              </a:rPr>
              <a:t>FACTORS AFFECTING RXN RATE</a:t>
            </a:r>
            <a:endParaRPr lang="en-US" altLang="en-US">
              <a:solidFill>
                <a:srgbClr val="7B9899"/>
              </a:solidFill>
            </a:endParaRPr>
          </a:p>
        </p:txBody>
      </p:sp>
      <p:sp>
        <p:nvSpPr>
          <p:cNvPr id="3" name="Content Placeholder 2"/>
          <p:cNvSpPr>
            <a:spLocks noGrp="1"/>
          </p:cNvSpPr>
          <p:nvPr>
            <p:ph sz="quarter" idx="1"/>
          </p:nvPr>
        </p:nvSpPr>
        <p:spPr>
          <a:xfrm>
            <a:off x="301625" y="1527175"/>
            <a:ext cx="8504238" cy="4873625"/>
          </a:xfrm>
        </p:spPr>
        <p:txBody>
          <a:bodyPr>
            <a:normAutofit fontScale="85000" lnSpcReduction="10000"/>
          </a:bodyPr>
          <a:lstStyle/>
          <a:p>
            <a:pPr marL="0" indent="0" eaLnBrk="1" fontAlgn="auto" hangingPunct="1">
              <a:spcAft>
                <a:spcPts val="0"/>
              </a:spcAft>
              <a:buFont typeface="Wingdings 2"/>
              <a:buNone/>
              <a:defRPr/>
            </a:pPr>
            <a:r>
              <a:rPr lang="en-US" b="1" dirty="0"/>
              <a:t>DEMO: yellow </a:t>
            </a:r>
            <a:r>
              <a:rPr lang="en-US" b="1" dirty="0">
                <a:sym typeface="Wingdings" pitchFamily="2" charset="2"/>
              </a:rPr>
              <a:t> red  yellow</a:t>
            </a:r>
            <a:endParaRPr lang="en-US" b="1" dirty="0"/>
          </a:p>
          <a:p>
            <a:pPr marL="0" indent="0" eaLnBrk="1" fontAlgn="auto" hangingPunct="1">
              <a:spcAft>
                <a:spcPts val="0"/>
              </a:spcAft>
              <a:buFont typeface="Wingdings 2"/>
              <a:buNone/>
              <a:defRPr/>
            </a:pPr>
            <a:endParaRPr lang="en-US" b="1" dirty="0"/>
          </a:p>
          <a:p>
            <a:pPr marL="0" indent="0" eaLnBrk="1" fontAlgn="auto" hangingPunct="1">
              <a:spcAft>
                <a:spcPts val="0"/>
              </a:spcAft>
              <a:buFont typeface="Wingdings 2"/>
              <a:buNone/>
              <a:defRPr/>
            </a:pPr>
            <a:r>
              <a:rPr lang="en-US" b="1" dirty="0"/>
              <a:t>E.  </a:t>
            </a:r>
            <a:r>
              <a:rPr lang="en-US" b="1" dirty="0">
                <a:solidFill>
                  <a:srgbClr val="FF0000"/>
                </a:solidFill>
              </a:rPr>
              <a:t>Catalysts</a:t>
            </a:r>
          </a:p>
          <a:p>
            <a:pPr marL="274320" indent="-274320" eaLnBrk="1" fontAlgn="auto" hangingPunct="1">
              <a:spcAft>
                <a:spcPts val="0"/>
              </a:spcAft>
              <a:buFont typeface="Wingdings 2"/>
              <a:buChar char=""/>
              <a:defRPr/>
            </a:pPr>
            <a:r>
              <a:rPr lang="en-US" dirty="0"/>
              <a:t>A catalyst is a substance that increases the rate of a reaction without itself being used up in the reaction.</a:t>
            </a:r>
          </a:p>
          <a:p>
            <a:pPr marL="274320" indent="-274320" eaLnBrk="1" fontAlgn="auto" hangingPunct="1">
              <a:spcAft>
                <a:spcPts val="0"/>
              </a:spcAft>
              <a:buFont typeface="Wingdings 2"/>
              <a:buChar char=""/>
              <a:defRPr/>
            </a:pPr>
            <a:r>
              <a:rPr lang="en-US" dirty="0"/>
              <a:t>Catalysts change the reaction mechanism for a reaction.</a:t>
            </a:r>
          </a:p>
          <a:p>
            <a:pPr marL="274320" indent="-274320" eaLnBrk="1" fontAlgn="auto" hangingPunct="1">
              <a:spcAft>
                <a:spcPts val="0"/>
              </a:spcAft>
              <a:buFont typeface="Wingdings 2"/>
              <a:buChar char=""/>
              <a:defRPr/>
            </a:pPr>
            <a:r>
              <a:rPr lang="en-US" dirty="0"/>
              <a:t>A catalyst does not appear in the overall chemical equation.  </a:t>
            </a:r>
          </a:p>
          <a:p>
            <a:pPr marL="274320" indent="-274320" eaLnBrk="1" fontAlgn="auto" hangingPunct="1">
              <a:spcAft>
                <a:spcPts val="0"/>
              </a:spcAft>
              <a:buFont typeface="Wingdings 2"/>
              <a:buChar char=""/>
              <a:defRPr/>
            </a:pPr>
            <a:r>
              <a:rPr lang="en-US" dirty="0"/>
              <a:t>Catalysts work by </a:t>
            </a:r>
            <a:r>
              <a:rPr lang="en-US" b="1" dirty="0">
                <a:solidFill>
                  <a:srgbClr val="FF0000"/>
                </a:solidFill>
              </a:rPr>
              <a:t>lowering the amount of energy </a:t>
            </a:r>
            <a:r>
              <a:rPr lang="en-US" dirty="0"/>
              <a:t>required to get the reactants to react.</a:t>
            </a:r>
          </a:p>
          <a:p>
            <a:pPr marL="274320" indent="-274320" eaLnBrk="1" fontAlgn="auto" hangingPunct="1">
              <a:spcAft>
                <a:spcPts val="0"/>
              </a:spcAft>
              <a:buFont typeface="Wingdings 2"/>
              <a:buChar char=""/>
              <a:defRPr/>
            </a:pPr>
            <a:endParaRPr lang="en-US" dirty="0"/>
          </a:p>
          <a:p>
            <a:pPr marL="274320" indent="-274320" eaLnBrk="1" fontAlgn="auto" hangingPunct="1">
              <a:spcAft>
                <a:spcPts val="0"/>
              </a:spcAft>
              <a:buFont typeface="Wingdings 2"/>
              <a:buChar char=""/>
              <a:defRPr/>
            </a:pPr>
            <a:r>
              <a:rPr lang="en-US" dirty="0"/>
              <a:t>Opposite from catalysts are </a:t>
            </a:r>
            <a:r>
              <a:rPr lang="en-US" b="1" dirty="0">
                <a:solidFill>
                  <a:srgbClr val="FF0000"/>
                </a:solidFill>
              </a:rPr>
              <a:t>inhibitors</a:t>
            </a:r>
            <a:r>
              <a:rPr lang="en-US" b="1" dirty="0"/>
              <a:t>.</a:t>
            </a:r>
            <a:r>
              <a:rPr lang="en-US" dirty="0"/>
              <a:t>  </a:t>
            </a:r>
          </a:p>
          <a:p>
            <a:pPr marL="274320" indent="-274320" eaLnBrk="1" fontAlgn="auto" hangingPunct="1">
              <a:spcAft>
                <a:spcPts val="0"/>
              </a:spcAft>
              <a:buFont typeface="Wingdings 2"/>
              <a:buChar char=""/>
              <a:defRPr/>
            </a:pPr>
            <a:r>
              <a:rPr lang="en-US" dirty="0"/>
              <a:t>Inhibitors slow down the rate of a reaction by binding to the reactants to keep them from reacting.</a:t>
            </a:r>
          </a:p>
          <a:p>
            <a:pPr marL="274320" indent="-274320" eaLnBrk="1" fontAlgn="auto" hangingPunct="1">
              <a:spcAft>
                <a:spcPts val="0"/>
              </a:spcAft>
              <a:buFont typeface="Wingdings 2"/>
              <a:buChar char=""/>
              <a:defRPr/>
            </a:pP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1000"/>
                                        <p:tgtEl>
                                          <p:spTgt spid="3">
                                            <p:txEl>
                                              <p:pRg st="2" end="2"/>
                                            </p:txEl>
                                          </p:spTgt>
                                        </p:tgtEl>
                                      </p:cBhvr>
                                    </p:animEffect>
                                    <p:anim calcmode="lin" valueType="num">
                                      <p:cBhvr>
                                        <p:cTn id="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3" end="3"/>
                                            </p:txEl>
                                          </p:spTgt>
                                        </p:tgtEl>
                                        <p:attrNameLst>
                                          <p:attrName>style.visibility</p:attrName>
                                        </p:attrNameLst>
                                      </p:cBhvr>
                                      <p:to>
                                        <p:strVal val="visible"/>
                                      </p:to>
                                    </p:set>
                                    <p:animEffect transition="in" filter="fade">
                                      <p:cBhvr>
                                        <p:cTn id="14" dur="1000"/>
                                        <p:tgtEl>
                                          <p:spTgt spid="3">
                                            <p:txEl>
                                              <p:pRg st="3" end="3"/>
                                            </p:txEl>
                                          </p:spTgt>
                                        </p:tgtEl>
                                      </p:cBhvr>
                                    </p:animEffect>
                                    <p:anim calcmode="lin" valueType="num">
                                      <p:cBhvr>
                                        <p:cTn id="15"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fade">
                                      <p:cBhvr>
                                        <p:cTn id="21" dur="1000"/>
                                        <p:tgtEl>
                                          <p:spTgt spid="3">
                                            <p:txEl>
                                              <p:pRg st="4" end="4"/>
                                            </p:txEl>
                                          </p:spTgt>
                                        </p:tgtEl>
                                      </p:cBhvr>
                                    </p:animEffect>
                                    <p:anim calcmode="lin" valueType="num">
                                      <p:cBhvr>
                                        <p:cTn id="22"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4" end="4"/>
                                            </p:txEl>
                                          </p:spTgt>
                                        </p:tgtEl>
                                        <p:attrNameLst>
                                          <p:attrName>ppt_y</p:attrName>
                                        </p:attrNameLst>
                                      </p:cBhvr>
                                      <p:tavLst>
                                        <p:tav tm="0">
                                          <p:val>
                                            <p:strVal val="#ppt_y+.1"/>
                                          </p:val>
                                        </p:tav>
                                        <p:tav tm="100000">
                                          <p:val>
                                            <p:strVal val="#ppt_y"/>
                                          </p:val>
                                        </p:tav>
                                      </p:tavLst>
                                    </p:anim>
                                  </p:childTnLst>
                                </p:cTn>
                              </p:par>
                              <p:par>
                                <p:cTn id="24" presetID="42" presetClass="entr" presetSubtype="0" fill="hold" nodeType="withEffect">
                                  <p:stCondLst>
                                    <p:cond delay="0"/>
                                  </p:stCondLst>
                                  <p:childTnLst>
                                    <p:set>
                                      <p:cBhvr>
                                        <p:cTn id="25" dur="1" fill="hold">
                                          <p:stCondLst>
                                            <p:cond delay="0"/>
                                          </p:stCondLst>
                                        </p:cTn>
                                        <p:tgtEl>
                                          <p:spTgt spid="3">
                                            <p:txEl>
                                              <p:pRg st="5" end="5"/>
                                            </p:txEl>
                                          </p:spTgt>
                                        </p:tgtEl>
                                        <p:attrNameLst>
                                          <p:attrName>style.visibility</p:attrName>
                                        </p:attrNameLst>
                                      </p:cBhvr>
                                      <p:to>
                                        <p:strVal val="visible"/>
                                      </p:to>
                                    </p:set>
                                    <p:animEffect transition="in" filter="fade">
                                      <p:cBhvr>
                                        <p:cTn id="26" dur="1000"/>
                                        <p:tgtEl>
                                          <p:spTgt spid="3">
                                            <p:txEl>
                                              <p:pRg st="5" end="5"/>
                                            </p:txEl>
                                          </p:spTgt>
                                        </p:tgtEl>
                                      </p:cBhvr>
                                    </p:animEffect>
                                    <p:anim calcmode="lin" valueType="num">
                                      <p:cBhvr>
                                        <p:cTn id="27"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28"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nodeType="clickEffect">
                                  <p:stCondLst>
                                    <p:cond delay="0"/>
                                  </p:stCondLst>
                                  <p:childTnLst>
                                    <p:set>
                                      <p:cBhvr>
                                        <p:cTn id="32" dur="1" fill="hold">
                                          <p:stCondLst>
                                            <p:cond delay="0"/>
                                          </p:stCondLst>
                                        </p:cTn>
                                        <p:tgtEl>
                                          <p:spTgt spid="3">
                                            <p:txEl>
                                              <p:pRg st="6" end="6"/>
                                            </p:txEl>
                                          </p:spTgt>
                                        </p:tgtEl>
                                        <p:attrNameLst>
                                          <p:attrName>style.visibility</p:attrName>
                                        </p:attrNameLst>
                                      </p:cBhvr>
                                      <p:to>
                                        <p:strVal val="visible"/>
                                      </p:to>
                                    </p:set>
                                    <p:animEffect transition="in" filter="fade">
                                      <p:cBhvr>
                                        <p:cTn id="33" dur="1000"/>
                                        <p:tgtEl>
                                          <p:spTgt spid="3">
                                            <p:txEl>
                                              <p:pRg st="6" end="6"/>
                                            </p:txEl>
                                          </p:spTgt>
                                        </p:tgtEl>
                                      </p:cBhvr>
                                    </p:animEffect>
                                    <p:anim calcmode="lin" valueType="num">
                                      <p:cBhvr>
                                        <p:cTn id="34"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35"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42" presetClass="entr" presetSubtype="0" fill="hold" nodeType="clickEffect">
                                  <p:stCondLst>
                                    <p:cond delay="0"/>
                                  </p:stCondLst>
                                  <p:childTnLst>
                                    <p:set>
                                      <p:cBhvr>
                                        <p:cTn id="39" dur="1" fill="hold">
                                          <p:stCondLst>
                                            <p:cond delay="0"/>
                                          </p:stCondLst>
                                        </p:cTn>
                                        <p:tgtEl>
                                          <p:spTgt spid="3">
                                            <p:txEl>
                                              <p:pRg st="8" end="8"/>
                                            </p:txEl>
                                          </p:spTgt>
                                        </p:tgtEl>
                                        <p:attrNameLst>
                                          <p:attrName>style.visibility</p:attrName>
                                        </p:attrNameLst>
                                      </p:cBhvr>
                                      <p:to>
                                        <p:strVal val="visible"/>
                                      </p:to>
                                    </p:set>
                                    <p:animEffect transition="in" filter="fade">
                                      <p:cBhvr>
                                        <p:cTn id="40" dur="1000"/>
                                        <p:tgtEl>
                                          <p:spTgt spid="3">
                                            <p:txEl>
                                              <p:pRg st="8" end="8"/>
                                            </p:txEl>
                                          </p:spTgt>
                                        </p:tgtEl>
                                      </p:cBhvr>
                                    </p:animEffect>
                                    <p:anim calcmode="lin" valueType="num">
                                      <p:cBhvr>
                                        <p:cTn id="41"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42" dur="1000" fill="hold"/>
                                        <p:tgtEl>
                                          <p:spTgt spid="3">
                                            <p:txEl>
                                              <p:pRg st="8" end="8"/>
                                            </p:txEl>
                                          </p:spTgt>
                                        </p:tgtEl>
                                        <p:attrNameLst>
                                          <p:attrName>ppt_y</p:attrName>
                                        </p:attrNameLst>
                                      </p:cBhvr>
                                      <p:tavLst>
                                        <p:tav tm="0">
                                          <p:val>
                                            <p:strVal val="#ppt_y+.1"/>
                                          </p:val>
                                        </p:tav>
                                        <p:tav tm="100000">
                                          <p:val>
                                            <p:strVal val="#ppt_y"/>
                                          </p:val>
                                        </p:tav>
                                      </p:tavLst>
                                    </p:anim>
                                  </p:childTnLst>
                                </p:cTn>
                              </p:par>
                              <p:par>
                                <p:cTn id="43" presetID="42" presetClass="entr" presetSubtype="0" fill="hold" nodeType="withEffect">
                                  <p:stCondLst>
                                    <p:cond delay="0"/>
                                  </p:stCondLst>
                                  <p:childTnLst>
                                    <p:set>
                                      <p:cBhvr>
                                        <p:cTn id="44" dur="1" fill="hold">
                                          <p:stCondLst>
                                            <p:cond delay="0"/>
                                          </p:stCondLst>
                                        </p:cTn>
                                        <p:tgtEl>
                                          <p:spTgt spid="3">
                                            <p:txEl>
                                              <p:pRg st="9" end="9"/>
                                            </p:txEl>
                                          </p:spTgt>
                                        </p:tgtEl>
                                        <p:attrNameLst>
                                          <p:attrName>style.visibility</p:attrName>
                                        </p:attrNameLst>
                                      </p:cBhvr>
                                      <p:to>
                                        <p:strVal val="visible"/>
                                      </p:to>
                                    </p:set>
                                    <p:animEffect transition="in" filter="fade">
                                      <p:cBhvr>
                                        <p:cTn id="45" dur="1000"/>
                                        <p:tgtEl>
                                          <p:spTgt spid="3">
                                            <p:txEl>
                                              <p:pRg st="9" end="9"/>
                                            </p:txEl>
                                          </p:spTgt>
                                        </p:tgtEl>
                                      </p:cBhvr>
                                    </p:animEffect>
                                    <p:anim calcmode="lin" valueType="num">
                                      <p:cBhvr>
                                        <p:cTn id="46" dur="1000" fill="hold"/>
                                        <p:tgtEl>
                                          <p:spTgt spid="3">
                                            <p:txEl>
                                              <p:pRg st="9" end="9"/>
                                            </p:txEl>
                                          </p:spTgt>
                                        </p:tgtEl>
                                        <p:attrNameLst>
                                          <p:attrName>ppt_x</p:attrName>
                                        </p:attrNameLst>
                                      </p:cBhvr>
                                      <p:tavLst>
                                        <p:tav tm="0">
                                          <p:val>
                                            <p:strVal val="#ppt_x"/>
                                          </p:val>
                                        </p:tav>
                                        <p:tav tm="100000">
                                          <p:val>
                                            <p:strVal val="#ppt_x"/>
                                          </p:val>
                                        </p:tav>
                                      </p:tavLst>
                                    </p:anim>
                                    <p:anim calcmode="lin" valueType="num">
                                      <p:cBhvr>
                                        <p:cTn id="47" dur="1000" fill="hold"/>
                                        <p:tgtEl>
                                          <p:spTgt spid="3">
                                            <p:txEl>
                                              <p:pRg st="9" end="9"/>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800" b="1" dirty="0"/>
              <a:t>FIZZ </a:t>
            </a:r>
            <a:r>
              <a:rPr lang="en-US" sz="4800" b="1" dirty="0" err="1"/>
              <a:t>FIZZ</a:t>
            </a:r>
            <a:endParaRPr lang="en-US" sz="4800" b="1" dirty="0"/>
          </a:p>
        </p:txBody>
      </p:sp>
      <p:sp>
        <p:nvSpPr>
          <p:cNvPr id="3" name="Content Placeholder 2"/>
          <p:cNvSpPr>
            <a:spLocks noGrp="1"/>
          </p:cNvSpPr>
          <p:nvPr>
            <p:ph sz="quarter" idx="1"/>
          </p:nvPr>
        </p:nvSpPr>
        <p:spPr/>
        <p:txBody>
          <a:bodyPr/>
          <a:lstStyle/>
          <a:p>
            <a:pPr marL="0" indent="0">
              <a:buNone/>
            </a:pPr>
            <a:r>
              <a:rPr lang="en-US" b="1" dirty="0"/>
              <a:t>Purpose</a:t>
            </a:r>
            <a:r>
              <a:rPr lang="en-US" dirty="0"/>
              <a:t>:	</a:t>
            </a:r>
          </a:p>
          <a:p>
            <a:r>
              <a:rPr lang="en-US" dirty="0"/>
              <a:t>To compare the rates of two different reactions.</a:t>
            </a:r>
          </a:p>
          <a:p>
            <a:endParaRPr lang="en-US" dirty="0"/>
          </a:p>
          <a:p>
            <a:pPr marL="0" indent="0">
              <a:buNone/>
            </a:pPr>
            <a:r>
              <a:rPr lang="en-US" b="1" dirty="0"/>
              <a:t>Materials</a:t>
            </a:r>
            <a:r>
              <a:rPr lang="en-US" dirty="0"/>
              <a:t>:	</a:t>
            </a:r>
          </a:p>
          <a:p>
            <a:r>
              <a:rPr lang="en-US" dirty="0"/>
              <a:t>two test tubes	graduated cylinder	two beakers	</a:t>
            </a:r>
          </a:p>
          <a:p>
            <a:r>
              <a:rPr lang="en-US" dirty="0" err="1"/>
              <a:t>Alka</a:t>
            </a:r>
            <a:r>
              <a:rPr lang="en-US" dirty="0"/>
              <a:t> seltzer tablet	water			vinegar</a:t>
            </a:r>
          </a:p>
          <a:p>
            <a:endParaRPr lang="en-US" dirty="0"/>
          </a:p>
          <a:p>
            <a:pPr marL="0" indent="0">
              <a:buNone/>
            </a:pPr>
            <a:r>
              <a:rPr lang="en-US" b="1" dirty="0"/>
              <a:t>Safety</a:t>
            </a:r>
            <a:r>
              <a:rPr lang="en-US" dirty="0"/>
              <a:t>:		</a:t>
            </a:r>
          </a:p>
          <a:p>
            <a:r>
              <a:rPr lang="en-US" dirty="0"/>
              <a:t>Wear goggles and maintain a clean workspace</a:t>
            </a:r>
          </a:p>
          <a:p>
            <a:endParaRPr lang="en-US" dirty="0"/>
          </a:p>
        </p:txBody>
      </p:sp>
    </p:spTree>
    <p:extLst>
      <p:ext uri="{BB962C8B-B14F-4D97-AF65-F5344CB8AC3E}">
        <p14:creationId xmlns:p14="http://schemas.microsoft.com/office/powerpoint/2010/main" val="344291089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800" b="1" dirty="0"/>
              <a:t>FIZZ </a:t>
            </a:r>
            <a:r>
              <a:rPr lang="en-US" sz="4800" b="1" dirty="0" err="1"/>
              <a:t>FIZZ</a:t>
            </a:r>
            <a:endParaRPr lang="en-US" sz="4800" b="1" dirty="0"/>
          </a:p>
        </p:txBody>
      </p:sp>
      <p:sp>
        <p:nvSpPr>
          <p:cNvPr id="3" name="Content Placeholder 2"/>
          <p:cNvSpPr>
            <a:spLocks noGrp="1"/>
          </p:cNvSpPr>
          <p:nvPr>
            <p:ph sz="quarter" idx="1"/>
          </p:nvPr>
        </p:nvSpPr>
        <p:spPr/>
        <p:txBody>
          <a:bodyPr/>
          <a:lstStyle/>
          <a:p>
            <a:pPr marL="0" indent="0">
              <a:buNone/>
            </a:pPr>
            <a:r>
              <a:rPr lang="en-US" b="1" dirty="0"/>
              <a:t>Procedure</a:t>
            </a:r>
            <a:r>
              <a:rPr lang="en-US" dirty="0"/>
              <a:t>:  	</a:t>
            </a:r>
          </a:p>
          <a:p>
            <a:pPr marL="514350" indent="-514350">
              <a:buAutoNum type="arabicPeriod"/>
            </a:pPr>
            <a:r>
              <a:rPr lang="en-US" dirty="0"/>
              <a:t>Put on your goggles.</a:t>
            </a:r>
          </a:p>
          <a:p>
            <a:pPr marL="514350" indent="-514350">
              <a:buAutoNum type="arabicPeriod"/>
            </a:pPr>
            <a:r>
              <a:rPr lang="en-US" dirty="0"/>
              <a:t>Measure 20.0 mL of tap water and place in one test tube and measure 20.0 mL of vinegar and place in the second test tube.  </a:t>
            </a:r>
          </a:p>
          <a:p>
            <a:pPr marL="514350" indent="-514350">
              <a:buAutoNum type="arabicPeriod"/>
            </a:pPr>
            <a:r>
              <a:rPr lang="en-US" dirty="0"/>
              <a:t>Place each test tube in a beaker.</a:t>
            </a:r>
          </a:p>
          <a:p>
            <a:pPr marL="514350" indent="-514350">
              <a:buAutoNum type="arabicPeriod"/>
            </a:pPr>
            <a:r>
              <a:rPr lang="en-US" dirty="0"/>
              <a:t>Add ONE HALF of the </a:t>
            </a:r>
            <a:r>
              <a:rPr lang="en-US" dirty="0" err="1"/>
              <a:t>Alka</a:t>
            </a:r>
            <a:r>
              <a:rPr lang="en-US" dirty="0"/>
              <a:t> seltzer tablet to each test tube at the SAME TIME.</a:t>
            </a:r>
          </a:p>
          <a:p>
            <a:pPr marL="514350" indent="-514350">
              <a:buAutoNum type="arabicPeriod"/>
            </a:pPr>
            <a:r>
              <a:rPr lang="en-US" dirty="0"/>
              <a:t>Compare the reactions in the two tubes.</a:t>
            </a:r>
          </a:p>
          <a:p>
            <a:endParaRPr lang="en-US" dirty="0"/>
          </a:p>
        </p:txBody>
      </p:sp>
    </p:spTree>
    <p:extLst>
      <p:ext uri="{BB962C8B-B14F-4D97-AF65-F5344CB8AC3E}">
        <p14:creationId xmlns:p14="http://schemas.microsoft.com/office/powerpoint/2010/main" val="379930623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p:cNvSpPr>
          <p:nvPr>
            <p:ph type="title" idx="4294967295"/>
          </p:nvPr>
        </p:nvSpPr>
        <p:spPr/>
        <p:txBody>
          <a:bodyPr/>
          <a:lstStyle/>
          <a:p>
            <a:r>
              <a:rPr lang="en-US" altLang="en-US" sz="4800" b="1" dirty="0"/>
              <a:t>TO DO</a:t>
            </a:r>
          </a:p>
        </p:txBody>
      </p:sp>
      <p:sp>
        <p:nvSpPr>
          <p:cNvPr id="30723" name="Rectangle 3"/>
          <p:cNvSpPr>
            <a:spLocks noGrp="1"/>
          </p:cNvSpPr>
          <p:nvPr>
            <p:ph type="body" idx="4294967295"/>
          </p:nvPr>
        </p:nvSpPr>
        <p:spPr/>
        <p:txBody>
          <a:bodyPr/>
          <a:lstStyle/>
          <a:p>
            <a:r>
              <a:rPr lang="en-US" altLang="en-US" sz="3200" dirty="0"/>
              <a:t>Handout – Study Guide due tomorrow</a:t>
            </a:r>
          </a:p>
          <a:p>
            <a:r>
              <a:rPr lang="en-US" altLang="en-US" sz="3200" dirty="0"/>
              <a:t>Bring your book tomorrow.</a:t>
            </a:r>
          </a:p>
        </p:txBody>
      </p:sp>
    </p:spTree>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Civic">
  <a:themeElements>
    <a:clrScheme name="Civic">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Civic">
      <a:majorFont>
        <a:latin typeface="Georgia"/>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eorgia"/>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Civic">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Civic</Template>
  <TotalTime>4474</TotalTime>
  <Words>744</Words>
  <Application>Microsoft Office PowerPoint</Application>
  <PresentationFormat>On-screen Show (4:3)</PresentationFormat>
  <Paragraphs>97</Paragraphs>
  <Slides>17</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17</vt:i4>
      </vt:variant>
    </vt:vector>
  </HeadingPairs>
  <TitlesOfParts>
    <vt:vector size="23" baseType="lpstr">
      <vt:lpstr>Arial</vt:lpstr>
      <vt:lpstr>Georgia</vt:lpstr>
      <vt:lpstr>Symbol</vt:lpstr>
      <vt:lpstr>Wingdings</vt:lpstr>
      <vt:lpstr>Wingdings 2</vt:lpstr>
      <vt:lpstr>Civic</vt:lpstr>
      <vt:lpstr>DO NOW</vt:lpstr>
      <vt:lpstr>KINETICS</vt:lpstr>
      <vt:lpstr>KINETICS</vt:lpstr>
      <vt:lpstr>KINETICS</vt:lpstr>
      <vt:lpstr>COLLISION THEORY</vt:lpstr>
      <vt:lpstr>COLLISION THEORY</vt:lpstr>
      <vt:lpstr>COLLISION THEORY</vt:lpstr>
      <vt:lpstr>COLLISION THEORY</vt:lpstr>
      <vt:lpstr>FACTORS AFFECTING RXN RATE</vt:lpstr>
      <vt:lpstr>FACTORS AFFECTING RXN RATE</vt:lpstr>
      <vt:lpstr>FACTORS AFFECTING RXN RATE</vt:lpstr>
      <vt:lpstr>FACTORS AFFECTING RXN RATE</vt:lpstr>
      <vt:lpstr>TEMPERATURE</vt:lpstr>
      <vt:lpstr>FACTORS AFFECTING RXN RATE</vt:lpstr>
      <vt:lpstr>FIZZ FIZZ</vt:lpstr>
      <vt:lpstr>FIZZ FIZZ</vt:lpstr>
      <vt:lpstr>TO DO</vt:lpstr>
    </vt:vector>
  </TitlesOfParts>
  <Company>DeKalb County School System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KINETICS</dc:title>
  <dc:creator>Nancy Brim</dc:creator>
  <cp:lastModifiedBy>Nancy Brim</cp:lastModifiedBy>
  <cp:revision>64</cp:revision>
  <dcterms:created xsi:type="dcterms:W3CDTF">2011-03-18T14:32:02Z</dcterms:created>
  <dcterms:modified xsi:type="dcterms:W3CDTF">2017-04-09T02:27:49Z</dcterms:modified>
</cp:coreProperties>
</file>