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9" r:id="rId2"/>
    <p:sldId id="258" r:id="rId3"/>
    <p:sldId id="256" r:id="rId4"/>
    <p:sldId id="257" r:id="rId5"/>
    <p:sldId id="267" r:id="rId6"/>
    <p:sldId id="268" r:id="rId7"/>
    <p:sldId id="260" r:id="rId8"/>
    <p:sldId id="262" r:id="rId9"/>
    <p:sldId id="269" r:id="rId10"/>
    <p:sldId id="263" r:id="rId11"/>
    <p:sldId id="264" r:id="rId12"/>
    <p:sldId id="266" r:id="rId13"/>
    <p:sldId id="270" r:id="rId14"/>
    <p:sldId id="271" r:id="rId15"/>
    <p:sldId id="272" r:id="rId16"/>
    <p:sldId id="273" r:id="rId17"/>
    <p:sldId id="275" r:id="rId18"/>
    <p:sldId id="274" r:id="rId19"/>
    <p:sldId id="265" r:id="rId20"/>
    <p:sldId id="277" r:id="rId21"/>
    <p:sldId id="276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19" autoAdjust="0"/>
    <p:restoredTop sz="94636" autoAdjust="0"/>
  </p:normalViewPr>
  <p:slideViewPr>
    <p:cSldViewPr>
      <p:cViewPr varScale="1">
        <p:scale>
          <a:sx n="95" d="100"/>
          <a:sy n="95" d="100"/>
        </p:scale>
        <p:origin x="69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5474F7-9496-4DD6-B9B0-A812C49D8566}" type="doc">
      <dgm:prSet loTypeId="urn:microsoft.com/office/officeart/2005/8/layout/hList7#3" loCatId="relationship" qsTypeId="urn:microsoft.com/office/officeart/2005/8/quickstyle/simple1" qsCatId="simple" csTypeId="urn:microsoft.com/office/officeart/2005/8/colors/accent1_3" csCatId="accent1" phldr="1"/>
      <dgm:spPr/>
    </dgm:pt>
    <dgm:pt modelId="{EF2FD48F-2B48-4233-AE65-E360A353E6EF}">
      <dgm:prSet phldrT="[Text]"/>
      <dgm:spPr>
        <a:solidFill>
          <a:schemeClr val="bg2"/>
        </a:solidFill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Temperature:</a:t>
          </a:r>
        </a:p>
        <a:p>
          <a:r>
            <a:rPr lang="en-US" b="1" dirty="0">
              <a:solidFill>
                <a:srgbClr val="FF0000"/>
              </a:solidFill>
            </a:rPr>
            <a:t>Thermometer</a:t>
          </a:r>
        </a:p>
      </dgm:t>
    </dgm:pt>
    <dgm:pt modelId="{138D1531-C42E-484A-81CA-F53C20C30EC7}" type="parTrans" cxnId="{BB684AD3-A71F-44FB-8F01-B738D46E588F}">
      <dgm:prSet/>
      <dgm:spPr/>
      <dgm:t>
        <a:bodyPr/>
        <a:lstStyle/>
        <a:p>
          <a:endParaRPr lang="en-US"/>
        </a:p>
      </dgm:t>
    </dgm:pt>
    <dgm:pt modelId="{AC8D01C4-0BBA-4032-ADA1-0794AED0EDA2}" type="sibTrans" cxnId="{BB684AD3-A71F-44FB-8F01-B738D46E588F}">
      <dgm:prSet/>
      <dgm:spPr/>
      <dgm:t>
        <a:bodyPr/>
        <a:lstStyle/>
        <a:p>
          <a:endParaRPr lang="en-US"/>
        </a:p>
      </dgm:t>
    </dgm:pt>
    <dgm:pt modelId="{014C8295-A359-4515-98E3-2BDB7AF910C7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Dew Point:</a:t>
          </a:r>
        </a:p>
        <a:p>
          <a:r>
            <a:rPr lang="en-US" b="1" dirty="0">
              <a:solidFill>
                <a:srgbClr val="FF0000"/>
              </a:solidFill>
            </a:rPr>
            <a:t>Psychrometer</a:t>
          </a:r>
        </a:p>
      </dgm:t>
    </dgm:pt>
    <dgm:pt modelId="{3D138D11-7E85-403E-9C31-EA3019AB3B73}" type="parTrans" cxnId="{76256AE9-5F37-4011-A5F2-F23087AEEA77}">
      <dgm:prSet/>
      <dgm:spPr/>
      <dgm:t>
        <a:bodyPr/>
        <a:lstStyle/>
        <a:p>
          <a:endParaRPr lang="en-US"/>
        </a:p>
      </dgm:t>
    </dgm:pt>
    <dgm:pt modelId="{2E61DD00-74DE-41F9-B407-8A2FCA365F45}" type="sibTrans" cxnId="{76256AE9-5F37-4011-A5F2-F23087AEEA77}">
      <dgm:prSet/>
      <dgm:spPr/>
      <dgm:t>
        <a:bodyPr/>
        <a:lstStyle/>
        <a:p>
          <a:endParaRPr lang="en-US"/>
        </a:p>
      </dgm:t>
    </dgm:pt>
    <dgm:pt modelId="{489C49A2-2DDA-4399-A2C4-652B7400A562}">
      <dgm:prSet phldrT="[Text]"/>
      <dgm:spPr>
        <a:solidFill>
          <a:schemeClr val="accent2">
            <a:lumMod val="10000"/>
            <a:lumOff val="90000"/>
          </a:schemeClr>
        </a:solidFill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Air Pressure:</a:t>
          </a:r>
        </a:p>
        <a:p>
          <a:r>
            <a:rPr lang="en-US" b="1" dirty="0">
              <a:solidFill>
                <a:srgbClr val="FF0000"/>
              </a:solidFill>
            </a:rPr>
            <a:t>Barometer</a:t>
          </a:r>
        </a:p>
      </dgm:t>
    </dgm:pt>
    <dgm:pt modelId="{A9035D9D-24D1-45F3-BA3C-024F70F06EDC}" type="parTrans" cxnId="{9763B2B0-250D-4F6D-A2BF-FB5652C3A280}">
      <dgm:prSet/>
      <dgm:spPr/>
      <dgm:t>
        <a:bodyPr/>
        <a:lstStyle/>
        <a:p>
          <a:endParaRPr lang="en-US"/>
        </a:p>
      </dgm:t>
    </dgm:pt>
    <dgm:pt modelId="{58AF9DCF-832B-4878-84B9-01B32A8A20C4}" type="sibTrans" cxnId="{9763B2B0-250D-4F6D-A2BF-FB5652C3A280}">
      <dgm:prSet/>
      <dgm:spPr/>
      <dgm:t>
        <a:bodyPr/>
        <a:lstStyle/>
        <a:p>
          <a:endParaRPr lang="en-US"/>
        </a:p>
      </dgm:t>
    </dgm:pt>
    <dgm:pt modelId="{16918C50-6751-44DA-A213-9B0377D24C26}" type="pres">
      <dgm:prSet presAssocID="{9D5474F7-9496-4DD6-B9B0-A812C49D8566}" presName="Name0" presStyleCnt="0">
        <dgm:presLayoutVars>
          <dgm:dir/>
          <dgm:resizeHandles val="exact"/>
        </dgm:presLayoutVars>
      </dgm:prSet>
      <dgm:spPr/>
    </dgm:pt>
    <dgm:pt modelId="{799C776A-F352-49B1-AAC6-AB6C516E1A9E}" type="pres">
      <dgm:prSet presAssocID="{9D5474F7-9496-4DD6-B9B0-A812C49D8566}" presName="fgShape" presStyleLbl="fgShp" presStyleIdx="0" presStyleCnt="1" custLinFactNeighborX="-411" custLinFactNeighborY="-44907"/>
      <dgm:spPr/>
    </dgm:pt>
    <dgm:pt modelId="{232E763D-7C10-4E88-B037-4B2AF5B88702}" type="pres">
      <dgm:prSet presAssocID="{9D5474F7-9496-4DD6-B9B0-A812C49D8566}" presName="linComp" presStyleCnt="0"/>
      <dgm:spPr/>
    </dgm:pt>
    <dgm:pt modelId="{F9128CA8-BB0B-4036-887E-78C25932CDF0}" type="pres">
      <dgm:prSet presAssocID="{EF2FD48F-2B48-4233-AE65-E360A353E6EF}" presName="compNode" presStyleCnt="0"/>
      <dgm:spPr/>
    </dgm:pt>
    <dgm:pt modelId="{A466E14A-DC4F-4695-BBF0-D138381CE055}" type="pres">
      <dgm:prSet presAssocID="{EF2FD48F-2B48-4233-AE65-E360A353E6EF}" presName="bkgdShape" presStyleLbl="node1" presStyleIdx="0" presStyleCnt="3"/>
      <dgm:spPr/>
    </dgm:pt>
    <dgm:pt modelId="{1EFE84F4-4131-41D8-A6B1-D6D19647165C}" type="pres">
      <dgm:prSet presAssocID="{EF2FD48F-2B48-4233-AE65-E360A353E6EF}" presName="nodeTx" presStyleLbl="node1" presStyleIdx="0" presStyleCnt="3">
        <dgm:presLayoutVars>
          <dgm:bulletEnabled val="1"/>
        </dgm:presLayoutVars>
      </dgm:prSet>
      <dgm:spPr/>
    </dgm:pt>
    <dgm:pt modelId="{043FDDE1-B20C-4F89-BE12-50BF75356EB0}" type="pres">
      <dgm:prSet presAssocID="{EF2FD48F-2B48-4233-AE65-E360A353E6EF}" presName="invisiNode" presStyleLbl="node1" presStyleIdx="0" presStyleCnt="3"/>
      <dgm:spPr/>
    </dgm:pt>
    <dgm:pt modelId="{279B2738-CB96-4D8B-9CF4-A7CB56E9AFB2}" type="pres">
      <dgm:prSet presAssocID="{EF2FD48F-2B48-4233-AE65-E360A353E6EF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66EECE2-4B0D-43A6-89B1-E0A5EECF0617}" type="pres">
      <dgm:prSet presAssocID="{AC8D01C4-0BBA-4032-ADA1-0794AED0EDA2}" presName="sibTrans" presStyleLbl="sibTrans2D1" presStyleIdx="0" presStyleCnt="0"/>
      <dgm:spPr/>
    </dgm:pt>
    <dgm:pt modelId="{BD4CA6D3-425B-47E9-9C71-A39741C82ECA}" type="pres">
      <dgm:prSet presAssocID="{014C8295-A359-4515-98E3-2BDB7AF910C7}" presName="compNode" presStyleCnt="0"/>
      <dgm:spPr/>
    </dgm:pt>
    <dgm:pt modelId="{D286FDA0-6CB8-4504-8DB8-C15EB35661B3}" type="pres">
      <dgm:prSet presAssocID="{014C8295-A359-4515-98E3-2BDB7AF910C7}" presName="bkgdShape" presStyleLbl="node1" presStyleIdx="1" presStyleCnt="3"/>
      <dgm:spPr/>
    </dgm:pt>
    <dgm:pt modelId="{1CE387C8-2402-4839-8D1E-F0E863CA2677}" type="pres">
      <dgm:prSet presAssocID="{014C8295-A359-4515-98E3-2BDB7AF910C7}" presName="nodeTx" presStyleLbl="node1" presStyleIdx="1" presStyleCnt="3">
        <dgm:presLayoutVars>
          <dgm:bulletEnabled val="1"/>
        </dgm:presLayoutVars>
      </dgm:prSet>
      <dgm:spPr/>
    </dgm:pt>
    <dgm:pt modelId="{E76F64F2-E074-41BD-A5F5-13F02B2433AE}" type="pres">
      <dgm:prSet presAssocID="{014C8295-A359-4515-98E3-2BDB7AF910C7}" presName="invisiNode" presStyleLbl="node1" presStyleIdx="1" presStyleCnt="3"/>
      <dgm:spPr/>
    </dgm:pt>
    <dgm:pt modelId="{F968F367-0D7F-49DB-817D-628C620FF306}" type="pres">
      <dgm:prSet presAssocID="{014C8295-A359-4515-98E3-2BDB7AF910C7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A0520D1-EBFF-4524-A900-C1984115489A}" type="pres">
      <dgm:prSet presAssocID="{2E61DD00-74DE-41F9-B407-8A2FCA365F45}" presName="sibTrans" presStyleLbl="sibTrans2D1" presStyleIdx="0" presStyleCnt="0"/>
      <dgm:spPr/>
    </dgm:pt>
    <dgm:pt modelId="{66D1E6E5-ED5B-4E61-8601-62317825E4C4}" type="pres">
      <dgm:prSet presAssocID="{489C49A2-2DDA-4399-A2C4-652B7400A562}" presName="compNode" presStyleCnt="0"/>
      <dgm:spPr/>
    </dgm:pt>
    <dgm:pt modelId="{117A50E1-1A31-4083-89A1-7B747BE601D2}" type="pres">
      <dgm:prSet presAssocID="{489C49A2-2DDA-4399-A2C4-652B7400A562}" presName="bkgdShape" presStyleLbl="node1" presStyleIdx="2" presStyleCnt="3"/>
      <dgm:spPr/>
    </dgm:pt>
    <dgm:pt modelId="{4E2F6970-645B-4AD3-9CC2-962CC94F0FB1}" type="pres">
      <dgm:prSet presAssocID="{489C49A2-2DDA-4399-A2C4-652B7400A562}" presName="nodeTx" presStyleLbl="node1" presStyleIdx="2" presStyleCnt="3">
        <dgm:presLayoutVars>
          <dgm:bulletEnabled val="1"/>
        </dgm:presLayoutVars>
      </dgm:prSet>
      <dgm:spPr/>
    </dgm:pt>
    <dgm:pt modelId="{B55BA776-D45E-4E10-AB88-9A7DAAD75FC8}" type="pres">
      <dgm:prSet presAssocID="{489C49A2-2DDA-4399-A2C4-652B7400A562}" presName="invisiNode" presStyleLbl="node1" presStyleIdx="2" presStyleCnt="3"/>
      <dgm:spPr/>
    </dgm:pt>
    <dgm:pt modelId="{2A86C2C8-9B67-49B5-B7DE-237F07242786}" type="pres">
      <dgm:prSet presAssocID="{489C49A2-2DDA-4399-A2C4-652B7400A562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E3E903F6-19E4-4E39-A464-439E59633D6B}" type="presOf" srcId="{AC8D01C4-0BBA-4032-ADA1-0794AED0EDA2}" destId="{C66EECE2-4B0D-43A6-89B1-E0A5EECF0617}" srcOrd="0" destOrd="0" presId="urn:microsoft.com/office/officeart/2005/8/layout/hList7#3"/>
    <dgm:cxn modelId="{6D4DB31A-6AFE-4397-8B0E-3006CD778ACE}" type="presOf" srcId="{EF2FD48F-2B48-4233-AE65-E360A353E6EF}" destId="{A466E14A-DC4F-4695-BBF0-D138381CE055}" srcOrd="0" destOrd="0" presId="urn:microsoft.com/office/officeart/2005/8/layout/hList7#3"/>
    <dgm:cxn modelId="{5FFBDA49-2F22-4E58-8289-EE506CB40D18}" type="presOf" srcId="{489C49A2-2DDA-4399-A2C4-652B7400A562}" destId="{4E2F6970-645B-4AD3-9CC2-962CC94F0FB1}" srcOrd="1" destOrd="0" presId="urn:microsoft.com/office/officeart/2005/8/layout/hList7#3"/>
    <dgm:cxn modelId="{93887E7A-113E-4DD6-8607-2548A5BE35FB}" type="presOf" srcId="{EF2FD48F-2B48-4233-AE65-E360A353E6EF}" destId="{1EFE84F4-4131-41D8-A6B1-D6D19647165C}" srcOrd="1" destOrd="0" presId="urn:microsoft.com/office/officeart/2005/8/layout/hList7#3"/>
    <dgm:cxn modelId="{BB684AD3-A71F-44FB-8F01-B738D46E588F}" srcId="{9D5474F7-9496-4DD6-B9B0-A812C49D8566}" destId="{EF2FD48F-2B48-4233-AE65-E360A353E6EF}" srcOrd="0" destOrd="0" parTransId="{138D1531-C42E-484A-81CA-F53C20C30EC7}" sibTransId="{AC8D01C4-0BBA-4032-ADA1-0794AED0EDA2}"/>
    <dgm:cxn modelId="{82BCBE56-ED97-4C82-8E60-F3130A916EFC}" type="presOf" srcId="{9D5474F7-9496-4DD6-B9B0-A812C49D8566}" destId="{16918C50-6751-44DA-A213-9B0377D24C26}" srcOrd="0" destOrd="0" presId="urn:microsoft.com/office/officeart/2005/8/layout/hList7#3"/>
    <dgm:cxn modelId="{F2FA064D-0ACD-44E2-8781-A01CE16487B6}" type="presOf" srcId="{014C8295-A359-4515-98E3-2BDB7AF910C7}" destId="{1CE387C8-2402-4839-8D1E-F0E863CA2677}" srcOrd="1" destOrd="0" presId="urn:microsoft.com/office/officeart/2005/8/layout/hList7#3"/>
    <dgm:cxn modelId="{2865BBEC-8970-4F1B-83E4-591D474E2F9B}" type="presOf" srcId="{489C49A2-2DDA-4399-A2C4-652B7400A562}" destId="{117A50E1-1A31-4083-89A1-7B747BE601D2}" srcOrd="0" destOrd="0" presId="urn:microsoft.com/office/officeart/2005/8/layout/hList7#3"/>
    <dgm:cxn modelId="{47FDB21F-3DF5-4C11-8721-7AC6814D7E61}" type="presOf" srcId="{2E61DD00-74DE-41F9-B407-8A2FCA365F45}" destId="{4A0520D1-EBFF-4524-A900-C1984115489A}" srcOrd="0" destOrd="0" presId="urn:microsoft.com/office/officeart/2005/8/layout/hList7#3"/>
    <dgm:cxn modelId="{9763B2B0-250D-4F6D-A2BF-FB5652C3A280}" srcId="{9D5474F7-9496-4DD6-B9B0-A812C49D8566}" destId="{489C49A2-2DDA-4399-A2C4-652B7400A562}" srcOrd="2" destOrd="0" parTransId="{A9035D9D-24D1-45F3-BA3C-024F70F06EDC}" sibTransId="{58AF9DCF-832B-4878-84B9-01B32A8A20C4}"/>
    <dgm:cxn modelId="{4B344D9D-53BF-42C5-8BF7-286CC1BBFAF3}" type="presOf" srcId="{014C8295-A359-4515-98E3-2BDB7AF910C7}" destId="{D286FDA0-6CB8-4504-8DB8-C15EB35661B3}" srcOrd="0" destOrd="0" presId="urn:microsoft.com/office/officeart/2005/8/layout/hList7#3"/>
    <dgm:cxn modelId="{76256AE9-5F37-4011-A5F2-F23087AEEA77}" srcId="{9D5474F7-9496-4DD6-B9B0-A812C49D8566}" destId="{014C8295-A359-4515-98E3-2BDB7AF910C7}" srcOrd="1" destOrd="0" parTransId="{3D138D11-7E85-403E-9C31-EA3019AB3B73}" sibTransId="{2E61DD00-74DE-41F9-B407-8A2FCA365F45}"/>
    <dgm:cxn modelId="{59A92329-80D1-47D4-9F6C-048B2CA03ADE}" type="presParOf" srcId="{16918C50-6751-44DA-A213-9B0377D24C26}" destId="{799C776A-F352-49B1-AAC6-AB6C516E1A9E}" srcOrd="0" destOrd="0" presId="urn:microsoft.com/office/officeart/2005/8/layout/hList7#3"/>
    <dgm:cxn modelId="{22D9C0B7-F681-4AB4-8582-3F0F7AEA8BC3}" type="presParOf" srcId="{16918C50-6751-44DA-A213-9B0377D24C26}" destId="{232E763D-7C10-4E88-B037-4B2AF5B88702}" srcOrd="1" destOrd="0" presId="urn:microsoft.com/office/officeart/2005/8/layout/hList7#3"/>
    <dgm:cxn modelId="{216493E0-B277-4126-B143-3C4EF9C38D40}" type="presParOf" srcId="{232E763D-7C10-4E88-B037-4B2AF5B88702}" destId="{F9128CA8-BB0B-4036-887E-78C25932CDF0}" srcOrd="0" destOrd="0" presId="urn:microsoft.com/office/officeart/2005/8/layout/hList7#3"/>
    <dgm:cxn modelId="{DE600B66-1B64-4585-AAEC-E36537204A82}" type="presParOf" srcId="{F9128CA8-BB0B-4036-887E-78C25932CDF0}" destId="{A466E14A-DC4F-4695-BBF0-D138381CE055}" srcOrd="0" destOrd="0" presId="urn:microsoft.com/office/officeart/2005/8/layout/hList7#3"/>
    <dgm:cxn modelId="{E93441BE-7421-4920-BE5E-01C5D92B4818}" type="presParOf" srcId="{F9128CA8-BB0B-4036-887E-78C25932CDF0}" destId="{1EFE84F4-4131-41D8-A6B1-D6D19647165C}" srcOrd="1" destOrd="0" presId="urn:microsoft.com/office/officeart/2005/8/layout/hList7#3"/>
    <dgm:cxn modelId="{46FC9AC6-FC2C-4841-90B7-8729A0E2F26D}" type="presParOf" srcId="{F9128CA8-BB0B-4036-887E-78C25932CDF0}" destId="{043FDDE1-B20C-4F89-BE12-50BF75356EB0}" srcOrd="2" destOrd="0" presId="urn:microsoft.com/office/officeart/2005/8/layout/hList7#3"/>
    <dgm:cxn modelId="{A9BBA365-510D-4F8E-B87E-958BE1EC8B4E}" type="presParOf" srcId="{F9128CA8-BB0B-4036-887E-78C25932CDF0}" destId="{279B2738-CB96-4D8B-9CF4-A7CB56E9AFB2}" srcOrd="3" destOrd="0" presId="urn:microsoft.com/office/officeart/2005/8/layout/hList7#3"/>
    <dgm:cxn modelId="{466D13C2-6317-4AE0-831F-93C7AD186448}" type="presParOf" srcId="{232E763D-7C10-4E88-B037-4B2AF5B88702}" destId="{C66EECE2-4B0D-43A6-89B1-E0A5EECF0617}" srcOrd="1" destOrd="0" presId="urn:microsoft.com/office/officeart/2005/8/layout/hList7#3"/>
    <dgm:cxn modelId="{0047EC33-C269-4DFB-9679-DDFB9FFEB6B9}" type="presParOf" srcId="{232E763D-7C10-4E88-B037-4B2AF5B88702}" destId="{BD4CA6D3-425B-47E9-9C71-A39741C82ECA}" srcOrd="2" destOrd="0" presId="urn:microsoft.com/office/officeart/2005/8/layout/hList7#3"/>
    <dgm:cxn modelId="{94919E3F-2F0C-49D2-B98C-34804548FFF9}" type="presParOf" srcId="{BD4CA6D3-425B-47E9-9C71-A39741C82ECA}" destId="{D286FDA0-6CB8-4504-8DB8-C15EB35661B3}" srcOrd="0" destOrd="0" presId="urn:microsoft.com/office/officeart/2005/8/layout/hList7#3"/>
    <dgm:cxn modelId="{99D5447F-7CC7-4AE4-959E-75591B231627}" type="presParOf" srcId="{BD4CA6D3-425B-47E9-9C71-A39741C82ECA}" destId="{1CE387C8-2402-4839-8D1E-F0E863CA2677}" srcOrd="1" destOrd="0" presId="urn:microsoft.com/office/officeart/2005/8/layout/hList7#3"/>
    <dgm:cxn modelId="{89AD7BF6-3B92-40A8-B3C9-4371D0A8CEBF}" type="presParOf" srcId="{BD4CA6D3-425B-47E9-9C71-A39741C82ECA}" destId="{E76F64F2-E074-41BD-A5F5-13F02B2433AE}" srcOrd="2" destOrd="0" presId="urn:microsoft.com/office/officeart/2005/8/layout/hList7#3"/>
    <dgm:cxn modelId="{F4DE9FF2-B406-4266-9A37-8377E194D79D}" type="presParOf" srcId="{BD4CA6D3-425B-47E9-9C71-A39741C82ECA}" destId="{F968F367-0D7F-49DB-817D-628C620FF306}" srcOrd="3" destOrd="0" presId="urn:microsoft.com/office/officeart/2005/8/layout/hList7#3"/>
    <dgm:cxn modelId="{AA8D062C-9F6C-4CD5-B0BF-1F76F9181832}" type="presParOf" srcId="{232E763D-7C10-4E88-B037-4B2AF5B88702}" destId="{4A0520D1-EBFF-4524-A900-C1984115489A}" srcOrd="3" destOrd="0" presId="urn:microsoft.com/office/officeart/2005/8/layout/hList7#3"/>
    <dgm:cxn modelId="{22220FBB-BFDB-4371-992F-4A609C96898C}" type="presParOf" srcId="{232E763D-7C10-4E88-B037-4B2AF5B88702}" destId="{66D1E6E5-ED5B-4E61-8601-62317825E4C4}" srcOrd="4" destOrd="0" presId="urn:microsoft.com/office/officeart/2005/8/layout/hList7#3"/>
    <dgm:cxn modelId="{94C456C6-1DBB-4852-AEE8-F3FA5DFA6828}" type="presParOf" srcId="{66D1E6E5-ED5B-4E61-8601-62317825E4C4}" destId="{117A50E1-1A31-4083-89A1-7B747BE601D2}" srcOrd="0" destOrd="0" presId="urn:microsoft.com/office/officeart/2005/8/layout/hList7#3"/>
    <dgm:cxn modelId="{679E1501-AF2D-4AA7-BF50-037B033339A4}" type="presParOf" srcId="{66D1E6E5-ED5B-4E61-8601-62317825E4C4}" destId="{4E2F6970-645B-4AD3-9CC2-962CC94F0FB1}" srcOrd="1" destOrd="0" presId="urn:microsoft.com/office/officeart/2005/8/layout/hList7#3"/>
    <dgm:cxn modelId="{D76A8435-EB7B-4666-8941-920F3B8D54DD}" type="presParOf" srcId="{66D1E6E5-ED5B-4E61-8601-62317825E4C4}" destId="{B55BA776-D45E-4E10-AB88-9A7DAAD75FC8}" srcOrd="2" destOrd="0" presId="urn:microsoft.com/office/officeart/2005/8/layout/hList7#3"/>
    <dgm:cxn modelId="{7BF5D74F-32AB-4FEB-82E8-720465D8B54C}" type="presParOf" srcId="{66D1E6E5-ED5B-4E61-8601-62317825E4C4}" destId="{2A86C2C8-9B67-49B5-B7DE-237F07242786}" srcOrd="3" destOrd="0" presId="urn:microsoft.com/office/officeart/2005/8/layout/hList7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5474F7-9496-4DD6-B9B0-A812C49D8566}" type="doc">
      <dgm:prSet loTypeId="urn:microsoft.com/office/officeart/2005/8/layout/hList7#3" loCatId="relationship" qsTypeId="urn:microsoft.com/office/officeart/2005/8/quickstyle/simple1" qsCatId="simple" csTypeId="urn:microsoft.com/office/officeart/2005/8/colors/accent1_3" csCatId="accent1" phldr="1"/>
      <dgm:spPr/>
    </dgm:pt>
    <dgm:pt modelId="{75C7A9E3-2F52-4A6B-9FBB-237883337EEA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Wind Direction:</a:t>
          </a:r>
        </a:p>
        <a:p>
          <a:r>
            <a:rPr lang="en-US" b="1" dirty="0">
              <a:solidFill>
                <a:srgbClr val="FF0000"/>
              </a:solidFill>
            </a:rPr>
            <a:t>Wind Vane</a:t>
          </a:r>
        </a:p>
      </dgm:t>
    </dgm:pt>
    <dgm:pt modelId="{6DE532DC-2D7D-4D75-A850-DDFE82B67B3F}" type="parTrans" cxnId="{77C069A4-BB3C-4758-8862-5DEA34DBED6B}">
      <dgm:prSet/>
      <dgm:spPr/>
      <dgm:t>
        <a:bodyPr/>
        <a:lstStyle/>
        <a:p>
          <a:endParaRPr lang="en-US"/>
        </a:p>
      </dgm:t>
    </dgm:pt>
    <dgm:pt modelId="{FD7F251C-DA5B-4CFF-BA45-CE3C59B9DB34}" type="sibTrans" cxnId="{77C069A4-BB3C-4758-8862-5DEA34DBED6B}">
      <dgm:prSet/>
      <dgm:spPr/>
      <dgm:t>
        <a:bodyPr/>
        <a:lstStyle/>
        <a:p>
          <a:endParaRPr lang="en-US"/>
        </a:p>
      </dgm:t>
    </dgm:pt>
    <dgm:pt modelId="{B3A98019-CD9B-4BA9-B48C-3BE2FD7AE8EC}">
      <dgm:prSet/>
      <dgm:spPr>
        <a:solidFill>
          <a:schemeClr val="accent2">
            <a:lumMod val="10000"/>
            <a:lumOff val="90000"/>
          </a:schemeClr>
        </a:solidFill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Precipitation:  Rain Gauge</a:t>
          </a:r>
        </a:p>
      </dgm:t>
    </dgm:pt>
    <dgm:pt modelId="{8B2C6546-033A-4EEC-9BD9-AB31920F3C81}" type="parTrans" cxnId="{5743AAD5-93A6-45F3-9772-C9B35A71C27C}">
      <dgm:prSet/>
      <dgm:spPr/>
      <dgm:t>
        <a:bodyPr/>
        <a:lstStyle/>
        <a:p>
          <a:endParaRPr lang="en-US"/>
        </a:p>
      </dgm:t>
    </dgm:pt>
    <dgm:pt modelId="{D02A27A2-5371-4D30-BEFF-0D2967AFC44A}" type="sibTrans" cxnId="{5743AAD5-93A6-45F3-9772-C9B35A71C27C}">
      <dgm:prSet/>
      <dgm:spPr/>
      <dgm:t>
        <a:bodyPr/>
        <a:lstStyle/>
        <a:p>
          <a:endParaRPr lang="en-US"/>
        </a:p>
      </dgm:t>
    </dgm:pt>
    <dgm:pt modelId="{489C49A2-2DDA-4399-A2C4-652B7400A562}">
      <dgm:prSet phldrT="[Text]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Wind Speed:</a:t>
          </a:r>
        </a:p>
        <a:p>
          <a:r>
            <a:rPr lang="en-US" b="1" dirty="0">
              <a:solidFill>
                <a:srgbClr val="FF0000"/>
              </a:solidFill>
            </a:rPr>
            <a:t>Anemometer</a:t>
          </a:r>
        </a:p>
      </dgm:t>
    </dgm:pt>
    <dgm:pt modelId="{58AF9DCF-832B-4878-84B9-01B32A8A20C4}" type="sibTrans" cxnId="{9763B2B0-250D-4F6D-A2BF-FB5652C3A280}">
      <dgm:prSet/>
      <dgm:spPr/>
      <dgm:t>
        <a:bodyPr/>
        <a:lstStyle/>
        <a:p>
          <a:endParaRPr lang="en-US"/>
        </a:p>
      </dgm:t>
    </dgm:pt>
    <dgm:pt modelId="{A9035D9D-24D1-45F3-BA3C-024F70F06EDC}" type="parTrans" cxnId="{9763B2B0-250D-4F6D-A2BF-FB5652C3A280}">
      <dgm:prSet/>
      <dgm:spPr/>
      <dgm:t>
        <a:bodyPr/>
        <a:lstStyle/>
        <a:p>
          <a:endParaRPr lang="en-US"/>
        </a:p>
      </dgm:t>
    </dgm:pt>
    <dgm:pt modelId="{16918C50-6751-44DA-A213-9B0377D24C26}" type="pres">
      <dgm:prSet presAssocID="{9D5474F7-9496-4DD6-B9B0-A812C49D8566}" presName="Name0" presStyleCnt="0">
        <dgm:presLayoutVars>
          <dgm:dir/>
          <dgm:resizeHandles val="exact"/>
        </dgm:presLayoutVars>
      </dgm:prSet>
      <dgm:spPr/>
    </dgm:pt>
    <dgm:pt modelId="{799C776A-F352-49B1-AAC6-AB6C516E1A9E}" type="pres">
      <dgm:prSet presAssocID="{9D5474F7-9496-4DD6-B9B0-A812C49D8566}" presName="fgShape" presStyleLbl="fgShp" presStyleIdx="0" presStyleCnt="1" custLinFactNeighborX="-411" custLinFactNeighborY="-44907"/>
      <dgm:spPr/>
    </dgm:pt>
    <dgm:pt modelId="{232E763D-7C10-4E88-B037-4B2AF5B88702}" type="pres">
      <dgm:prSet presAssocID="{9D5474F7-9496-4DD6-B9B0-A812C49D8566}" presName="linComp" presStyleCnt="0"/>
      <dgm:spPr/>
    </dgm:pt>
    <dgm:pt modelId="{66D1E6E5-ED5B-4E61-8601-62317825E4C4}" type="pres">
      <dgm:prSet presAssocID="{489C49A2-2DDA-4399-A2C4-652B7400A562}" presName="compNode" presStyleCnt="0"/>
      <dgm:spPr/>
    </dgm:pt>
    <dgm:pt modelId="{117A50E1-1A31-4083-89A1-7B747BE601D2}" type="pres">
      <dgm:prSet presAssocID="{489C49A2-2DDA-4399-A2C4-652B7400A562}" presName="bkgdShape" presStyleLbl="node1" presStyleIdx="0" presStyleCnt="3"/>
      <dgm:spPr/>
    </dgm:pt>
    <dgm:pt modelId="{4E2F6970-645B-4AD3-9CC2-962CC94F0FB1}" type="pres">
      <dgm:prSet presAssocID="{489C49A2-2DDA-4399-A2C4-652B7400A562}" presName="nodeTx" presStyleLbl="node1" presStyleIdx="0" presStyleCnt="3">
        <dgm:presLayoutVars>
          <dgm:bulletEnabled val="1"/>
        </dgm:presLayoutVars>
      </dgm:prSet>
      <dgm:spPr/>
    </dgm:pt>
    <dgm:pt modelId="{B55BA776-D45E-4E10-AB88-9A7DAAD75FC8}" type="pres">
      <dgm:prSet presAssocID="{489C49A2-2DDA-4399-A2C4-652B7400A562}" presName="invisiNode" presStyleLbl="node1" presStyleIdx="0" presStyleCnt="3"/>
      <dgm:spPr/>
    </dgm:pt>
    <dgm:pt modelId="{2A86C2C8-9B67-49B5-B7DE-237F07242786}" type="pres">
      <dgm:prSet presAssocID="{489C49A2-2DDA-4399-A2C4-652B7400A562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B029E63-110E-408F-BC06-6D702D04001A}" type="pres">
      <dgm:prSet presAssocID="{58AF9DCF-832B-4878-84B9-01B32A8A20C4}" presName="sibTrans" presStyleLbl="sibTrans2D1" presStyleIdx="0" presStyleCnt="0"/>
      <dgm:spPr/>
    </dgm:pt>
    <dgm:pt modelId="{F9EA17A3-6709-4F62-A1C6-04F57D936E2F}" type="pres">
      <dgm:prSet presAssocID="{75C7A9E3-2F52-4A6B-9FBB-237883337EEA}" presName="compNode" presStyleCnt="0"/>
      <dgm:spPr/>
    </dgm:pt>
    <dgm:pt modelId="{0A08C302-1FAE-4590-A514-ED7907D7EC70}" type="pres">
      <dgm:prSet presAssocID="{75C7A9E3-2F52-4A6B-9FBB-237883337EEA}" presName="bkgdShape" presStyleLbl="node1" presStyleIdx="1" presStyleCnt="3"/>
      <dgm:spPr/>
    </dgm:pt>
    <dgm:pt modelId="{B2915EB6-96A0-4FEB-9615-69090B0E87A1}" type="pres">
      <dgm:prSet presAssocID="{75C7A9E3-2F52-4A6B-9FBB-237883337EEA}" presName="nodeTx" presStyleLbl="node1" presStyleIdx="1" presStyleCnt="3">
        <dgm:presLayoutVars>
          <dgm:bulletEnabled val="1"/>
        </dgm:presLayoutVars>
      </dgm:prSet>
      <dgm:spPr/>
    </dgm:pt>
    <dgm:pt modelId="{65425F3A-B5B5-4772-827E-A51242A8D62C}" type="pres">
      <dgm:prSet presAssocID="{75C7A9E3-2F52-4A6B-9FBB-237883337EEA}" presName="invisiNode" presStyleLbl="node1" presStyleIdx="1" presStyleCnt="3"/>
      <dgm:spPr/>
    </dgm:pt>
    <dgm:pt modelId="{D6663FFD-DE8E-46F5-B488-74870CB1A443}" type="pres">
      <dgm:prSet presAssocID="{75C7A9E3-2F52-4A6B-9FBB-237883337EEA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A18221A-B03B-4521-AA5D-482784F12FD1}" type="pres">
      <dgm:prSet presAssocID="{FD7F251C-DA5B-4CFF-BA45-CE3C59B9DB34}" presName="sibTrans" presStyleLbl="sibTrans2D1" presStyleIdx="0" presStyleCnt="0"/>
      <dgm:spPr/>
    </dgm:pt>
    <dgm:pt modelId="{400EA105-297F-4E34-BD7D-E296AA76F4BB}" type="pres">
      <dgm:prSet presAssocID="{B3A98019-CD9B-4BA9-B48C-3BE2FD7AE8EC}" presName="compNode" presStyleCnt="0"/>
      <dgm:spPr/>
    </dgm:pt>
    <dgm:pt modelId="{CFE985AD-9F8B-4BD5-8463-2E7D4985D419}" type="pres">
      <dgm:prSet presAssocID="{B3A98019-CD9B-4BA9-B48C-3BE2FD7AE8EC}" presName="bkgdShape" presStyleLbl="node1" presStyleIdx="2" presStyleCnt="3"/>
      <dgm:spPr/>
    </dgm:pt>
    <dgm:pt modelId="{B9956E22-917C-44D1-ADFC-4584EC052004}" type="pres">
      <dgm:prSet presAssocID="{B3A98019-CD9B-4BA9-B48C-3BE2FD7AE8EC}" presName="nodeTx" presStyleLbl="node1" presStyleIdx="2" presStyleCnt="3">
        <dgm:presLayoutVars>
          <dgm:bulletEnabled val="1"/>
        </dgm:presLayoutVars>
      </dgm:prSet>
      <dgm:spPr/>
    </dgm:pt>
    <dgm:pt modelId="{5CF53349-0506-470E-9C68-E053A6A47AE3}" type="pres">
      <dgm:prSet presAssocID="{B3A98019-CD9B-4BA9-B48C-3BE2FD7AE8EC}" presName="invisiNode" presStyleLbl="node1" presStyleIdx="2" presStyleCnt="3"/>
      <dgm:spPr/>
    </dgm:pt>
    <dgm:pt modelId="{6DA900AC-EFEE-41C3-B1CC-D8E38ADCD99D}" type="pres">
      <dgm:prSet presAssocID="{B3A98019-CD9B-4BA9-B48C-3BE2FD7AE8EC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5743AAD5-93A6-45F3-9772-C9B35A71C27C}" srcId="{9D5474F7-9496-4DD6-B9B0-A812C49D8566}" destId="{B3A98019-CD9B-4BA9-B48C-3BE2FD7AE8EC}" srcOrd="2" destOrd="0" parTransId="{8B2C6546-033A-4EEC-9BD9-AB31920F3C81}" sibTransId="{D02A27A2-5371-4D30-BEFF-0D2967AFC44A}"/>
    <dgm:cxn modelId="{BBBABDBF-7427-4D01-9802-DE9FABBCB8F4}" type="presOf" srcId="{FD7F251C-DA5B-4CFF-BA45-CE3C59B9DB34}" destId="{CA18221A-B03B-4521-AA5D-482784F12FD1}" srcOrd="0" destOrd="0" presId="urn:microsoft.com/office/officeart/2005/8/layout/hList7#3"/>
    <dgm:cxn modelId="{941BFA51-ECF3-471D-85C8-D90EB1CDD054}" type="presOf" srcId="{75C7A9E3-2F52-4A6B-9FBB-237883337EEA}" destId="{B2915EB6-96A0-4FEB-9615-69090B0E87A1}" srcOrd="1" destOrd="0" presId="urn:microsoft.com/office/officeart/2005/8/layout/hList7#3"/>
    <dgm:cxn modelId="{5FFBDA49-2F22-4E58-8289-EE506CB40D18}" type="presOf" srcId="{489C49A2-2DDA-4399-A2C4-652B7400A562}" destId="{4E2F6970-645B-4AD3-9CC2-962CC94F0FB1}" srcOrd="1" destOrd="0" presId="urn:microsoft.com/office/officeart/2005/8/layout/hList7#3"/>
    <dgm:cxn modelId="{CAD32832-E13B-419A-ACA9-45D2FDD75A83}" type="presOf" srcId="{58AF9DCF-832B-4878-84B9-01B32A8A20C4}" destId="{6B029E63-110E-408F-BC06-6D702D04001A}" srcOrd="0" destOrd="0" presId="urn:microsoft.com/office/officeart/2005/8/layout/hList7#3"/>
    <dgm:cxn modelId="{82BCBE56-ED97-4C82-8E60-F3130A916EFC}" type="presOf" srcId="{9D5474F7-9496-4DD6-B9B0-A812C49D8566}" destId="{16918C50-6751-44DA-A213-9B0377D24C26}" srcOrd="0" destOrd="0" presId="urn:microsoft.com/office/officeart/2005/8/layout/hList7#3"/>
    <dgm:cxn modelId="{9DC752D7-E85D-4C48-81D7-642868A8FDEA}" type="presOf" srcId="{75C7A9E3-2F52-4A6B-9FBB-237883337EEA}" destId="{0A08C302-1FAE-4590-A514-ED7907D7EC70}" srcOrd="0" destOrd="0" presId="urn:microsoft.com/office/officeart/2005/8/layout/hList7#3"/>
    <dgm:cxn modelId="{93DB5496-2E10-4804-AC0A-DC661330D98F}" type="presOf" srcId="{B3A98019-CD9B-4BA9-B48C-3BE2FD7AE8EC}" destId="{CFE985AD-9F8B-4BD5-8463-2E7D4985D419}" srcOrd="0" destOrd="0" presId="urn:microsoft.com/office/officeart/2005/8/layout/hList7#3"/>
    <dgm:cxn modelId="{77C069A4-BB3C-4758-8862-5DEA34DBED6B}" srcId="{9D5474F7-9496-4DD6-B9B0-A812C49D8566}" destId="{75C7A9E3-2F52-4A6B-9FBB-237883337EEA}" srcOrd="1" destOrd="0" parTransId="{6DE532DC-2D7D-4D75-A850-DDFE82B67B3F}" sibTransId="{FD7F251C-DA5B-4CFF-BA45-CE3C59B9DB34}"/>
    <dgm:cxn modelId="{2865BBEC-8970-4F1B-83E4-591D474E2F9B}" type="presOf" srcId="{489C49A2-2DDA-4399-A2C4-652B7400A562}" destId="{117A50E1-1A31-4083-89A1-7B747BE601D2}" srcOrd="0" destOrd="0" presId="urn:microsoft.com/office/officeart/2005/8/layout/hList7#3"/>
    <dgm:cxn modelId="{C7C9B2C1-AECC-4043-B146-C97F180A9CAC}" type="presOf" srcId="{B3A98019-CD9B-4BA9-B48C-3BE2FD7AE8EC}" destId="{B9956E22-917C-44D1-ADFC-4584EC052004}" srcOrd="1" destOrd="0" presId="urn:microsoft.com/office/officeart/2005/8/layout/hList7#3"/>
    <dgm:cxn modelId="{9763B2B0-250D-4F6D-A2BF-FB5652C3A280}" srcId="{9D5474F7-9496-4DD6-B9B0-A812C49D8566}" destId="{489C49A2-2DDA-4399-A2C4-652B7400A562}" srcOrd="0" destOrd="0" parTransId="{A9035D9D-24D1-45F3-BA3C-024F70F06EDC}" sibTransId="{58AF9DCF-832B-4878-84B9-01B32A8A20C4}"/>
    <dgm:cxn modelId="{59A92329-80D1-47D4-9F6C-048B2CA03ADE}" type="presParOf" srcId="{16918C50-6751-44DA-A213-9B0377D24C26}" destId="{799C776A-F352-49B1-AAC6-AB6C516E1A9E}" srcOrd="0" destOrd="0" presId="urn:microsoft.com/office/officeart/2005/8/layout/hList7#3"/>
    <dgm:cxn modelId="{22D9C0B7-F681-4AB4-8582-3F0F7AEA8BC3}" type="presParOf" srcId="{16918C50-6751-44DA-A213-9B0377D24C26}" destId="{232E763D-7C10-4E88-B037-4B2AF5B88702}" srcOrd="1" destOrd="0" presId="urn:microsoft.com/office/officeart/2005/8/layout/hList7#3"/>
    <dgm:cxn modelId="{22220FBB-BFDB-4371-992F-4A609C96898C}" type="presParOf" srcId="{232E763D-7C10-4E88-B037-4B2AF5B88702}" destId="{66D1E6E5-ED5B-4E61-8601-62317825E4C4}" srcOrd="0" destOrd="0" presId="urn:microsoft.com/office/officeart/2005/8/layout/hList7#3"/>
    <dgm:cxn modelId="{94C456C6-1DBB-4852-AEE8-F3FA5DFA6828}" type="presParOf" srcId="{66D1E6E5-ED5B-4E61-8601-62317825E4C4}" destId="{117A50E1-1A31-4083-89A1-7B747BE601D2}" srcOrd="0" destOrd="0" presId="urn:microsoft.com/office/officeart/2005/8/layout/hList7#3"/>
    <dgm:cxn modelId="{679E1501-AF2D-4AA7-BF50-037B033339A4}" type="presParOf" srcId="{66D1E6E5-ED5B-4E61-8601-62317825E4C4}" destId="{4E2F6970-645B-4AD3-9CC2-962CC94F0FB1}" srcOrd="1" destOrd="0" presId="urn:microsoft.com/office/officeart/2005/8/layout/hList7#3"/>
    <dgm:cxn modelId="{D76A8435-EB7B-4666-8941-920F3B8D54DD}" type="presParOf" srcId="{66D1E6E5-ED5B-4E61-8601-62317825E4C4}" destId="{B55BA776-D45E-4E10-AB88-9A7DAAD75FC8}" srcOrd="2" destOrd="0" presId="urn:microsoft.com/office/officeart/2005/8/layout/hList7#3"/>
    <dgm:cxn modelId="{7BF5D74F-32AB-4FEB-82E8-720465D8B54C}" type="presParOf" srcId="{66D1E6E5-ED5B-4E61-8601-62317825E4C4}" destId="{2A86C2C8-9B67-49B5-B7DE-237F07242786}" srcOrd="3" destOrd="0" presId="urn:microsoft.com/office/officeart/2005/8/layout/hList7#3"/>
    <dgm:cxn modelId="{D2F71B83-D029-4194-9BDB-9A32DF912CB4}" type="presParOf" srcId="{232E763D-7C10-4E88-B037-4B2AF5B88702}" destId="{6B029E63-110E-408F-BC06-6D702D04001A}" srcOrd="1" destOrd="0" presId="urn:microsoft.com/office/officeart/2005/8/layout/hList7#3"/>
    <dgm:cxn modelId="{82D065E4-A779-4999-916A-E94341528CB4}" type="presParOf" srcId="{232E763D-7C10-4E88-B037-4B2AF5B88702}" destId="{F9EA17A3-6709-4F62-A1C6-04F57D936E2F}" srcOrd="2" destOrd="0" presId="urn:microsoft.com/office/officeart/2005/8/layout/hList7#3"/>
    <dgm:cxn modelId="{B4C45BE4-9F44-450D-AA48-BBBD3F99E630}" type="presParOf" srcId="{F9EA17A3-6709-4F62-A1C6-04F57D936E2F}" destId="{0A08C302-1FAE-4590-A514-ED7907D7EC70}" srcOrd="0" destOrd="0" presId="urn:microsoft.com/office/officeart/2005/8/layout/hList7#3"/>
    <dgm:cxn modelId="{99822D37-CEB6-4801-A72A-16BC8798CA80}" type="presParOf" srcId="{F9EA17A3-6709-4F62-A1C6-04F57D936E2F}" destId="{B2915EB6-96A0-4FEB-9615-69090B0E87A1}" srcOrd="1" destOrd="0" presId="urn:microsoft.com/office/officeart/2005/8/layout/hList7#3"/>
    <dgm:cxn modelId="{53E2955A-E0F4-47B5-A5D9-EF462CF6AE54}" type="presParOf" srcId="{F9EA17A3-6709-4F62-A1C6-04F57D936E2F}" destId="{65425F3A-B5B5-4772-827E-A51242A8D62C}" srcOrd="2" destOrd="0" presId="urn:microsoft.com/office/officeart/2005/8/layout/hList7#3"/>
    <dgm:cxn modelId="{3A244612-3BB3-4F92-BC03-507341C2EA24}" type="presParOf" srcId="{F9EA17A3-6709-4F62-A1C6-04F57D936E2F}" destId="{D6663FFD-DE8E-46F5-B488-74870CB1A443}" srcOrd="3" destOrd="0" presId="urn:microsoft.com/office/officeart/2005/8/layout/hList7#3"/>
    <dgm:cxn modelId="{26DA9CC1-1BFC-4E6C-9578-7E5368978B1C}" type="presParOf" srcId="{232E763D-7C10-4E88-B037-4B2AF5B88702}" destId="{CA18221A-B03B-4521-AA5D-482784F12FD1}" srcOrd="3" destOrd="0" presId="urn:microsoft.com/office/officeart/2005/8/layout/hList7#3"/>
    <dgm:cxn modelId="{412FC40D-31AB-4EDA-8371-35EA57FD4600}" type="presParOf" srcId="{232E763D-7C10-4E88-B037-4B2AF5B88702}" destId="{400EA105-297F-4E34-BD7D-E296AA76F4BB}" srcOrd="4" destOrd="0" presId="urn:microsoft.com/office/officeart/2005/8/layout/hList7#3"/>
    <dgm:cxn modelId="{DA051498-3741-4F82-8FB2-D03698938CB0}" type="presParOf" srcId="{400EA105-297F-4E34-BD7D-E296AA76F4BB}" destId="{CFE985AD-9F8B-4BD5-8463-2E7D4985D419}" srcOrd="0" destOrd="0" presId="urn:microsoft.com/office/officeart/2005/8/layout/hList7#3"/>
    <dgm:cxn modelId="{F668F870-87A7-4B53-8C8D-3DD363D62ACA}" type="presParOf" srcId="{400EA105-297F-4E34-BD7D-E296AA76F4BB}" destId="{B9956E22-917C-44D1-ADFC-4584EC052004}" srcOrd="1" destOrd="0" presId="urn:microsoft.com/office/officeart/2005/8/layout/hList7#3"/>
    <dgm:cxn modelId="{8D7A5791-27D0-4483-95AE-F4C6E879A8F5}" type="presParOf" srcId="{400EA105-297F-4E34-BD7D-E296AA76F4BB}" destId="{5CF53349-0506-470E-9C68-E053A6A47AE3}" srcOrd="2" destOrd="0" presId="urn:microsoft.com/office/officeart/2005/8/layout/hList7#3"/>
    <dgm:cxn modelId="{88B03350-0E66-4FD3-A974-C2C171D7F0BE}" type="presParOf" srcId="{400EA105-297F-4E34-BD7D-E296AA76F4BB}" destId="{6DA900AC-EFEE-41C3-B1CC-D8E38ADCD99D}" srcOrd="3" destOrd="0" presId="urn:microsoft.com/office/officeart/2005/8/layout/hList7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6E14A-DC4F-4695-BBF0-D138381CE055}">
      <dsp:nvSpPr>
        <dsp:cNvPr id="0" name=""/>
        <dsp:cNvSpPr/>
      </dsp:nvSpPr>
      <dsp:spPr>
        <a:xfrm>
          <a:off x="1655" y="0"/>
          <a:ext cx="2575233" cy="4648200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Temperature: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Thermometer</a:t>
          </a:r>
        </a:p>
      </dsp:txBody>
      <dsp:txXfrm>
        <a:off x="1655" y="1859280"/>
        <a:ext cx="2575233" cy="1859280"/>
      </dsp:txXfrm>
    </dsp:sp>
    <dsp:sp modelId="{279B2738-CB96-4D8B-9CF4-A7CB56E9AFB2}">
      <dsp:nvSpPr>
        <dsp:cNvPr id="0" name=""/>
        <dsp:cNvSpPr/>
      </dsp:nvSpPr>
      <dsp:spPr>
        <a:xfrm>
          <a:off x="515346" y="278892"/>
          <a:ext cx="1547850" cy="15478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86FDA0-6CB8-4504-8DB8-C15EB35661B3}">
      <dsp:nvSpPr>
        <dsp:cNvPr id="0" name=""/>
        <dsp:cNvSpPr/>
      </dsp:nvSpPr>
      <dsp:spPr>
        <a:xfrm>
          <a:off x="2654145" y="0"/>
          <a:ext cx="2575233" cy="464820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Dew Point: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Psychrometer</a:t>
          </a:r>
        </a:p>
      </dsp:txBody>
      <dsp:txXfrm>
        <a:off x="2654145" y="1859280"/>
        <a:ext cx="2575233" cy="1859280"/>
      </dsp:txXfrm>
    </dsp:sp>
    <dsp:sp modelId="{F968F367-0D7F-49DB-817D-628C620FF306}">
      <dsp:nvSpPr>
        <dsp:cNvPr id="0" name=""/>
        <dsp:cNvSpPr/>
      </dsp:nvSpPr>
      <dsp:spPr>
        <a:xfrm>
          <a:off x="3167837" y="278892"/>
          <a:ext cx="1547850" cy="154785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7A50E1-1A31-4083-89A1-7B747BE601D2}">
      <dsp:nvSpPr>
        <dsp:cNvPr id="0" name=""/>
        <dsp:cNvSpPr/>
      </dsp:nvSpPr>
      <dsp:spPr>
        <a:xfrm>
          <a:off x="5306636" y="0"/>
          <a:ext cx="2575233" cy="4648200"/>
        </a:xfrm>
        <a:prstGeom prst="roundRect">
          <a:avLst>
            <a:gd name="adj" fmla="val 10000"/>
          </a:avLst>
        </a:prstGeom>
        <a:solidFill>
          <a:schemeClr val="accent2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Air Pressure: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Barometer</a:t>
          </a:r>
        </a:p>
      </dsp:txBody>
      <dsp:txXfrm>
        <a:off x="5306636" y="1859280"/>
        <a:ext cx="2575233" cy="1859280"/>
      </dsp:txXfrm>
    </dsp:sp>
    <dsp:sp modelId="{2A86C2C8-9B67-49B5-B7DE-237F07242786}">
      <dsp:nvSpPr>
        <dsp:cNvPr id="0" name=""/>
        <dsp:cNvSpPr/>
      </dsp:nvSpPr>
      <dsp:spPr>
        <a:xfrm>
          <a:off x="5820327" y="278892"/>
          <a:ext cx="1547850" cy="154785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9C776A-F352-49B1-AAC6-AB6C516E1A9E}">
      <dsp:nvSpPr>
        <dsp:cNvPr id="0" name=""/>
        <dsp:cNvSpPr/>
      </dsp:nvSpPr>
      <dsp:spPr>
        <a:xfrm>
          <a:off x="285531" y="3405454"/>
          <a:ext cx="7252843" cy="697230"/>
        </a:xfrm>
        <a:prstGeom prst="left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A50E1-1A31-4083-89A1-7B747BE601D2}">
      <dsp:nvSpPr>
        <dsp:cNvPr id="0" name=""/>
        <dsp:cNvSpPr/>
      </dsp:nvSpPr>
      <dsp:spPr>
        <a:xfrm>
          <a:off x="1655" y="0"/>
          <a:ext cx="2575233" cy="4648200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Wind Speed: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Anemometer</a:t>
          </a:r>
        </a:p>
      </dsp:txBody>
      <dsp:txXfrm>
        <a:off x="1655" y="1859280"/>
        <a:ext cx="2575233" cy="1859280"/>
      </dsp:txXfrm>
    </dsp:sp>
    <dsp:sp modelId="{2A86C2C8-9B67-49B5-B7DE-237F07242786}">
      <dsp:nvSpPr>
        <dsp:cNvPr id="0" name=""/>
        <dsp:cNvSpPr/>
      </dsp:nvSpPr>
      <dsp:spPr>
        <a:xfrm>
          <a:off x="515346" y="278892"/>
          <a:ext cx="1547850" cy="154785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08C302-1FAE-4590-A514-ED7907D7EC70}">
      <dsp:nvSpPr>
        <dsp:cNvPr id="0" name=""/>
        <dsp:cNvSpPr/>
      </dsp:nvSpPr>
      <dsp:spPr>
        <a:xfrm>
          <a:off x="2654145" y="0"/>
          <a:ext cx="2575233" cy="464820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Wind Direction: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Wind Vane</a:t>
          </a:r>
        </a:p>
      </dsp:txBody>
      <dsp:txXfrm>
        <a:off x="2654145" y="1859280"/>
        <a:ext cx="2575233" cy="1859280"/>
      </dsp:txXfrm>
    </dsp:sp>
    <dsp:sp modelId="{D6663FFD-DE8E-46F5-B488-74870CB1A443}">
      <dsp:nvSpPr>
        <dsp:cNvPr id="0" name=""/>
        <dsp:cNvSpPr/>
      </dsp:nvSpPr>
      <dsp:spPr>
        <a:xfrm>
          <a:off x="3167837" y="278892"/>
          <a:ext cx="1547850" cy="154785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E985AD-9F8B-4BD5-8463-2E7D4985D419}">
      <dsp:nvSpPr>
        <dsp:cNvPr id="0" name=""/>
        <dsp:cNvSpPr/>
      </dsp:nvSpPr>
      <dsp:spPr>
        <a:xfrm>
          <a:off x="5306636" y="0"/>
          <a:ext cx="2575233" cy="4648200"/>
        </a:xfrm>
        <a:prstGeom prst="roundRect">
          <a:avLst>
            <a:gd name="adj" fmla="val 10000"/>
          </a:avLst>
        </a:prstGeom>
        <a:solidFill>
          <a:schemeClr val="accent2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Precipitation:  Rain Gauge</a:t>
          </a:r>
        </a:p>
      </dsp:txBody>
      <dsp:txXfrm>
        <a:off x="5306636" y="1859280"/>
        <a:ext cx="2575233" cy="1859280"/>
      </dsp:txXfrm>
    </dsp:sp>
    <dsp:sp modelId="{6DA900AC-EFEE-41C3-B1CC-D8E38ADCD99D}">
      <dsp:nvSpPr>
        <dsp:cNvPr id="0" name=""/>
        <dsp:cNvSpPr/>
      </dsp:nvSpPr>
      <dsp:spPr>
        <a:xfrm>
          <a:off x="5820327" y="278892"/>
          <a:ext cx="1547850" cy="154785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9C776A-F352-49B1-AAC6-AB6C516E1A9E}">
      <dsp:nvSpPr>
        <dsp:cNvPr id="0" name=""/>
        <dsp:cNvSpPr/>
      </dsp:nvSpPr>
      <dsp:spPr>
        <a:xfrm>
          <a:off x="285531" y="3405454"/>
          <a:ext cx="7252843" cy="697230"/>
        </a:xfrm>
        <a:prstGeom prst="left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3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3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564CF2E0-CCC4-4E1E-9902-C3C36AB3FDA4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3/2/2017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3/2/2017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564CF2E0-CCC4-4E1E-9902-C3C36AB3FDA4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3/2/2017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3/2/2017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3/2/2017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64CF2E0-CCC4-4E1E-9902-C3C36AB3FDA4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64CF2E0-CCC4-4E1E-9902-C3C36AB3FDA4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3/2/2017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3/2/2017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3/2/2017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3/2/2017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3/2/2017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www.intellicast.com/Local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Turn in Review #19.</a:t>
            </a:r>
          </a:p>
          <a:p>
            <a:r>
              <a:rPr lang="en-US" sz="2800" dirty="0"/>
              <a:t>Pick up notes and practice sheet.</a:t>
            </a:r>
          </a:p>
        </p:txBody>
      </p:sp>
    </p:spTree>
    <p:extLst>
      <p:ext uri="{BB962C8B-B14F-4D97-AF65-F5344CB8AC3E}">
        <p14:creationId xmlns:p14="http://schemas.microsoft.com/office/powerpoint/2010/main" val="3584001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3200400" cy="434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What direction are the winds coming from in each city?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What is the weather currently like in:</a:t>
            </a:r>
          </a:p>
          <a:p>
            <a:pPr lvl="1"/>
            <a:r>
              <a:rPr lang="en-US" sz="2400" dirty="0"/>
              <a:t>City B?</a:t>
            </a:r>
          </a:p>
          <a:p>
            <a:pPr lvl="1"/>
            <a:r>
              <a:rPr lang="en-US" sz="2400" dirty="0"/>
              <a:t>City C?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752600"/>
            <a:ext cx="4388272" cy="39834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4343400"/>
            <a:ext cx="8305800" cy="1214718"/>
          </a:xfrm>
        </p:spPr>
        <p:txBody>
          <a:bodyPr>
            <a:normAutofit/>
          </a:bodyPr>
          <a:lstStyle/>
          <a:p>
            <a:r>
              <a:rPr lang="en-US" sz="3600" b="1" dirty="0"/>
              <a:t>WEATHER STATION MODELS:</a:t>
            </a:r>
            <a:br>
              <a:rPr lang="en-US" sz="3600" b="1" dirty="0"/>
            </a:br>
            <a:r>
              <a:rPr lang="en-US" sz="3600" b="1" dirty="0"/>
              <a:t>REPORTING WEATHER DATA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895600" y="5867400"/>
            <a:ext cx="5943600" cy="990600"/>
          </a:xfrm>
        </p:spPr>
        <p:txBody>
          <a:bodyPr>
            <a:normAutofit/>
          </a:bodyPr>
          <a:lstStyle/>
          <a:p>
            <a:r>
              <a:rPr lang="en-US" b="1" dirty="0"/>
              <a:t>SES5. Students will investigate the interaction of insolation and Earth systems to produce weather and climate. </a:t>
            </a:r>
          </a:p>
        </p:txBody>
      </p:sp>
      <p:pic>
        <p:nvPicPr>
          <p:cNvPr id="2050" name="Picture 2" descr="http://people.ysu.edu/~wrbuckler/Weather/Exercises/Surface_Weather_Maps/smstam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90600"/>
            <a:ext cx="2895600" cy="2826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228600"/>
            <a:ext cx="7556313" cy="1371600"/>
          </a:xfrm>
        </p:spPr>
        <p:txBody>
          <a:bodyPr>
            <a:noAutofit/>
          </a:bodyPr>
          <a:lstStyle/>
          <a:p>
            <a:r>
              <a:rPr lang="en-US" sz="4400" b="1" dirty="0"/>
              <a:t>MEASURING LOWER-ATMOSPHERE WEATHER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2322744"/>
              </p:ext>
            </p:extLst>
          </p:nvPr>
        </p:nvGraphicFramePr>
        <p:xfrm>
          <a:off x="498474" y="1981200"/>
          <a:ext cx="7883525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609600" y="4267200"/>
            <a:ext cx="23622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59136" y="4267200"/>
            <a:ext cx="23622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905323" y="4267200"/>
            <a:ext cx="23622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782" y="228600"/>
            <a:ext cx="7556313" cy="838200"/>
          </a:xfrm>
        </p:spPr>
        <p:txBody>
          <a:bodyPr>
            <a:noAutofit/>
          </a:bodyPr>
          <a:lstStyle/>
          <a:p>
            <a:r>
              <a:rPr lang="en-US" sz="4400" b="1" dirty="0"/>
              <a:t>MEASURING LOWER-ATMOSPHERE WEATHER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514599"/>
              </p:ext>
            </p:extLst>
          </p:nvPr>
        </p:nvGraphicFramePr>
        <p:xfrm>
          <a:off x="498474" y="1981200"/>
          <a:ext cx="7883525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4267200"/>
            <a:ext cx="23622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14699" y="4114800"/>
            <a:ext cx="2362200" cy="1143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70120" y="4267200"/>
            <a:ext cx="23622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71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STATION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52600"/>
            <a:ext cx="7673787" cy="4495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400" dirty="0"/>
              <a:t>A </a:t>
            </a:r>
            <a:r>
              <a:rPr lang="en-US" sz="2400" b="1" dirty="0">
                <a:solidFill>
                  <a:srgbClr val="FF0000"/>
                </a:solidFill>
              </a:rPr>
              <a:t>station model </a:t>
            </a:r>
            <a:r>
              <a:rPr lang="en-US" sz="2400" dirty="0"/>
              <a:t>is a </a:t>
            </a:r>
            <a:r>
              <a:rPr lang="en-US" sz="2400" b="1" dirty="0">
                <a:solidFill>
                  <a:srgbClr val="FF0000"/>
                </a:solidFill>
              </a:rPr>
              <a:t>cluster of symbols </a:t>
            </a:r>
            <a:r>
              <a:rPr lang="en-US" sz="2400" dirty="0"/>
              <a:t>that show </a:t>
            </a:r>
            <a:r>
              <a:rPr lang="en-US" sz="2400" b="1" dirty="0">
                <a:solidFill>
                  <a:srgbClr val="FF0000"/>
                </a:solidFill>
              </a:rPr>
              <a:t>weather conditions</a:t>
            </a:r>
            <a:r>
              <a:rPr lang="en-US" sz="2400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343400"/>
            <a:ext cx="3496207" cy="162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087107"/>
              </p:ext>
            </p:extLst>
          </p:nvPr>
        </p:nvGraphicFramePr>
        <p:xfrm>
          <a:off x="4824884" y="3331866"/>
          <a:ext cx="351498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Bitmap Image" r:id="rId4" imgW="2781688" imgH="2295238" progId="PBrush">
                  <p:embed/>
                </p:oleObj>
              </mc:Choice>
              <mc:Fallback>
                <p:oleObj name="Bitmap Image" r:id="rId4" imgW="2781688" imgH="2295238" progId="PBrush">
                  <p:embed/>
                  <p:pic>
                    <p:nvPicPr>
                      <p:cNvPr id="10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884" y="3331866"/>
                        <a:ext cx="3514980" cy="289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3582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STATION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7924800" cy="4495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400" dirty="0"/>
              <a:t>Weather conditions: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400" b="1" dirty="0">
                <a:solidFill>
                  <a:srgbClr val="FF0000"/>
                </a:solidFill>
              </a:rPr>
              <a:t>Cloud cover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400" b="1" dirty="0">
                <a:solidFill>
                  <a:srgbClr val="FF0000"/>
                </a:solidFill>
              </a:rPr>
              <a:t>Wind direction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FF0000"/>
                </a:solidFill>
              </a:rPr>
              <a:t>speed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400" b="1" dirty="0">
                <a:solidFill>
                  <a:srgbClr val="FF0000"/>
                </a:solidFill>
              </a:rPr>
              <a:t>Temperature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400" b="1" dirty="0">
                <a:solidFill>
                  <a:srgbClr val="FF0000"/>
                </a:solidFill>
              </a:rPr>
              <a:t>Dew Point </a:t>
            </a:r>
            <a:r>
              <a:rPr lang="en-US" sz="2400" dirty="0"/>
              <a:t>(temperature at which air is saturated or would be at 100% humidity)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400" b="1" dirty="0">
                <a:solidFill>
                  <a:srgbClr val="FF0000"/>
                </a:solidFill>
              </a:rPr>
              <a:t>Air Pressure </a:t>
            </a:r>
          </a:p>
          <a:p>
            <a:pPr>
              <a:spcBef>
                <a:spcPts val="0"/>
              </a:spcBef>
              <a:buNone/>
            </a:pPr>
            <a:endParaRPr lang="en-US" sz="2400" dirty="0"/>
          </a:p>
          <a:p>
            <a:pPr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Current</a:t>
            </a:r>
            <a:r>
              <a:rPr lang="en-US" sz="2400" dirty="0"/>
              <a:t> Data: NOT predictions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4038600"/>
            <a:ext cx="3712164" cy="2486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881" y="121199"/>
            <a:ext cx="7556313" cy="1116106"/>
          </a:xfrm>
        </p:spPr>
        <p:txBody>
          <a:bodyPr/>
          <a:lstStyle/>
          <a:p>
            <a:r>
              <a:rPr lang="en-US" sz="4000" b="1" dirty="0"/>
              <a:t>TEMPERATURE, DEW POINT AND PRESSURE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50855" y="1618304"/>
            <a:ext cx="3733800" cy="8382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</a:rPr>
              <a:t>Temperature – top left</a:t>
            </a:r>
          </a:p>
          <a:p>
            <a:pPr algn="ctr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</a:rPr>
              <a:t>Dew Point – bottom left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343400" y="1447801"/>
            <a:ext cx="3657600" cy="16764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</a:rPr>
              <a:t>Pressure – top right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Drop the “9” or “10” at the beginning.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Two digits – whole number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Three digits – 1 decimal place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362200"/>
            <a:ext cx="362745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352800"/>
            <a:ext cx="3352800" cy="2875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lowchart: Alternate Process 10"/>
          <p:cNvSpPr/>
          <p:nvPr/>
        </p:nvSpPr>
        <p:spPr>
          <a:xfrm>
            <a:off x="6553200" y="3124200"/>
            <a:ext cx="2209800" cy="53340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Pressure is 1019.6</a:t>
            </a:r>
          </a:p>
        </p:txBody>
      </p:sp>
      <p:sp>
        <p:nvSpPr>
          <p:cNvPr id="12" name="Flowchart: Alternate Process 11"/>
          <p:cNvSpPr/>
          <p:nvPr/>
        </p:nvSpPr>
        <p:spPr>
          <a:xfrm>
            <a:off x="7086600" y="5562600"/>
            <a:ext cx="1752600" cy="841248"/>
          </a:xfrm>
          <a:prstGeom prst="flowChartAlternateProcess">
            <a:avLst/>
          </a:prstGeom>
          <a:solidFill>
            <a:schemeClr val="accent2">
              <a:lumMod val="10000"/>
              <a:lumOff val="9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Normal range is 980 to 1050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105400"/>
            <a:ext cx="3886200" cy="121920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b="1" dirty="0">
                <a:solidFill>
                  <a:srgbClr val="FF0000"/>
                </a:solidFill>
              </a:rPr>
              <a:t>more moisture </a:t>
            </a:r>
            <a:r>
              <a:rPr lang="en-US" dirty="0">
                <a:solidFill>
                  <a:schemeClr val="tx1"/>
                </a:solidFill>
              </a:rPr>
              <a:t>in the air, the </a:t>
            </a:r>
            <a:r>
              <a:rPr lang="en-US" b="1" dirty="0">
                <a:solidFill>
                  <a:srgbClr val="FF0000"/>
                </a:solidFill>
              </a:rPr>
              <a:t>closer the dew point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>
                <a:solidFill>
                  <a:schemeClr val="tx1"/>
                </a:solidFill>
              </a:rPr>
              <a:t> are – the more likely there is </a:t>
            </a:r>
            <a:r>
              <a:rPr lang="en-US" b="1" dirty="0">
                <a:solidFill>
                  <a:srgbClr val="FF0000"/>
                </a:solidFill>
              </a:rPr>
              <a:t>precipitation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0" y="2514600"/>
            <a:ext cx="16764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038560" y="4495799"/>
            <a:ext cx="16764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53159" y="3356669"/>
            <a:ext cx="1676400" cy="38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 animBg="1"/>
      <p:bldP spid="12" grpId="0" animBg="1"/>
      <p:bldP spid="13" grpId="0" animBg="1"/>
      <p:bldP spid="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60338"/>
            <a:ext cx="7597117" cy="1116106"/>
          </a:xfrm>
        </p:spPr>
        <p:txBody>
          <a:bodyPr/>
          <a:lstStyle/>
          <a:p>
            <a:r>
              <a:rPr lang="en-US" sz="4000" b="1" dirty="0"/>
              <a:t>WEATHER STATION DATA:  CLOUDS AND WINDS</a:t>
            </a:r>
          </a:p>
        </p:txBody>
      </p:sp>
      <p:sp>
        <p:nvSpPr>
          <p:cNvPr id="18438" name="AutoShape 6" descr="data:image/jpeg;base64,/9j/4AAQSkZJRgABAQAAAQABAAD/2wCEAAkGBg8QDg4PDxEWFBEQDxESFBQUEBAVEBQWFRMYFBQQFhgjGycgGhkjGxISHzsgJicsLjAwFR4xNTE2NiksLSkBCQoKDgwOGg8PGTQkHiQsKyk1LDU0NTQrNjE1LCw0MCw1KjIsLC82NTIuLCwqKTIqLjQ1NSw0LSw0LSw1LC01Kv/AABEIAOUA3AMBIgACEQEDEQH/xAAcAAEAAwADAQEAAAAAAAAAAAAABQYHAgQIAwH/xABLEAACAgECAwUEBQcHCQkAAAABAgADBAURBhIhBxMxQVEUImGBIzJxgqFCUmKRkrHBCBVTk6Ky0RgkMzQ2cnN00xclNUNVY4Ph8P/EABsBAQACAwEBAAAAAAAAAAAAAAAEBQEDBgIH/8QALxEBAAIBAgMFBwQDAAAAAAAAAAECAwQRBRIhMUFRYXEGEyIjwdHwMqGx4RSR8f/aAAwDAQACEQMRAD8A3GIiAiIgIiICIiAiIgJC6dxngZGXdhU5Ctk0lw9ezhga25XHUAHY+hMmp5czsbMr1jW9Twj9Jpuo23MNjvyPfYrNt5qNtmH5rH0MD1HIrE4ow7cy7BruDZNC81lfK+6jdRvvtt+WvgfOfPhLienUsKnMp8LF95d92rcdHrb4g/rGx85nfBv+2mt/8s397Gga7ERAREQEREBERAREQEREBERAREQEREBERAREQEREBMf7K6lbXuKFYAq2RapBAIIORaCCPMTYJkvZTSw1/iUlSAcqzYkEA/5zb4esCM02xuGNcbGsJ/mrUW5q2JPLU2+wJJ80LBT6qysfDaSHBv8Atprf/LN/expee0Dg2vVcC3GbYWD36XP5FgHuk/oncqfgT57TJuwvGyk13NGWri1MF6nLg77120IFJ89ggHygb7ERAREQEREBERAREQEREBERAREQEREBERAREQEREBERAREQEREBERAREQEREBERAREQEREBERA/DMlu7SNQwMq/GyAl4qsZd2HJYV33VuZenVSp6r5zW5kXbFo/Jk05SjpcnI3+/X4H5qR+xIuqm1ac1Z7F9wKmDLqPcZ6xMWjp6x5/7WfSe1nAu2FvPQ36a8yftLv+IEt2HqFNy89NiWL6o6sPwnmefXGy7KmD1OyMPykZlb9YkOmutH6o3dFqfZXDbrgvNfKesff+XpuJnXZprGq5RLXOGxU3BexB3jN+ajDbfbzJ39PHw0WWWO8XrzQ4rWaW2lyzitMTMeBERNiIREQEREBERAREQEREBERAREQEREBERAREQErPaJo/tOm3gDd6h3yeu6dWHzUuPnLNPxlBBB8DPNqxasxLdgzWw5K5K9sTEvME+mOyB0LqWQMCyhuUld+qg+RI85d9O7M7bdSyKWBTFouO7+bKfeStPU8rLufL9Ql14r7OsfKx0XHVaraU5aiBspUf+W/qPj4gkn13pqaS8xM+D6RqPaDS471x77xaOsx3bx0/I7E3wzqOLfiVNh7CkKFCAAGsjxrYeRH/AN+e8lZ5+0XWsvScthylWU8t1LdFcD+PXcMPXzB67foOv0ZtC30NuD0ZT9dG80YeRllgzxkjaekx3OM4rwu+kt7ys82O3WLff86pKIiSVIREQEREBERAREQEREBERAREQEREBERAREQEREBERArHGvBNWoVbjZMhB9HZt0P/ALb+q/u/WDkmlarmaTmN7pV1PLbU31XX0P7ww9fTx9BSG13hLEzXqfIr5mqbcEHYsP6NvVN+u3+J3iZtPzTz06Sv+G8XjBSdPqI58U93h6fnm7eiasmXjVZNYYLau4DAhh12I+PUHqOh8p3pxRAAABsAAAANgAPACcpKjs6qK0xNpmsbQRETLyREQEREBERAREQEREBERAREQEREBEjOJtZOFhZOWKzb7PWbCgYKSq/WO+x8F3Pynx4P4mTUsGjNrUotof3CQSpR2QqT9q/jAmYlS7Q+0KrR6aLHqNrX2FFRXCnZV3Z9yD4boPvSR4L4qr1PBqza1KCwupQsGZCjlSCR9gP2MIE5EqfGfH66dkafjChrrc601oquq8vvIgJ3B8TZ+BlsgIiIETxJxAMOqthU91t1yUU1IUDWWuGKrzMQFGyMSx8ACZFW8folFrNjWjKryq8T2TmpNrXWqr1KrhuTlZGDc2/gG9Npw7SHIx8VXssqxmzKvab6g3e01oGsSwMATWO9SkF/IGQXDGv04aZ1id7Zptmo1hM2zmZwbauW697GG9lKWJWgtO/19tyF3gXDh3ib2p8miyh8fJxTX3tTsjgC1S1bq6kqysFb4gqQRJuUHs5ZPbNWOPc2VjO+O4y7Pese3kK2Y4t2AsRAqEbABe8I85fiYCJSdW7ZdFxnatsrvHU7EU1vYo++Byn5EyZ4b4307Ud/Y8lbGUblPeS0DfbcowDbfHbaB2OJuJKNPxbMrIJ5UB2CqzMzBSwQbDoTynqeg8zOtkcWImDi5Yqd3y1p7ihOU2vZdX3i1bkhRsAxLEgAIxnb4o/8PzuhP+aZHQAkn6JugHn9ko+r4e2lcOW3NdVRijGbJsqaxLakbCarmJX3lXmZVYjqA5+0BZruNDViG6/Eurv9prxVxiai9t1nLyLU/NyOh59+fcDZW36gidrhziQ5RyKraGx8jGZBbS71vsLF5q7FdSQyMObr6qw26SinJdq2yqGuv07B1jEvpsfvr7Wq7o15TIWBeyqtrSwb3j7r7fVBlj4Oyhl6jqmfUG9msrw8ep2R0FppWxrHCsASA1oXfbyaBcoiICIiAiVLjftKw9IahcpLmN6uy90lbAchAO+7r+cJWf8AKL0n+hyv6qj/AK0DU4lB4X7aNO1HMpwqK8hbLuflNldQT3K2sO5FhPgh8pfoCIiB8czES2qyqwbpYjIw9VYFWH6iZmPYLe1VOp6bZ/pMHNYH7G3QgfDmpc/emqTKsbbT+McgMeWrU8E2jyUPWOZmPx+guP34Hy4hUalxhhYhHNTpmObrFPUc5As/e2KPkZy7ELDi36zpDnriZZdN/EqSamb7Po6j9+fvYnWcq/WdYcdcvLNde/iqKe8K/Zs9Q+5OOcvsPGtFvhXqeIVY+A5ghXb9rHqP34H5kp7fxtWvjXpeIGPpz8vMD9vPkJ/VzWplvYnUch9Y1Zh1zc51TfxCIS+w+H0qj/45qUBERAREQEyL+UNxTfj4uNh0sUGX3ptYHZilfKO639GL9fgu3gSJrsyH+UTw3Zdh42bWCRiO62AeSW8v0nyZFH3/AIQPPU7mj6tdiZFOTQxS2lw6keo8j6gjcEeYJE6c+mPQ1joiDdnYKo3A3JOwG56DqYHtPR9SXJxcfJQELkUVXKD4gWIHAPyadyR/D2nHGwsPGJ5jRjU083ke7rVN/nyyQgIiICIiAiIgZD2wbfz5wzv4e1r9n+s0TWOer1X9azHu3LTkydU4fx7CQl9pqYqQGC2XUoxB2PXYnykr/k66R/S5X9dR/wBKBpyMhPu8u/w23n0lK4N7JsDSslsrGe5napqiLLK2XlZlYnYIDv7g85dYCIiAmb9sfBObnrhX6cN8ihrq299EPdXJs3ViB5bbfpmaRECudnfDjafpWHiuALErLW7EH6R2LuNx0Oxbl3/Rld7Y+C8zPqwrcBd8nGufb6REISxfeYFiB0atOnxM0WIFe7P+Hjp+lYeI42srq3sAIO1jk2ONx47MxG/wlhiICIiBUu0rMavEoCtZtZm46PVQzrlZFZY89FJXYhjsGPUbqjjcb7yC0ZLr8fUaEvsxKKNSrNleTdYMyjFFNdly973hKLYeZlbmICluvpc+ItBbKWhq7jTfjXd9TaEVwrcjVsrofrIy2OCNweviJX87s6tvpvFuaTk5OTj3XWjGr7p0xx9FjdwWKmsH3tiTud994H24FbmvzGxWubTStHcG97nDW+/31lDWEuaSO56n3S3MV85braldWRwGVgVZSAVII2KkeYI8pFaDpmZSbPas32kMF5R7NTTybb7/AFfHfcePpJiBl2ufyfNMvtNlD24/MdyiFWqHT8kMN16+W+3ptPsnYVp9OM645c5O/Mt1zBj03+j2AAVTv4gb/E+B0uJ5tWLRtLzasWiYllfCPGV2n2/zfqQKoh5Vdupq9AT+VWfI+X2eGpo4IBB3BG4IO4IPgRK7xrwtj5mOzWkV2VIzLcfyABuQ/qnQn4eImedn/aL7MEovYtit9R9jvV123HmU336eXl6SNXnwx8fWnZzeHlKDW86a0UyTvXun6S2aJwqtVlVlIZWAIIIIIPUEHzE5yWsCIiAiIgZT2xaLn2Z+j5WDivkHDdrSFHu7rbW6q3XpvyGfn/aDxN/6H/as/wAZq8QM40DjXX7suirJ0juaXsC2W7v7i+beM0eIgIiICIiAiIgIiICIiAiIgIiICIiBSO1UZt2NTg4VTt7bctVtqglKq9xuHI6qCSNz4bKw8xOlx7ouBg6GiMvXFRa8cjYWNYx69fMMeZ2HwJ8QJoky3Wf++tfrwx72Fpf0l/5r279az69QE29FslnporqKRhyx8um97ef99lY9WnJSLRMT136I7hHi7J0xqqM2txjWolihh79auNw6eq9eq+R389wdfx8lLEWytgyOAysp3Ug+BBlD7ZdQoqwK0asWZFtwTHHXnB6F3G3XbbYbeZZZZ+ENHOJg49LKFcIGsAJI7xhu+xPx/dKqumy4q88/omZ28end6ebVgpfFaab717vH0TMSPztfxaLEqvuWt3XmUOeUMN9ujHpv8N53q7FYBlIIPgQQQfnM7wmzS0REzHSXKIiZeSIiAiIgIiICIiAiIgIiICIiAiIgIiICIiB0tbOR7Lf7IFOR3Td0GbZefb3STt5ePy+cr/Zrwm2nYIFw/wA5vY3XkkE8x8ELefKPj4lj5y2yP4g058nEyceu3unuqesWAb8vMNt9tx8R4+ckUzWjHOHsiZiZnv6fTvY267s80Ff56163PPXC0091j/mvYOosHr13ff8A4c1OQ/CXDVenYVOJWebkBLvtsXdurOR5fZudgAPKTE263PXLk2x/orHLX0jv9Z7ZYrG0dVI7WdG77A79R7+M/P8AHkb3XH91vuzItP1jIxzvRc9Z/QdgD9o8D856PysZbK3rcbrYjIw9Qw2I/UZ5v1bTmx8i7Hf61VjJ9ux6N8xsfnOe1tZraLw772Yz1zYb6XJG+3WInwnt/f8AlbdL7XM+rYXBL1+K8j/tL0/sy3aX2u4NmwuV6T6ledP1r1/CYzLn2ecD+3Wd/d/q1TbEb9bGHXu/gvUbn47D4asOfNNorE7pnE+E8Nx4rZsleXbw/jbsbNh5ld1aW1MHrcbqw8CPUT7zjXWFAVQAAAAANgAOgAHpOUuXzidt+hERDBERAREQEREBERAREQEREBETr6hqFWPVZfe4SqtSzux2VQPOB2ImW5P8oDC52XGxMm9VOxda1VftA3J2+0CWHg3tV07VLDTUz1ZABPc3KFdturchBIbbr0336E7QLjERAREQEyHth0XkyactR7t68j/76eB+a7fsTXpE8TcO15+P7PYSo7xHDADmBU9dvtUsPnNOfH7yk1WfCtZ/h6quWezsn0n83YtwvwRk6gtr1bKlanZ335WfyrH8T5Tjout5ek5bDlKlTy3Uv0Vh6H4+jD18weu84GBVRUlNKhK612VR5f4nz3kHxlwVTqFfkl6D6O3b+w/qv7vL4xJ0k1rE0n4oX1faKufLbHqafKt02748/v4dyQ4f4iozqRdQ248GU/XRvzWH/wC38pKTz5iZebpGYehS1Ojoetdi/H85T5ETaeF+KqNQp7yo7OuwsrJ99D/EHyPn+E34M/vPht0squKcJnSfNxTzYp7J+/0lNRESUoyIiAiIgIiICIiAiIgIiICZx294l9miN3IJWvIqsuC7/wCiAYEkeYDms/LfymjyvcXcbYemij2zmC5DMila+Zdxtvzdeg2b8DAh+AON9GfCxaMa+qkpUimh2WqwNyjmGx25zvv7w3333nPivs1TNz8HUaLhj341iuzLTz98FZWQMedfDZhv13D7eU+eudi2jZRZu4NDsdy2O5rH7HVB+zKDrWlZvCl2Lk42W9+Bbd3dlFnTy5iu2/LzFQxDqAQR1G3iG8RPxTuN5+wEREBERAREQILivhKjUKeSwctig93aB7yH0+KnzH8esxi2nN0jNHjXanUEda7E3/tIdvD9xE9CSJ4j4bozqDTcPDqjjbnRvzlP8PAyLn0/P8Vell7wvi06X5OaObFPbHh6fWHT4P4yp1CrcbJcg+kqJ6j9NfVT6/IyxTz7quk5mk5ancq6ktVav1HHqP3FT6+njrHBPHVWoJyPsmSg95N+jD+kT1Hw8R+Mxg1HNPJfpZs4pwmMVf8AJ0082Kf2/r/krVERJbniIiAiIgIiICIiAiIgJWu0DgqvVsFsZ25HVhZVZtvyWAEDceakMQR8fgJZYgY7pur8W6bWuNbgJmpWORLVfmcqOg3YNuRt+coPrP1OENa1zMxrtarTGw8ZudcdCOaw7gkEczHrsASxGw32HWbDEBERAREQEREBERAREQOhreh0ZlLUXrzKeoPgynydT5ETEOI+GsrSslWDHl5uam9dxvt5fouPT+E36dTU9LpyaXpvQPW42IP4EHyI9ZHz4IyRv3rjhfFb6K3LPxY57a/WPzqq3AnaCmaBRfsmUB9i2geLL6N6r8x08LpMhPZPkpqCJW59m5u8F4IFiAH6v/E8NiOnn5ETXEXYAbk7ADcncn4n4xgtkmNrx2McVxaSuSL6W29bRvt4eX9dzlERJCoIiICIiAiIgIiICIiAiIgIiICIiAiIgIiICIiAiIgIiI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2" descr="http://www.1stweather.com/regional/education/stationmodel_04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536" y="1749251"/>
            <a:ext cx="2959100" cy="4677769"/>
          </a:xfrm>
          <a:prstGeom prst="rect">
            <a:avLst/>
          </a:prstGeom>
          <a:noFill/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1848" y="4714352"/>
            <a:ext cx="163698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http://www.wunderground.com/radar/windmode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2133600"/>
            <a:ext cx="2570019" cy="37338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352800" y="1752600"/>
            <a:ext cx="302298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Flags tell Wind Speed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52800" y="6048345"/>
            <a:ext cx="3429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Barbs tell wind direction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553" y="1400841"/>
            <a:ext cx="2362200" cy="319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61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CURRENT CONDITIONS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48200" y="2057400"/>
            <a:ext cx="3886200" cy="40416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Shown between Temperature and Dew Point.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Shows precipitation.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Not always indicated.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1100" y="4155948"/>
            <a:ext cx="3200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752600"/>
            <a:ext cx="434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66800" y="228600"/>
            <a:ext cx="7467600" cy="758825"/>
          </a:xfrm>
        </p:spPr>
        <p:txBody>
          <a:bodyPr/>
          <a:lstStyle/>
          <a:p>
            <a:r>
              <a:rPr lang="en-US" sz="4400" b="1" dirty="0"/>
              <a:t>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3124200"/>
            <a:ext cx="32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What is the: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Cloud Cover?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Wind Speed?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Wind Direction?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Temperature?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Dew Point?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Current Weather?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43000"/>
            <a:ext cx="201930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676400"/>
            <a:ext cx="5619394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PRACTICE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605224"/>
            <a:ext cx="8361774" cy="32583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PRACTICE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905000"/>
            <a:ext cx="7876232" cy="287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8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PRACTICE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2057400"/>
            <a:ext cx="7642084" cy="276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11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PRACTICE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2057400"/>
            <a:ext cx="7547046" cy="268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85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PRACTICE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474" y="2057400"/>
            <a:ext cx="8392405" cy="286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24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PRACTICE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209800"/>
            <a:ext cx="8772584" cy="272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15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PRACTICE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2286000"/>
            <a:ext cx="8395505" cy="245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40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WEATHER MAPS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Purpose:  </a:t>
            </a:r>
          </a:p>
          <a:p>
            <a:r>
              <a:rPr lang="en-US" sz="2800" dirty="0"/>
              <a:t>Weather maps are created to provide information about current weather conditions.   In this activity you will create a station- model map using real-time data.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WEATHER MAPS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Procedure</a:t>
            </a:r>
            <a:r>
              <a:rPr lang="en-US" dirty="0"/>
              <a:t>:</a:t>
            </a:r>
          </a:p>
          <a:p>
            <a:pPr marL="457200" lvl="0" indent="-457200">
              <a:buAutoNum type="arabicPeriod"/>
            </a:pPr>
            <a:r>
              <a:rPr lang="en-US" dirty="0"/>
              <a:t>Go to </a:t>
            </a:r>
            <a:r>
              <a:rPr lang="en-US" u="sng" dirty="0">
                <a:hlinkClick r:id="rId2"/>
              </a:rPr>
              <a:t>http://www.intellicast.com/Local/</a:t>
            </a:r>
            <a:r>
              <a:rPr lang="en-US" dirty="0"/>
              <a:t>.  </a:t>
            </a:r>
          </a:p>
          <a:p>
            <a:pPr marL="457200" lvl="0" indent="-457200">
              <a:buAutoNum type="arabicPeriod"/>
            </a:pPr>
            <a:r>
              <a:rPr lang="en-US" dirty="0"/>
              <a:t>In the top right hand corner search box, Type in Nicholson, GA.</a:t>
            </a:r>
          </a:p>
          <a:p>
            <a:pPr marL="457200" lvl="0" indent="-457200">
              <a:buAutoNum type="arabicPeriod"/>
            </a:pPr>
            <a:r>
              <a:rPr lang="en-US" dirty="0"/>
              <a:t>Look at the current conditions for Nicholson.  Create a station model for Nicholson and nine other cities around the United States – no two can be in the same state.</a:t>
            </a:r>
          </a:p>
          <a:p>
            <a:pPr marL="457200" lvl="0" indent="-457200">
              <a:buAutoNum type="arabicPeriod"/>
            </a:pPr>
            <a:r>
              <a:rPr lang="en-US" dirty="0"/>
              <a:t>Create a station model for each city and place it on the map below in the correct state.</a:t>
            </a:r>
          </a:p>
          <a:p>
            <a:pPr marL="457200" lvl="0" indent="-457200">
              <a:buAutoNum type="arabicPeriod"/>
            </a:pPr>
            <a:r>
              <a:rPr lang="en-US" dirty="0"/>
              <a:t>When doing the pressure, you will need to convert the inches reading the millibars.  Remember to drop the “10” or “9” at the beginning of the air pressure reading.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838358"/>
            <a:ext cx="2124075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28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WEATHER MAPS LAB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600200"/>
            <a:ext cx="340995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24" y="2971800"/>
            <a:ext cx="646747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465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59516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390</TotalTime>
  <Words>434</Words>
  <Application>Microsoft Office PowerPoint</Application>
  <PresentationFormat>On-screen Show (4:3)</PresentationFormat>
  <Paragraphs>79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Rockwell</vt:lpstr>
      <vt:lpstr>Wingdings</vt:lpstr>
      <vt:lpstr>Advantage</vt:lpstr>
      <vt:lpstr>Bitmap Image</vt:lpstr>
      <vt:lpstr>DO NOW</vt:lpstr>
      <vt:lpstr>REVIEW</vt:lpstr>
      <vt:lpstr>WEATHER STATION MODELS: REPORTING WEATHER DATA</vt:lpstr>
      <vt:lpstr>MEASURING LOWER-ATMOSPHERE WEATHER</vt:lpstr>
      <vt:lpstr>MEASURING LOWER-ATMOSPHERE WEATHER</vt:lpstr>
      <vt:lpstr>STATION MODELS</vt:lpstr>
      <vt:lpstr>STATION MODELS</vt:lpstr>
      <vt:lpstr>TEMPERATURE, DEW POINT AND PRESSURE</vt:lpstr>
      <vt:lpstr>WEATHER STATION DATA:  CLOUDS AND WINDS</vt:lpstr>
      <vt:lpstr>CURRENT CONDITIONS</vt:lpstr>
      <vt:lpstr>PRACTICE</vt:lpstr>
      <vt:lpstr>PRACTICE</vt:lpstr>
      <vt:lpstr>PRACTICE</vt:lpstr>
      <vt:lpstr>PRACTICE</vt:lpstr>
      <vt:lpstr>PRACTICE</vt:lpstr>
      <vt:lpstr>PRACTICE</vt:lpstr>
      <vt:lpstr>PRACTICE</vt:lpstr>
      <vt:lpstr>PRACTICE</vt:lpstr>
      <vt:lpstr>WEATHER MAPS LAB</vt:lpstr>
      <vt:lpstr>WEATHER MAPS LAB</vt:lpstr>
      <vt:lpstr>WEATHER MAPS LAB</vt:lpstr>
      <vt:lpstr>TO DO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dgovernor</dc:creator>
  <cp:lastModifiedBy>Nancy Brim</cp:lastModifiedBy>
  <cp:revision>37</cp:revision>
  <dcterms:created xsi:type="dcterms:W3CDTF">2014-03-17T17:47:56Z</dcterms:created>
  <dcterms:modified xsi:type="dcterms:W3CDTF">2017-03-03T02:43:07Z</dcterms:modified>
</cp:coreProperties>
</file>