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30" r:id="rId1"/>
  </p:sldMasterIdLst>
  <p:handoutMasterIdLst>
    <p:handoutMasterId r:id="rId14"/>
  </p:handoutMasterIdLst>
  <p:sldIdLst>
    <p:sldId id="389" r:id="rId2"/>
    <p:sldId id="404" r:id="rId3"/>
    <p:sldId id="405" r:id="rId4"/>
    <p:sldId id="403" r:id="rId5"/>
    <p:sldId id="395" r:id="rId6"/>
    <p:sldId id="396" r:id="rId7"/>
    <p:sldId id="397" r:id="rId8"/>
    <p:sldId id="398" r:id="rId9"/>
    <p:sldId id="399" r:id="rId10"/>
    <p:sldId id="400" r:id="rId11"/>
    <p:sldId id="392" r:id="rId12"/>
    <p:sldId id="402" r:id="rId13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8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18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2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8D0A7B07-77E4-4ADE-A290-F416027192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08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88BD09-F052-4F25-83F8-7A033DEBD4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3EC224-42F7-43E7-844F-1D264A25D4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CBD20-E5E5-4B07-AE54-6F1645E281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3E7159-42AD-4BB6-BEA9-911F90CFDC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BD7623-FE15-44B4-9A69-03C5DDD864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622B84-507B-4FB3-813B-287AF30F44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3DCA1-C9AA-414F-B219-48E29B2A02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6209E6-CCCF-4EF3-A041-B3729B9B8D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19CB0F95-1A6D-4725-A455-24B0CEE514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6FC0B0-4A22-4E9D-A2F8-A8C56E59EC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FA2670-2DC1-48CE-A959-DD2B49BA64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CBB77-267C-4619-819D-92B66F6AA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08C6182-8EBF-444C-9E6A-AFEC53B267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let.com/152373203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DO NOW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r>
              <a:rPr lang="en-US" sz="2800" dirty="0"/>
              <a:t>Pick up vocabulary sheet if you did not get one yesterday.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50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 #13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3505200"/>
            <a:ext cx="8153400" cy="25908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sz="2800" dirty="0"/>
              <a:t>The shape and appearance of mountains are clues to their _______________</a:t>
            </a:r>
            <a:endParaRPr lang="en-US" sz="3200" dirty="0"/>
          </a:p>
          <a:p>
            <a:pPr lvl="1"/>
            <a:r>
              <a:rPr lang="en-US" b="1" dirty="0"/>
              <a:t>Appalachian Mountains</a:t>
            </a:r>
            <a:endParaRPr lang="en-US" sz="2800" dirty="0"/>
          </a:p>
          <a:p>
            <a:pPr lvl="2"/>
            <a:r>
              <a:rPr lang="en-US" sz="2400" dirty="0"/>
              <a:t>Rounded and weathered peaks indicate _______________ age</a:t>
            </a:r>
            <a:endParaRPr lang="en-US" sz="2800" dirty="0"/>
          </a:p>
          <a:p>
            <a:pPr lvl="2"/>
            <a:r>
              <a:rPr lang="en-US" sz="2400" dirty="0"/>
              <a:t>They formed around 480 million years ago when ancient plates collided</a:t>
            </a:r>
            <a:endParaRPr lang="en-US" sz="2800" dirty="0"/>
          </a:p>
          <a:p>
            <a:pPr lvl="1"/>
            <a:r>
              <a:rPr lang="en-US" b="1" dirty="0"/>
              <a:t>Rocky Mountains                            </a:t>
            </a:r>
            <a:endParaRPr lang="en-US" sz="2800" dirty="0"/>
          </a:p>
          <a:p>
            <a:pPr lvl="2"/>
            <a:r>
              <a:rPr lang="en-US" sz="2400" dirty="0"/>
              <a:t>High, jagged peaks indicate _______________ mountains</a:t>
            </a:r>
            <a:endParaRPr lang="en-US" sz="2800" dirty="0"/>
          </a:p>
          <a:p>
            <a:pPr lvl="2"/>
            <a:r>
              <a:rPr lang="en-US" sz="2400" dirty="0"/>
              <a:t>Formed between 55-80 million years ago at divergent boundary</a:t>
            </a:r>
            <a:endParaRPr lang="en-US" sz="2800" dirty="0"/>
          </a:p>
          <a:p>
            <a:pPr lvl="1"/>
            <a:r>
              <a:rPr lang="en-US" b="1" dirty="0"/>
              <a:t>Himalayan Mountains</a:t>
            </a:r>
            <a:endParaRPr lang="en-US" sz="2800" dirty="0"/>
          </a:p>
          <a:p>
            <a:pPr lvl="2"/>
            <a:r>
              <a:rPr lang="en-US" sz="2400" dirty="0"/>
              <a:t>_______________ mountain range on planet—still forming</a:t>
            </a:r>
            <a:endParaRPr lang="en-US" sz="2800" dirty="0"/>
          </a:p>
          <a:p>
            <a:pPr lvl="2"/>
            <a:r>
              <a:rPr lang="en-US" sz="2400" dirty="0"/>
              <a:t>Result of collision of Eurasian Plate and Indo-Australian Plate</a:t>
            </a:r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859" y="1828800"/>
            <a:ext cx="7694341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52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 #13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209800"/>
            <a:ext cx="8153400" cy="1600200"/>
          </a:xfrm>
        </p:spPr>
        <p:txBody>
          <a:bodyPr>
            <a:normAutofit/>
          </a:bodyPr>
          <a:lstStyle/>
          <a:p>
            <a:r>
              <a:rPr lang="en-US" dirty="0"/>
              <a:t>Be able to identify the four types of mountains in the illustrations below—label (A) dome, (B) fault block, (C) folded, (D) volcano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783" y="3800475"/>
            <a:ext cx="7296434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57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REVIEW: VOCABULARY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98720"/>
          </a:xfrm>
        </p:spPr>
        <p:txBody>
          <a:bodyPr>
            <a:normAutofit/>
          </a:bodyPr>
          <a:lstStyle/>
          <a:p>
            <a:r>
              <a:rPr lang="en-US" dirty="0"/>
              <a:t>Match the vocabulary words to the definitions.</a:t>
            </a:r>
          </a:p>
          <a:p>
            <a:r>
              <a:rPr lang="en-US" dirty="0"/>
              <a:t>Fix the sheet by making #8 part of #7: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Once you finish the sheet, you can do the </a:t>
            </a:r>
            <a:r>
              <a:rPr lang="en-US" dirty="0" err="1"/>
              <a:t>quizlet</a:t>
            </a:r>
            <a:r>
              <a:rPr lang="en-US" dirty="0"/>
              <a:t> on a laptop: </a:t>
            </a:r>
            <a:r>
              <a:rPr lang="en-US" dirty="0">
                <a:hlinkClick r:id="rId2"/>
              </a:rPr>
              <a:t>https://quizlet.com/152373203/</a:t>
            </a:r>
            <a:r>
              <a:rPr lang="en-US" dirty="0"/>
              <a:t>.  There is also a </a:t>
            </a:r>
            <a:r>
              <a:rPr lang="en-US" dirty="0" err="1"/>
              <a:t>quizlet</a:t>
            </a:r>
            <a:r>
              <a:rPr lang="en-US" dirty="0"/>
              <a:t> for the test: https://quizlet.com/_2jxrc5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43100" y="2971800"/>
            <a:ext cx="5257800" cy="193899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/>
            <a:r>
              <a:rPr lang="en-US" dirty="0"/>
              <a:t>7. a region where one plates moves beneath another plate; associated with </a:t>
            </a:r>
          </a:p>
          <a:p>
            <a:pPr marL="342900" indent="-342900"/>
            <a:r>
              <a:rPr lang="en-US" dirty="0"/>
              <a:t>8. oceanic crust sliding under continental crust</a:t>
            </a:r>
          </a:p>
        </p:txBody>
      </p:sp>
    </p:spTree>
    <p:extLst>
      <p:ext uri="{BB962C8B-B14F-4D97-AF65-F5344CB8AC3E}">
        <p14:creationId xmlns:p14="http://schemas.microsoft.com/office/powerpoint/2010/main" val="194775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ROCK IDENTIFICATION LAB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dirty="0"/>
              <a:t>Once you have completed six, get a large folded piece of drawing paper</a:t>
            </a:r>
          </a:p>
          <a:p>
            <a:pPr marL="457200" lvl="0" indent="-457200">
              <a:buNone/>
            </a:pPr>
            <a:r>
              <a:rPr lang="en-US" b="1" dirty="0"/>
              <a:t>On the cover, write, in order:</a:t>
            </a:r>
          </a:p>
          <a:p>
            <a:pPr marL="914400" lvl="0" indent="-228600">
              <a:buNone/>
            </a:pPr>
            <a:r>
              <a:rPr lang="en-US" dirty="0"/>
              <a:t>a. Write the name of the Lab</a:t>
            </a:r>
          </a:p>
          <a:p>
            <a:pPr marL="914400" lvl="0" indent="-228600">
              <a:buNone/>
            </a:pPr>
            <a:r>
              <a:rPr lang="en-US" dirty="0"/>
              <a:t>b. Write the name of both lab partners</a:t>
            </a:r>
          </a:p>
          <a:p>
            <a:pPr marL="914400" lvl="0" indent="-228600">
              <a:buNone/>
            </a:pPr>
            <a:r>
              <a:rPr lang="en-US" dirty="0"/>
              <a:t>c. Write the period for your class</a:t>
            </a:r>
          </a:p>
          <a:p>
            <a:pPr marL="914400" lvl="0" indent="-228600">
              <a:buNone/>
            </a:pPr>
            <a:r>
              <a:rPr lang="en-US" dirty="0"/>
              <a:t>d. Draw and label the rock cycle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643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ROCK IDENTIFICATION LAB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lvl="0" indent="-457200">
              <a:buNone/>
            </a:pPr>
            <a:r>
              <a:rPr lang="en-US" b="1" dirty="0"/>
              <a:t>On the left </a:t>
            </a:r>
            <a:r>
              <a:rPr lang="en-US" b="1" u="sng" dirty="0"/>
              <a:t>inside</a:t>
            </a:r>
            <a:r>
              <a:rPr lang="en-US" b="1" dirty="0"/>
              <a:t> panel, write the words and definitions for:</a:t>
            </a:r>
          </a:p>
          <a:p>
            <a:pPr marL="914400" lvl="0" indent="-228600">
              <a:buNone/>
            </a:pPr>
            <a:r>
              <a:rPr lang="en-US" dirty="0"/>
              <a:t>a. Igneous</a:t>
            </a:r>
          </a:p>
          <a:p>
            <a:pPr marL="914400" lvl="0" indent="-228600">
              <a:buNone/>
            </a:pPr>
            <a:r>
              <a:rPr lang="en-US" dirty="0"/>
              <a:t>b. Metamorphic</a:t>
            </a:r>
          </a:p>
          <a:p>
            <a:pPr marL="914400" lvl="0" indent="-228600">
              <a:buNone/>
            </a:pPr>
            <a:r>
              <a:rPr lang="en-US" dirty="0"/>
              <a:t>c. Sedimentary</a:t>
            </a:r>
          </a:p>
          <a:p>
            <a:pPr marL="914400" lvl="0" indent="-228600">
              <a:buNone/>
            </a:pPr>
            <a:r>
              <a:rPr lang="en-US" dirty="0"/>
              <a:t>d. Extrusive (igneous rock)</a:t>
            </a:r>
          </a:p>
          <a:p>
            <a:pPr marL="914400" lvl="0" indent="-228600">
              <a:buNone/>
            </a:pPr>
            <a:r>
              <a:rPr lang="en-US" dirty="0"/>
              <a:t>e. Intrusive (igneous rock)</a:t>
            </a:r>
          </a:p>
          <a:p>
            <a:pPr marL="914400" lvl="0" indent="-228600">
              <a:buNone/>
            </a:pPr>
            <a:r>
              <a:rPr lang="en-US" dirty="0"/>
              <a:t>f. Clastic (sedimentary rock)</a:t>
            </a:r>
          </a:p>
          <a:p>
            <a:pPr marL="914400" lvl="0" indent="-228600">
              <a:buNone/>
            </a:pPr>
            <a:r>
              <a:rPr lang="en-US" dirty="0"/>
              <a:t>g. Foliation</a:t>
            </a:r>
          </a:p>
          <a:p>
            <a:pPr marL="0" lvl="0" indent="0">
              <a:buNone/>
            </a:pPr>
            <a:r>
              <a:rPr lang="en-US" b="1" dirty="0"/>
              <a:t>On the inside right panel, </a:t>
            </a:r>
            <a:r>
              <a:rPr lang="en-US" b="1" u="sng" dirty="0"/>
              <a:t>staple</a:t>
            </a:r>
            <a:r>
              <a:rPr lang="en-US" b="1" dirty="0"/>
              <a:t> your rock lab sheets.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12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ROCK IDENTIFICATION LAB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b="1" dirty="0"/>
              <a:t>On the back cover answer these questions:</a:t>
            </a:r>
          </a:p>
          <a:p>
            <a:pPr marL="457200" lvl="0" indent="-45720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1 - How many rocks were you correctly able to identify?</a:t>
            </a:r>
          </a:p>
          <a:p>
            <a:pPr marL="457200" indent="-457200">
              <a:buNone/>
            </a:pPr>
            <a:r>
              <a:rPr lang="en-US" dirty="0"/>
              <a:t>2 - What were the clues that helped you the most?</a:t>
            </a:r>
          </a:p>
          <a:p>
            <a:pPr marL="457200" indent="-457200">
              <a:buNone/>
            </a:pPr>
            <a:r>
              <a:rPr lang="en-US" dirty="0"/>
              <a:t>3 - What rocks were the easiest to identify?  Why?</a:t>
            </a:r>
          </a:p>
          <a:p>
            <a:pPr marL="457200" indent="-457200">
              <a:buNone/>
            </a:pPr>
            <a:r>
              <a:rPr lang="en-US" dirty="0"/>
              <a:t>4 - What is the difference between a rock and a mineral?</a:t>
            </a:r>
          </a:p>
          <a:p>
            <a:pPr marL="457200" indent="-457200">
              <a:buNone/>
            </a:pPr>
            <a:r>
              <a:rPr lang="en-US" dirty="0"/>
              <a:t>5 - Do you think if you were to find one of these rocks outside you would be able to identify it now? Why or why not?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96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ROCK IDENTIFICATION LAB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57400"/>
            <a:ext cx="8383401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3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ROCK IDENTIFICATION LAB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2209800"/>
            <a:ext cx="8381471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65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ROCK IDENTIFICATION LAB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81200"/>
            <a:ext cx="8280853" cy="407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58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52400"/>
            <a:ext cx="6810375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77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ROCK CATEGORIES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	Igneous Rocks	</a:t>
            </a:r>
          </a:p>
          <a:p>
            <a:pPr marL="0" indent="0" algn="ctr">
              <a:buNone/>
            </a:pPr>
            <a:r>
              <a:rPr lang="en-US" sz="3600" dirty="0"/>
              <a:t>#1, 4, 7, 10, 13, 16</a:t>
            </a:r>
          </a:p>
          <a:p>
            <a:pPr marL="0" indent="0">
              <a:buNone/>
            </a:pPr>
            <a:r>
              <a:rPr lang="en-US" sz="3600" dirty="0"/>
              <a:t>	Sedimentary Rocks	</a:t>
            </a:r>
          </a:p>
          <a:p>
            <a:pPr marL="0" indent="0" algn="ctr">
              <a:buNone/>
            </a:pPr>
            <a:r>
              <a:rPr lang="en-US" sz="3600" dirty="0"/>
              <a:t>#2, 5, 8, 11, 14</a:t>
            </a:r>
          </a:p>
          <a:p>
            <a:pPr marL="0" indent="0">
              <a:buNone/>
            </a:pPr>
            <a:r>
              <a:rPr lang="en-US" sz="3600" dirty="0"/>
              <a:t>	Metamorphic Rocks 	</a:t>
            </a:r>
          </a:p>
          <a:p>
            <a:pPr marL="0" indent="0" algn="ctr">
              <a:buNone/>
            </a:pPr>
            <a:r>
              <a:rPr lang="en-US" sz="3600" dirty="0"/>
              <a:t>#3, 6, 9, 12, 15, 18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76275" y="1924050"/>
            <a:ext cx="762000" cy="762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5800" y="3248025"/>
            <a:ext cx="762000" cy="76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" y="4572000"/>
            <a:ext cx="762000" cy="762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921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3112</TotalTime>
  <Words>417</Words>
  <Application>Microsoft Office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Constantia</vt:lpstr>
      <vt:lpstr>Times</vt:lpstr>
      <vt:lpstr>Wingdings 2</vt:lpstr>
      <vt:lpstr>Flow</vt:lpstr>
      <vt:lpstr>DO NOW</vt:lpstr>
      <vt:lpstr>REVIEW #13</vt:lpstr>
      <vt:lpstr>REVIEW #13</vt:lpstr>
      <vt:lpstr>REVIEW: VOCABULARY</vt:lpstr>
      <vt:lpstr>ROCK IDENTIFICATION LAB</vt:lpstr>
      <vt:lpstr>ROCK IDENTIFICATION LAB</vt:lpstr>
      <vt:lpstr>ROCK IDENTIFICATION LAB</vt:lpstr>
      <vt:lpstr>ROCK IDENTIFICATION LAB</vt:lpstr>
      <vt:lpstr>ROCK IDENTIFICATION LAB</vt:lpstr>
      <vt:lpstr>ROCK IDENTIFICATION LAB</vt:lpstr>
      <vt:lpstr>PowerPoint Presentation</vt:lpstr>
      <vt:lpstr>ROCK CATEGORIES</vt:lpstr>
    </vt:vector>
  </TitlesOfParts>
  <Company>Southern Oregon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Brennan T. Jordan</dc:creator>
  <cp:lastModifiedBy>Nancy</cp:lastModifiedBy>
  <cp:revision>206</cp:revision>
  <dcterms:created xsi:type="dcterms:W3CDTF">2001-09-25T11:38:39Z</dcterms:created>
  <dcterms:modified xsi:type="dcterms:W3CDTF">2016-09-26T23:31:14Z</dcterms:modified>
</cp:coreProperties>
</file>