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403" r:id="rId2"/>
    <p:sldId id="408" r:id="rId3"/>
    <p:sldId id="404" r:id="rId4"/>
    <p:sldId id="272" r:id="rId5"/>
    <p:sldId id="406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774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80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9B08FF6-C050-4330-BCBA-3756C2C2AA9B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6EABEB8-EBA8-4F1C-97A5-9F30441A3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77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CA941-30D8-4B60-BCDA-F62DCE2A706C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CFFE1-8D72-4E51-A6C5-41F39CBDF8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D7D64-85AF-402A-B862-1EE73EC24E6A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717ED-B58A-4766-8B7A-3F832CDC4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A9339-2820-4C9D-B81D-B895F8D46CCC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FC518-C749-4882-958C-DFF55BFA3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6B8DA-08C1-4947-B013-AAC6DF813E12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DCCF4-A504-4A5F-AD37-E41588330C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104E9-35DF-47AC-998B-6B4662422878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29E6A-412E-49DE-9936-DBFA37F61E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DD3E6-9130-40EC-A26B-E724964FB8D0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1573F-3491-48C6-AC9E-7DE27F64D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92C5E-6EF3-4F7C-A63D-47BC5383FCC7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6C38-5597-4F4A-97C7-59338B81E4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C3D2C-EEE9-494B-B9C9-1F81C68921F5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1ACC6-3A3E-4910-8689-D515C1C73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7BE9F-B289-46F5-AF00-23C977120F37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96E33-A4F6-4912-99EA-C16EE7C22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C65D4-C44C-4D5E-9C82-457AACC1A849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6804B-839A-466A-A342-6DCC1135FD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05534-D9C6-4347-8823-DBB71B2CA1CB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B09E9-59EE-4AAF-BC76-CB805A813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5FB9B8-3950-46E7-B78C-0E20F69C01FF}" type="datetimeFigureOut">
              <a:rPr lang="en-US"/>
              <a:pPr>
                <a:defRPr/>
              </a:pPr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33676140-648B-4391-BB54-156F08147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67" r:id="rId9"/>
    <p:sldLayoutId id="2147483666" r:id="rId10"/>
    <p:sldLayoutId id="21474836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Pick up the notes.</a:t>
            </a:r>
          </a:p>
          <a:p>
            <a:r>
              <a:rPr lang="en-US" sz="3600" dirty="0"/>
              <a:t>Get out your homework handouts.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424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MISSING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Sometimes, you are given </a:t>
            </a:r>
            <a:r>
              <a:rPr lang="en-US" sz="2800" dirty="0" err="1"/>
              <a:t>K</a:t>
            </a:r>
            <a:r>
              <a:rPr lang="en-US" sz="2800" baseline="-25000" dirty="0" err="1"/>
              <a:t>eq</a:t>
            </a:r>
            <a:r>
              <a:rPr lang="en-US" sz="2800" dirty="0"/>
              <a:t> and all but one of the concentrations.  This is called finding the “</a:t>
            </a:r>
            <a:r>
              <a:rPr lang="en-US" sz="2800" b="1" dirty="0">
                <a:solidFill>
                  <a:srgbClr val="FF0000"/>
                </a:solidFill>
              </a:rPr>
              <a:t>missing species</a:t>
            </a:r>
            <a:r>
              <a:rPr lang="en-US" sz="2800" dirty="0"/>
              <a:t>” – the missing concentration.</a:t>
            </a:r>
          </a:p>
        </p:txBody>
      </p:sp>
    </p:spTree>
    <p:extLst>
      <p:ext uri="{BB962C8B-B14F-4D97-AF65-F5344CB8AC3E}">
        <p14:creationId xmlns:p14="http://schemas.microsoft.com/office/powerpoint/2010/main" val="392417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604657"/>
            <a:ext cx="8382000" cy="1600200"/>
          </a:xfrm>
        </p:spPr>
        <p:txBody>
          <a:bodyPr/>
          <a:lstStyle/>
          <a:p>
            <a:r>
              <a:rPr lang="en-US" dirty="0"/>
              <a:t>SOLVING FOR MISSING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57200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the concentration of H</a:t>
            </a:r>
            <a:r>
              <a:rPr lang="en-US" baseline="-25000" dirty="0"/>
              <a:t>2</a:t>
            </a:r>
            <a:r>
              <a:rPr lang="en-US" dirty="0"/>
              <a:t> for the following reaction if the final concentrations are I</a:t>
            </a:r>
            <a:r>
              <a:rPr lang="en-US" baseline="-25000" dirty="0"/>
              <a:t>2</a:t>
            </a:r>
            <a:r>
              <a:rPr lang="en-US" dirty="0"/>
              <a:t> = 0.300</a:t>
            </a:r>
            <a:r>
              <a:rPr lang="en-US" i="1" dirty="0"/>
              <a:t>M</a:t>
            </a:r>
            <a:r>
              <a:rPr lang="en-US" dirty="0"/>
              <a:t>, HI = 0.600</a:t>
            </a:r>
            <a:r>
              <a:rPr lang="en-US" i="1" dirty="0"/>
              <a:t>M</a:t>
            </a:r>
            <a:r>
              <a:rPr lang="en-US" dirty="0"/>
              <a:t> , and </a:t>
            </a: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 = 0.255</a:t>
            </a:r>
          </a:p>
          <a:p>
            <a:pPr marL="0" lvl="0" indent="0" algn="ctr">
              <a:buNone/>
            </a:pPr>
            <a:r>
              <a:rPr lang="en-US" dirty="0"/>
              <a:t>I</a:t>
            </a:r>
            <a:r>
              <a:rPr lang="en-US" baseline="-25000" dirty="0"/>
              <a:t>2</a:t>
            </a:r>
            <a:r>
              <a:rPr lang="en-US" dirty="0"/>
              <a:t>   +   H</a:t>
            </a:r>
            <a:r>
              <a:rPr lang="en-US" baseline="-25000" dirty="0"/>
              <a:t>2</a:t>
            </a:r>
            <a:r>
              <a:rPr lang="en-US" dirty="0"/>
              <a:t>  </a:t>
            </a:r>
            <a:r>
              <a:rPr lang="en-US" dirty="0">
                <a:sym typeface="Symbol" panose="05050102010706020507" pitchFamily="18" charset="2"/>
              </a:rPr>
              <a:t></a:t>
            </a:r>
            <a:r>
              <a:rPr lang="en-US" dirty="0"/>
              <a:t>  2HI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 err="1"/>
              <a:t>K</a:t>
            </a:r>
            <a:r>
              <a:rPr lang="en-US" baseline="-25000" dirty="0" err="1"/>
              <a:t>eq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You have to rearrange the equation to solve for [H</a:t>
            </a:r>
            <a:r>
              <a:rPr lang="en-US" baseline="-25000" dirty="0"/>
              <a:t>2</a:t>
            </a:r>
            <a:r>
              <a:rPr lang="en-US" dirty="0"/>
              <a:t>].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91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YOU CAN DO…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6686"/>
            <a:ext cx="8196943" cy="38862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/>
              <a:t>You can now do the following:</a:t>
            </a:r>
          </a:p>
          <a:p>
            <a:pPr marL="1033463" indent="-5762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/>
              <a:t>1.  Write an equilibrium expression for any equation.</a:t>
            </a:r>
          </a:p>
          <a:p>
            <a:pPr marL="1033463" indent="-576263" eaLnBrk="1" fontAlgn="auto" hangingPunct="1">
              <a:spcAft>
                <a:spcPts val="0"/>
              </a:spcAft>
              <a:buFont typeface="Arial" pitchFamily="34" charset="0"/>
              <a:buAutoNum type="arabicPeriod" startAt="2"/>
              <a:defRPr/>
            </a:pPr>
            <a:r>
              <a:rPr lang="en-US" sz="3200" dirty="0"/>
              <a:t>Solve for </a:t>
            </a:r>
            <a:r>
              <a:rPr lang="en-US" sz="3200" dirty="0" err="1"/>
              <a:t>K</a:t>
            </a:r>
            <a:r>
              <a:rPr lang="en-US" sz="3200" baseline="-25000" dirty="0" err="1"/>
              <a:t>eq</a:t>
            </a:r>
            <a:r>
              <a:rPr lang="en-US" sz="3200" dirty="0"/>
              <a:t> if given the EQ concentrations.</a:t>
            </a:r>
          </a:p>
          <a:p>
            <a:pPr marL="1033463" indent="-576263" eaLnBrk="1" fontAlgn="auto" hangingPunct="1">
              <a:spcAft>
                <a:spcPts val="0"/>
              </a:spcAft>
              <a:buNone/>
              <a:defRPr/>
            </a:pPr>
            <a:r>
              <a:rPr lang="en-US" sz="3200" dirty="0"/>
              <a:t>3.  Solve for a missing species if given </a:t>
            </a:r>
            <a:r>
              <a:rPr lang="en-US" sz="3200" dirty="0" err="1"/>
              <a:t>K</a:t>
            </a:r>
            <a:r>
              <a:rPr lang="en-US" sz="3200" baseline="-25000" dirty="0" err="1"/>
              <a:t>eq</a:t>
            </a:r>
            <a:r>
              <a:rPr lang="en-US" sz="3200" dirty="0"/>
              <a:t> and all but one EQ concentration.</a:t>
            </a:r>
          </a:p>
          <a:p>
            <a:pPr marL="91440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</a:t>
            </a:r>
            <a:r>
              <a:rPr lang="en-US" sz="3200" dirty="0" err="1"/>
              <a:t>K</a:t>
            </a:r>
            <a:r>
              <a:rPr lang="en-US" sz="3200" baseline="-25000" dirty="0" err="1"/>
              <a:t>eq</a:t>
            </a:r>
            <a:r>
              <a:rPr lang="en-US" sz="3200" dirty="0"/>
              <a:t> Review Practice is </a:t>
            </a:r>
            <a:r>
              <a:rPr lang="en-US" sz="3200"/>
              <a:t>due TODAY.</a:t>
            </a:r>
            <a:endParaRPr lang="en-US" sz="3200" dirty="0"/>
          </a:p>
          <a:p>
            <a:r>
              <a:rPr lang="en-US" sz="3200" dirty="0"/>
              <a:t>The Study Guide is due tomorrow.</a:t>
            </a:r>
          </a:p>
        </p:txBody>
      </p:sp>
    </p:spTree>
    <p:extLst>
      <p:ext uri="{BB962C8B-B14F-4D97-AF65-F5344CB8AC3E}">
        <p14:creationId xmlns:p14="http://schemas.microsoft.com/office/powerpoint/2010/main" val="20650544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8286</TotalTime>
  <Words>144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Impact</vt:lpstr>
      <vt:lpstr>Symbol</vt:lpstr>
      <vt:lpstr>Times New Roman</vt:lpstr>
      <vt:lpstr>NewsPrint</vt:lpstr>
      <vt:lpstr>DO NOW</vt:lpstr>
      <vt:lpstr>MISSING SPECIES</vt:lpstr>
      <vt:lpstr>SOLVING FOR MISSING SPECIES</vt:lpstr>
      <vt:lpstr>WHAT YOU CAN DO…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EQUILIBRIUM</dc:title>
  <dc:creator>Nancy Brim</dc:creator>
  <cp:lastModifiedBy>Nancy Brim</cp:lastModifiedBy>
  <cp:revision>127</cp:revision>
  <dcterms:created xsi:type="dcterms:W3CDTF">2011-03-28T17:02:49Z</dcterms:created>
  <dcterms:modified xsi:type="dcterms:W3CDTF">2017-04-18T01:12:39Z</dcterms:modified>
</cp:coreProperties>
</file>