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gif" ContentType="image/gi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p:sldMasterIdLst>
    <p:sldMasterId id="2147483705" r:id="rId1"/>
  </p:sldMasterIdLst>
  <p:sldIdLst>
    <p:sldId id="276" r:id="rId2"/>
    <p:sldId id="256" r:id="rId3"/>
    <p:sldId id="262" r:id="rId4"/>
    <p:sldId id="271" r:id="rId5"/>
    <p:sldId id="272" r:id="rId6"/>
    <p:sldId id="263" r:id="rId7"/>
    <p:sldId id="273" r:id="rId8"/>
    <p:sldId id="274" r:id="rId9"/>
    <p:sldId id="275" r:id="rId10"/>
    <p:sldId id="279" r:id="rId11"/>
    <p:sldId id="278" r:id="rId12"/>
    <p:sldId id="266" r:id="rId13"/>
    <p:sldId id="280" r:id="rId14"/>
    <p:sldId id="269" r:id="rId15"/>
    <p:sldId id="265" r:id="rId16"/>
    <p:sldId id="270" r:id="rId17"/>
    <p:sldId id="281" r:id="rId18"/>
    <p:sldId id="289" r:id="rId19"/>
    <p:sldId id="282" r:id="rId20"/>
    <p:sldId id="283" r:id="rId21"/>
    <p:sldId id="284" r:id="rId22"/>
    <p:sldId id="285" r:id="rId23"/>
    <p:sldId id="286" r:id="rId24"/>
    <p:sldId id="287" r:id="rId25"/>
  </p:sldIdLst>
  <p:sldSz cx="9144000" cy="6858000" type="screen4x3"/>
  <p:notesSz cx="6858000" cy="9144000"/>
  <p:defaultTextStyle>
    <a:defPPr>
      <a:defRPr lang="en-US"/>
    </a:defPPr>
    <a:lvl1pPr algn="l" rtl="0" eaLnBrk="0" fontAlgn="base" hangingPunct="0">
      <a:spcBef>
        <a:spcPct val="0"/>
      </a:spcBef>
      <a:spcAft>
        <a:spcPct val="0"/>
      </a:spcAft>
      <a:defRPr sz="2400" kern="1200">
        <a:solidFill>
          <a:schemeClr val="tx1"/>
        </a:solidFill>
        <a:latin typeface="Times"/>
        <a:ea typeface="+mn-ea"/>
        <a:cs typeface="+mn-cs"/>
      </a:defRPr>
    </a:lvl1pPr>
    <a:lvl2pPr marL="457200" algn="l" rtl="0" eaLnBrk="0" fontAlgn="base" hangingPunct="0">
      <a:spcBef>
        <a:spcPct val="0"/>
      </a:spcBef>
      <a:spcAft>
        <a:spcPct val="0"/>
      </a:spcAft>
      <a:defRPr sz="2400" kern="1200">
        <a:solidFill>
          <a:schemeClr val="tx1"/>
        </a:solidFill>
        <a:latin typeface="Times"/>
        <a:ea typeface="+mn-ea"/>
        <a:cs typeface="+mn-cs"/>
      </a:defRPr>
    </a:lvl2pPr>
    <a:lvl3pPr marL="914400" algn="l" rtl="0" eaLnBrk="0" fontAlgn="base" hangingPunct="0">
      <a:spcBef>
        <a:spcPct val="0"/>
      </a:spcBef>
      <a:spcAft>
        <a:spcPct val="0"/>
      </a:spcAft>
      <a:defRPr sz="2400" kern="1200">
        <a:solidFill>
          <a:schemeClr val="tx1"/>
        </a:solidFill>
        <a:latin typeface="Times"/>
        <a:ea typeface="+mn-ea"/>
        <a:cs typeface="+mn-cs"/>
      </a:defRPr>
    </a:lvl3pPr>
    <a:lvl4pPr marL="1371600" algn="l" rtl="0" eaLnBrk="0" fontAlgn="base" hangingPunct="0">
      <a:spcBef>
        <a:spcPct val="0"/>
      </a:spcBef>
      <a:spcAft>
        <a:spcPct val="0"/>
      </a:spcAft>
      <a:defRPr sz="2400" kern="1200">
        <a:solidFill>
          <a:schemeClr val="tx1"/>
        </a:solidFill>
        <a:latin typeface="Times"/>
        <a:ea typeface="+mn-ea"/>
        <a:cs typeface="+mn-cs"/>
      </a:defRPr>
    </a:lvl4pPr>
    <a:lvl5pPr marL="1828800" algn="l" rtl="0" eaLnBrk="0" fontAlgn="base" hangingPunct="0">
      <a:spcBef>
        <a:spcPct val="0"/>
      </a:spcBef>
      <a:spcAft>
        <a:spcPct val="0"/>
      </a:spcAft>
      <a:defRPr sz="2400" kern="1200">
        <a:solidFill>
          <a:schemeClr val="tx1"/>
        </a:solidFill>
        <a:latin typeface="Times"/>
        <a:ea typeface="+mn-ea"/>
        <a:cs typeface="+mn-cs"/>
      </a:defRPr>
    </a:lvl5pPr>
    <a:lvl6pPr marL="2286000" algn="l" defTabSz="914400" rtl="0" eaLnBrk="1" latinLnBrk="0" hangingPunct="1">
      <a:defRPr sz="2400" kern="1200">
        <a:solidFill>
          <a:schemeClr val="tx1"/>
        </a:solidFill>
        <a:latin typeface="Times"/>
        <a:ea typeface="+mn-ea"/>
        <a:cs typeface="+mn-cs"/>
      </a:defRPr>
    </a:lvl6pPr>
    <a:lvl7pPr marL="2743200" algn="l" defTabSz="914400" rtl="0" eaLnBrk="1" latinLnBrk="0" hangingPunct="1">
      <a:defRPr sz="2400" kern="1200">
        <a:solidFill>
          <a:schemeClr val="tx1"/>
        </a:solidFill>
        <a:latin typeface="Times"/>
        <a:ea typeface="+mn-ea"/>
        <a:cs typeface="+mn-cs"/>
      </a:defRPr>
    </a:lvl7pPr>
    <a:lvl8pPr marL="3200400" algn="l" defTabSz="914400" rtl="0" eaLnBrk="1" latinLnBrk="0" hangingPunct="1">
      <a:defRPr sz="2400" kern="1200">
        <a:solidFill>
          <a:schemeClr val="tx1"/>
        </a:solidFill>
        <a:latin typeface="Times"/>
        <a:ea typeface="+mn-ea"/>
        <a:cs typeface="+mn-cs"/>
      </a:defRPr>
    </a:lvl8pPr>
    <a:lvl9pPr marL="3657600" algn="l" defTabSz="914400" rtl="0" eaLnBrk="1" latinLnBrk="0" hangingPunct="1">
      <a:defRPr sz="2400" kern="1200">
        <a:solidFill>
          <a:schemeClr val="tx1"/>
        </a:solidFill>
        <a:latin typeface="Times"/>
        <a:ea typeface="+mn-ea"/>
        <a:cs typeface="+mn-cs"/>
      </a:defRPr>
    </a:lvl9pPr>
  </p:defaultTextStyle>
  <p:extLst>
    <p:ext uri="{EFAFB233-063F-42B5-8137-9DF3F51BA10A}">
      <p15:sldGuideLst xmlns:p15="http://schemas.microsoft.com/office/powerpoint/2012/main" xmlns="">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xmlns=""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7563" autoAdjust="0"/>
    <p:restoredTop sz="90898" autoAdjust="0"/>
  </p:normalViewPr>
  <p:slideViewPr>
    <p:cSldViewPr>
      <p:cViewPr varScale="1">
        <p:scale>
          <a:sx n="63" d="100"/>
          <a:sy n="63" d="100"/>
        </p:scale>
        <p:origin x="-888" y="-102"/>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14" name="Title 13"/>
          <p:cNvSpPr>
            <a:spLocks noGrp="1"/>
          </p:cNvSpPr>
          <p:nvPr>
            <p:ph type="ctrTitle"/>
          </p:nvPr>
        </p:nvSpPr>
        <p:spPr>
          <a:xfrm>
            <a:off x="1432560" y="359898"/>
            <a:ext cx="7406640" cy="1472184"/>
          </a:xfrm>
        </p:spPr>
        <p:txBody>
          <a:bodyPr anchor="b"/>
          <a:lstStyle>
            <a:lvl1pPr algn="l">
              <a:defRPr/>
            </a:lvl1pPr>
            <a:extLst/>
          </a:lstStyle>
          <a:p>
            <a:r>
              <a:rPr kumimoji="0" lang="en-US"/>
              <a:t>Click to edit Master title style</a:t>
            </a:r>
          </a:p>
        </p:txBody>
      </p:sp>
      <p:sp>
        <p:nvSpPr>
          <p:cNvPr id="22" name="Subtitle 21"/>
          <p:cNvSpPr>
            <a:spLocks noGrp="1"/>
          </p:cNvSpPr>
          <p:nvPr>
            <p:ph type="subTitle" idx="1"/>
          </p:nvPr>
        </p:nvSpPr>
        <p:spPr>
          <a:xfrm>
            <a:off x="1432560" y="1850064"/>
            <a:ext cx="7406640" cy="1752600"/>
          </a:xfrm>
        </p:spPr>
        <p:txBody>
          <a:bodyPr tIns="0"/>
          <a:lstStyle>
            <a:lvl1pPr marL="27432" indent="0" algn="l">
              <a:buNone/>
              <a:defRPr sz="2600">
                <a:solidFill>
                  <a:schemeClr val="tx2">
                    <a:shade val="30000"/>
                    <a:satMod val="150000"/>
                  </a:schemeClr>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extLst/>
          </a:lstStyle>
          <a:p>
            <a:r>
              <a:rPr kumimoji="0" lang="en-US"/>
              <a:t>Click to edit Master subtitle style</a:t>
            </a:r>
          </a:p>
        </p:txBody>
      </p:sp>
      <p:sp>
        <p:nvSpPr>
          <p:cNvPr id="7" name="Date Placeholder 6"/>
          <p:cNvSpPr>
            <a:spLocks noGrp="1"/>
          </p:cNvSpPr>
          <p:nvPr>
            <p:ph type="dt" sz="half" idx="10"/>
          </p:nvPr>
        </p:nvSpPr>
        <p:spPr/>
        <p:txBody>
          <a:bodyPr/>
          <a:lstStyle/>
          <a:p>
            <a:pPr>
              <a:defRPr/>
            </a:pPr>
            <a:endParaRPr lang="en-US"/>
          </a:p>
        </p:txBody>
      </p:sp>
      <p:sp>
        <p:nvSpPr>
          <p:cNvPr id="20" name="Footer Placeholder 19"/>
          <p:cNvSpPr>
            <a:spLocks noGrp="1"/>
          </p:cNvSpPr>
          <p:nvPr>
            <p:ph type="ftr" sz="quarter" idx="11"/>
          </p:nvPr>
        </p:nvSpPr>
        <p:spPr/>
        <p:txBody>
          <a:bodyPr/>
          <a:lstStyle/>
          <a:p>
            <a:pPr>
              <a:defRPr/>
            </a:pPr>
            <a:endParaRPr lang="en-US"/>
          </a:p>
        </p:txBody>
      </p:sp>
      <p:sp>
        <p:nvSpPr>
          <p:cNvPr id="10" name="Slide Number Placeholder 9"/>
          <p:cNvSpPr>
            <a:spLocks noGrp="1"/>
          </p:cNvSpPr>
          <p:nvPr>
            <p:ph type="sldNum" sz="quarter" idx="12"/>
          </p:nvPr>
        </p:nvSpPr>
        <p:spPr/>
        <p:txBody>
          <a:bodyPr/>
          <a:lstStyle/>
          <a:p>
            <a:pPr>
              <a:defRPr/>
            </a:pPr>
            <a:fld id="{D0ACED78-6AF2-4767-AE2B-21C3AE264B0B}" type="slidenum">
              <a:rPr lang="en-US" smtClean="0"/>
              <a:pPr>
                <a:defRPr/>
              </a:pPr>
              <a:t>‹#›</a:t>
            </a:fld>
            <a:endParaRPr lang="en-US"/>
          </a:p>
        </p:txBody>
      </p:sp>
      <p:sp>
        <p:nvSpPr>
          <p:cNvPr id="8" name="Oval 7"/>
          <p:cNvSpPr/>
          <p:nvPr/>
        </p:nvSpPr>
        <p:spPr>
          <a:xfrm>
            <a:off x="921433" y="1413802"/>
            <a:ext cx="210312" cy="210312"/>
          </a:xfrm>
          <a:prstGeom prst="ellipse">
            <a:avLst/>
          </a:prstGeom>
          <a:gradFill rotWithShape="1">
            <a:gsLst>
              <a:gs pos="0">
                <a:schemeClr val="accent1">
                  <a:tint val="20000"/>
                  <a:satMod val="450000"/>
                  <a:alpha val="95000"/>
                </a:schemeClr>
              </a:gs>
              <a:gs pos="50000">
                <a:schemeClr val="accent1">
                  <a:tint val="38000"/>
                  <a:satMod val="250000"/>
                  <a:alpha val="90000"/>
                </a:schemeClr>
              </a:gs>
              <a:gs pos="95000">
                <a:schemeClr val="accent1">
                  <a:tint val="75000"/>
                  <a:satMod val="255000"/>
                  <a:alpha val="88000"/>
                </a:schemeClr>
              </a:gs>
              <a:gs pos="100000">
                <a:schemeClr val="accent1">
                  <a:tint val="100000"/>
                  <a:shade val="90000"/>
                  <a:satMod val="255000"/>
                  <a:alpha val="85000"/>
                </a:schemeClr>
              </a:gs>
            </a:gsLst>
            <a:path path="circle">
              <a:fillToRect l="25000" t="12500" r="75000" b="87500"/>
            </a:path>
          </a:gradFill>
          <a:ln w="2000" cap="rnd" cmpd="sng" algn="ctr">
            <a:solidFill>
              <a:schemeClr val="accent1">
                <a:shade val="90000"/>
                <a:satMod val="110000"/>
                <a:alpha val="60000"/>
              </a:schemeClr>
            </a:solidFill>
            <a:prstDash val="solid"/>
          </a:ln>
          <a:effectLst/>
        </p:spPr>
        <p:style>
          <a:lnRef idx="1">
            <a:schemeClr val="accent1"/>
          </a:lnRef>
          <a:fillRef idx="2">
            <a:schemeClr val="accent1"/>
          </a:fillRef>
          <a:effectRef idx="1">
            <a:schemeClr val="accent1"/>
          </a:effectRef>
          <a:fontRef idx="minor">
            <a:schemeClr val="dk1"/>
          </a:fontRef>
        </p:style>
        <p:txBody>
          <a:bodyPr anchor="ctr"/>
          <a:lstStyle/>
          <a:p>
            <a:pPr algn="ctr" eaLnBrk="1" latinLnBrk="0" hangingPunct="1"/>
            <a:endParaRPr kumimoji="0" lang="en-US"/>
          </a:p>
        </p:txBody>
      </p:sp>
      <p:sp>
        <p:nvSpPr>
          <p:cNvPr id="9" name="Oval 8"/>
          <p:cNvSpPr/>
          <p:nvPr/>
        </p:nvSpPr>
        <p:spPr>
          <a:xfrm>
            <a:off x="1157176" y="1345016"/>
            <a:ext cx="64008" cy="64008"/>
          </a:xfrm>
          <a:prstGeom prst="ellipse">
            <a:avLst/>
          </a:prstGeom>
          <a:noFill/>
          <a:ln w="12700" cap="rnd" cmpd="sng" algn="ctr">
            <a:solidFill>
              <a:schemeClr val="accent1">
                <a:shade val="75000"/>
                <a:alpha val="60000"/>
              </a:schemeClr>
            </a:solidFill>
            <a:prstDash val="solid"/>
          </a:ln>
          <a:effectLst/>
        </p:spPr>
        <p:style>
          <a:lnRef idx="1">
            <a:schemeClr val="accent1"/>
          </a:lnRef>
          <a:fillRef idx="2">
            <a:schemeClr val="accent1"/>
          </a:fillRef>
          <a:effectRef idx="1">
            <a:schemeClr val="accent1"/>
          </a:effectRef>
          <a:fontRef idx="minor">
            <a:schemeClr val="dk1"/>
          </a:fontRef>
        </p:style>
        <p:txBody>
          <a:bodyPr anchor="ctr"/>
          <a:lstStyle/>
          <a:p>
            <a:pPr algn="ctr" eaLnBrk="1" latinLnBrk="0" hangingPunct="1"/>
            <a:endParaRPr kumimoji="0"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a:t>Click to edit Master title style</a:t>
            </a:r>
          </a:p>
        </p:txBody>
      </p:sp>
      <p:sp>
        <p:nvSpPr>
          <p:cNvPr id="3" name="Content Placeholder 2"/>
          <p:cNvSpPr>
            <a:spLocks noGrp="1"/>
          </p:cNvSpPr>
          <p:nvPr>
            <p:ph idx="1"/>
          </p:nvPr>
        </p:nvSpPr>
        <p:spPr/>
        <p:txBody>
          <a:body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4" name="Date Placeholder 3"/>
          <p:cNvSpPr>
            <a:spLocks noGrp="1"/>
          </p:cNvSpPr>
          <p:nvPr>
            <p:ph type="dt" sz="half" idx="10"/>
          </p:nvPr>
        </p:nvSpPr>
        <p:spPr/>
        <p:txBody>
          <a:bodyPr/>
          <a:lstStyle/>
          <a:p>
            <a:pPr>
              <a:defRPr/>
            </a:pPr>
            <a:endParaRPr lang="en-US"/>
          </a:p>
        </p:txBody>
      </p:sp>
      <p:sp>
        <p:nvSpPr>
          <p:cNvPr id="5" name="Footer Placeholder 4"/>
          <p:cNvSpPr>
            <a:spLocks noGrp="1"/>
          </p:cNvSpPr>
          <p:nvPr>
            <p:ph type="ftr" sz="quarter" idx="11"/>
          </p:nvPr>
        </p:nvSpPr>
        <p:spPr/>
        <p:txBody>
          <a:bodyPr/>
          <a:lstStyle/>
          <a:p>
            <a:pPr>
              <a:defRPr/>
            </a:pPr>
            <a:endParaRPr lang="en-US"/>
          </a:p>
        </p:txBody>
      </p:sp>
      <p:sp>
        <p:nvSpPr>
          <p:cNvPr id="6" name="Slide Number Placeholder 5"/>
          <p:cNvSpPr>
            <a:spLocks noGrp="1"/>
          </p:cNvSpPr>
          <p:nvPr>
            <p:ph type="sldNum" sz="quarter" idx="12"/>
          </p:nvPr>
        </p:nvSpPr>
        <p:spPr/>
        <p:txBody>
          <a:bodyPr/>
          <a:lstStyle/>
          <a:p>
            <a:pPr>
              <a:defRPr/>
            </a:pPr>
            <a:fld id="{392B8C6A-58DC-458E-BBEA-8E2D74898B3A}" type="slidenum">
              <a:rPr lang="en-US" smtClean="0"/>
              <a:pPr>
                <a:defRPr/>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7" name="Rectangle 6"/>
          <p:cNvSpPr/>
          <p:nvPr/>
        </p:nvSpPr>
        <p:spPr>
          <a:xfrm>
            <a:off x="2282890" y="-54"/>
            <a:ext cx="6858000" cy="6858054"/>
          </a:xfrm>
          <a:prstGeom prst="rect">
            <a:avLst/>
          </a:prstGeom>
          <a:solidFill>
            <a:schemeClr val="bg1"/>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 name="Title 1"/>
          <p:cNvSpPr>
            <a:spLocks noGrp="1"/>
          </p:cNvSpPr>
          <p:nvPr>
            <p:ph type="title"/>
          </p:nvPr>
        </p:nvSpPr>
        <p:spPr>
          <a:xfrm>
            <a:off x="2578392" y="2600325"/>
            <a:ext cx="6400800" cy="2286000"/>
          </a:xfrm>
        </p:spPr>
        <p:txBody>
          <a:bodyPr anchor="t"/>
          <a:lstStyle>
            <a:lvl1pPr algn="l">
              <a:lnSpc>
                <a:spcPts val="4500"/>
              </a:lnSpc>
              <a:buNone/>
              <a:defRPr sz="4000" b="1" cap="all"/>
            </a:lvl1pPr>
            <a:extLst/>
          </a:lstStyle>
          <a:p>
            <a:r>
              <a:rPr kumimoji="0" lang="en-US"/>
              <a:t>Click to edit Master title style</a:t>
            </a:r>
          </a:p>
        </p:txBody>
      </p:sp>
      <p:sp>
        <p:nvSpPr>
          <p:cNvPr id="3" name="Text Placeholder 2"/>
          <p:cNvSpPr>
            <a:spLocks noGrp="1"/>
          </p:cNvSpPr>
          <p:nvPr>
            <p:ph type="body" idx="1"/>
          </p:nvPr>
        </p:nvSpPr>
        <p:spPr>
          <a:xfrm>
            <a:off x="2578392" y="1066800"/>
            <a:ext cx="6400800" cy="1509712"/>
          </a:xfrm>
        </p:spPr>
        <p:txBody>
          <a:bodyPr anchor="b"/>
          <a:lstStyle>
            <a:lvl1pPr marL="18288" indent="0">
              <a:lnSpc>
                <a:spcPts val="2300"/>
              </a:lnSpc>
              <a:spcBef>
                <a:spcPts val="0"/>
              </a:spcBef>
              <a:buNone/>
              <a:defRPr sz="2000">
                <a:solidFill>
                  <a:schemeClr val="tx2">
                    <a:shade val="30000"/>
                    <a:satMod val="150000"/>
                  </a:schemeClr>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extLst/>
          </a:lstStyle>
          <a:p>
            <a:pPr lvl="0" eaLnBrk="1" latinLnBrk="0" hangingPunct="1"/>
            <a:r>
              <a:rPr kumimoji="0" lang="en-US"/>
              <a:t>Click to edit Master text styles</a:t>
            </a:r>
          </a:p>
        </p:txBody>
      </p:sp>
      <p:sp>
        <p:nvSpPr>
          <p:cNvPr id="4" name="Date Placeholder 3"/>
          <p:cNvSpPr>
            <a:spLocks noGrp="1"/>
          </p:cNvSpPr>
          <p:nvPr>
            <p:ph type="dt" sz="half" idx="10"/>
          </p:nvPr>
        </p:nvSpPr>
        <p:spPr/>
        <p:txBody>
          <a:bodyPr/>
          <a:lstStyle/>
          <a:p>
            <a:pPr>
              <a:defRPr/>
            </a:pPr>
            <a:endParaRPr lang="en-US"/>
          </a:p>
        </p:txBody>
      </p:sp>
      <p:sp>
        <p:nvSpPr>
          <p:cNvPr id="5" name="Footer Placeholder 4"/>
          <p:cNvSpPr>
            <a:spLocks noGrp="1"/>
          </p:cNvSpPr>
          <p:nvPr>
            <p:ph type="ftr" sz="quarter" idx="11"/>
          </p:nvPr>
        </p:nvSpPr>
        <p:spPr/>
        <p:txBody>
          <a:bodyPr/>
          <a:lstStyle/>
          <a:p>
            <a:pPr>
              <a:defRPr/>
            </a:pPr>
            <a:endParaRPr lang="en-US"/>
          </a:p>
        </p:txBody>
      </p:sp>
      <p:sp>
        <p:nvSpPr>
          <p:cNvPr id="6" name="Slide Number Placeholder 5"/>
          <p:cNvSpPr>
            <a:spLocks noGrp="1"/>
          </p:cNvSpPr>
          <p:nvPr>
            <p:ph type="sldNum" sz="quarter" idx="12"/>
          </p:nvPr>
        </p:nvSpPr>
        <p:spPr/>
        <p:txBody>
          <a:bodyPr/>
          <a:lstStyle/>
          <a:p>
            <a:pPr>
              <a:defRPr/>
            </a:pPr>
            <a:fld id="{AB4730D0-7F61-46F1-9A8D-604315EAECFF}" type="slidenum">
              <a:rPr lang="en-US" smtClean="0"/>
              <a:pPr>
                <a:defRPr/>
              </a:pPr>
              <a:t>‹#›</a:t>
            </a:fld>
            <a:endParaRPr lang="en-US"/>
          </a:p>
        </p:txBody>
      </p:sp>
      <p:sp>
        <p:nvSpPr>
          <p:cNvPr id="10" name="Rectangle 9"/>
          <p:cNvSpPr/>
          <p:nvPr/>
        </p:nvSpPr>
        <p:spPr bwMode="invGray">
          <a:xfrm>
            <a:off x="2286000" y="0"/>
            <a:ext cx="76200" cy="6858054"/>
          </a:xfrm>
          <a:prstGeom prst="rect">
            <a:avLst/>
          </a:prstGeom>
          <a:solidFill>
            <a:schemeClr val="bg1"/>
          </a:solidFill>
          <a:ln w="25400" cap="rnd" cmpd="sng" algn="ctr">
            <a:noFill/>
            <a:prstDash val="solid"/>
          </a:ln>
          <a:effectLst>
            <a:outerShdw blurRad="38550" dist="38000" dir="10800000" algn="tl" rotWithShape="0">
              <a:schemeClr val="bg2">
                <a:shade val="20000"/>
                <a:satMod val="110000"/>
                <a:alpha val="25000"/>
              </a:schemeClr>
            </a:outerShdw>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8" name="Oval 7"/>
          <p:cNvSpPr/>
          <p:nvPr/>
        </p:nvSpPr>
        <p:spPr>
          <a:xfrm>
            <a:off x="2172321" y="2814656"/>
            <a:ext cx="210312" cy="210312"/>
          </a:xfrm>
          <a:prstGeom prst="ellipse">
            <a:avLst/>
          </a:prstGeom>
          <a:gradFill rotWithShape="1">
            <a:gsLst>
              <a:gs pos="0">
                <a:schemeClr val="accent1">
                  <a:tint val="20000"/>
                  <a:satMod val="450000"/>
                  <a:alpha val="95000"/>
                </a:schemeClr>
              </a:gs>
              <a:gs pos="50000">
                <a:schemeClr val="accent1">
                  <a:tint val="38000"/>
                  <a:satMod val="250000"/>
                  <a:alpha val="90000"/>
                </a:schemeClr>
              </a:gs>
              <a:gs pos="95000">
                <a:schemeClr val="accent1">
                  <a:tint val="75000"/>
                  <a:satMod val="255000"/>
                  <a:alpha val="88000"/>
                </a:schemeClr>
              </a:gs>
              <a:gs pos="100000">
                <a:schemeClr val="accent1">
                  <a:tint val="100000"/>
                  <a:shade val="90000"/>
                  <a:satMod val="255000"/>
                  <a:alpha val="85000"/>
                </a:schemeClr>
              </a:gs>
            </a:gsLst>
            <a:path path="circle">
              <a:fillToRect l="25000" t="12500" r="75000" b="87500"/>
            </a:path>
          </a:gradFill>
          <a:ln w="2000" cap="rnd" cmpd="sng" algn="ctr">
            <a:solidFill>
              <a:schemeClr val="accent1">
                <a:shade val="90000"/>
                <a:satMod val="110000"/>
                <a:alpha val="60000"/>
              </a:schemeClr>
            </a:solidFill>
            <a:prstDash val="solid"/>
          </a:ln>
          <a:effectLst/>
        </p:spPr>
        <p:style>
          <a:lnRef idx="1">
            <a:schemeClr val="accent1"/>
          </a:lnRef>
          <a:fillRef idx="2">
            <a:schemeClr val="accent1"/>
          </a:fillRef>
          <a:effectRef idx="1">
            <a:schemeClr val="accent1"/>
          </a:effectRef>
          <a:fontRef idx="minor">
            <a:schemeClr val="dk1"/>
          </a:fontRef>
        </p:style>
        <p:txBody>
          <a:bodyPr anchor="ctr"/>
          <a:lstStyle/>
          <a:p>
            <a:pPr algn="ctr" eaLnBrk="1" latinLnBrk="0" hangingPunct="1"/>
            <a:endParaRPr kumimoji="0" lang="en-US"/>
          </a:p>
        </p:txBody>
      </p:sp>
      <p:sp>
        <p:nvSpPr>
          <p:cNvPr id="9" name="Oval 8"/>
          <p:cNvSpPr/>
          <p:nvPr/>
        </p:nvSpPr>
        <p:spPr>
          <a:xfrm>
            <a:off x="2408064" y="2745870"/>
            <a:ext cx="64008" cy="64008"/>
          </a:xfrm>
          <a:prstGeom prst="ellipse">
            <a:avLst/>
          </a:prstGeom>
          <a:noFill/>
          <a:ln w="12700" cap="rnd" cmpd="sng" algn="ctr">
            <a:solidFill>
              <a:schemeClr val="accent1">
                <a:shade val="75000"/>
                <a:alpha val="60000"/>
              </a:schemeClr>
            </a:solidFill>
            <a:prstDash val="solid"/>
          </a:ln>
          <a:effectLst/>
        </p:spPr>
        <p:style>
          <a:lnRef idx="1">
            <a:schemeClr val="accent1"/>
          </a:lnRef>
          <a:fillRef idx="2">
            <a:schemeClr val="accent1"/>
          </a:fillRef>
          <a:effectRef idx="1">
            <a:schemeClr val="accent1"/>
          </a:effectRef>
          <a:fontRef idx="minor">
            <a:schemeClr val="dk1"/>
          </a:fontRef>
        </p:style>
        <p:txBody>
          <a:bodyPr anchor="ctr"/>
          <a:lstStyle/>
          <a:p>
            <a:pPr algn="ctr" eaLnBrk="1" latinLnBrk="0" hangingPunct="1"/>
            <a:endParaRPr kumimoji="0"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1435608" y="274320"/>
            <a:ext cx="7498080" cy="1143000"/>
          </a:xfrm>
        </p:spPr>
        <p:txBody>
          <a:bodyPr/>
          <a:lstStyle/>
          <a:p>
            <a:r>
              <a:rPr kumimoji="0" lang="en-US"/>
              <a:t>Click to edit Master title style</a:t>
            </a:r>
          </a:p>
        </p:txBody>
      </p:sp>
      <p:sp>
        <p:nvSpPr>
          <p:cNvPr id="3" name="Content Placeholder 2"/>
          <p:cNvSpPr>
            <a:spLocks noGrp="1"/>
          </p:cNvSpPr>
          <p:nvPr>
            <p:ph sz="half" idx="1"/>
          </p:nvPr>
        </p:nvSpPr>
        <p:spPr>
          <a:xfrm>
            <a:off x="1435608" y="1524000"/>
            <a:ext cx="3657600" cy="4663440"/>
          </a:xfrm>
        </p:spPr>
        <p:txBody>
          <a:bodyPr/>
          <a:lstStyle>
            <a:lvl1pPr>
              <a:defRPr sz="2800"/>
            </a:lvl1pPr>
            <a:lvl2pPr>
              <a:defRPr sz="2400"/>
            </a:lvl2pPr>
            <a:lvl3pPr>
              <a:defRPr sz="2000"/>
            </a:lvl3pPr>
            <a:lvl4pPr>
              <a:defRPr sz="1800"/>
            </a:lvl4pPr>
            <a:lvl5pPr>
              <a:defRPr sz="1800"/>
            </a:lvl5pPr>
            <a:extLs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4" name="Content Placeholder 3"/>
          <p:cNvSpPr>
            <a:spLocks noGrp="1"/>
          </p:cNvSpPr>
          <p:nvPr>
            <p:ph sz="half" idx="2"/>
          </p:nvPr>
        </p:nvSpPr>
        <p:spPr>
          <a:xfrm>
            <a:off x="5276088" y="1524000"/>
            <a:ext cx="3657600" cy="4663440"/>
          </a:xfrm>
        </p:spPr>
        <p:txBody>
          <a:bodyPr/>
          <a:lstStyle>
            <a:lvl1pPr>
              <a:defRPr sz="2800"/>
            </a:lvl1pPr>
            <a:lvl2pPr>
              <a:defRPr sz="2400"/>
            </a:lvl2pPr>
            <a:lvl3pPr>
              <a:defRPr sz="2000"/>
            </a:lvl3pPr>
            <a:lvl4pPr>
              <a:defRPr sz="1800"/>
            </a:lvl4pPr>
            <a:lvl5pPr>
              <a:defRPr sz="1800"/>
            </a:lvl5pPr>
            <a:extLs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5" name="Date Placeholder 4"/>
          <p:cNvSpPr>
            <a:spLocks noGrp="1"/>
          </p:cNvSpPr>
          <p:nvPr>
            <p:ph type="dt" sz="half" idx="10"/>
          </p:nvPr>
        </p:nvSpPr>
        <p:spPr/>
        <p:txBody>
          <a:bodyPr/>
          <a:lstStyle/>
          <a:p>
            <a:pPr>
              <a:defRPr/>
            </a:pPr>
            <a:endParaRPr lang="en-US"/>
          </a:p>
        </p:txBody>
      </p:sp>
      <p:sp>
        <p:nvSpPr>
          <p:cNvPr id="6" name="Footer Placeholder 5"/>
          <p:cNvSpPr>
            <a:spLocks noGrp="1"/>
          </p:cNvSpPr>
          <p:nvPr>
            <p:ph type="ftr" sz="quarter" idx="11"/>
          </p:nvPr>
        </p:nvSpPr>
        <p:spPr/>
        <p:txBody>
          <a:bodyPr/>
          <a:lstStyle/>
          <a:p>
            <a:pPr>
              <a:defRPr/>
            </a:pPr>
            <a:endParaRPr lang="en-US"/>
          </a:p>
        </p:txBody>
      </p:sp>
      <p:sp>
        <p:nvSpPr>
          <p:cNvPr id="7" name="Slide Number Placeholder 6"/>
          <p:cNvSpPr>
            <a:spLocks noGrp="1"/>
          </p:cNvSpPr>
          <p:nvPr>
            <p:ph type="sldNum" sz="quarter" idx="12"/>
          </p:nvPr>
        </p:nvSpPr>
        <p:spPr/>
        <p:txBody>
          <a:bodyPr/>
          <a:lstStyle/>
          <a:p>
            <a:pPr>
              <a:defRPr/>
            </a:pPr>
            <a:fld id="{DDC8D8EE-069D-4044-BD9B-0C858D8948AC}" type="slidenum">
              <a:rPr lang="en-US" smtClean="0"/>
              <a:pPr>
                <a:defRPr/>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5160336"/>
            <a:ext cx="8229600" cy="1143000"/>
          </a:xfrm>
        </p:spPr>
        <p:txBody>
          <a:bodyPr anchor="ctr"/>
          <a:lstStyle>
            <a:lvl1pPr algn="ctr">
              <a:defRPr sz="4500" b="1" cap="none" baseline="0"/>
            </a:lvl1pPr>
            <a:extLst/>
          </a:lstStyle>
          <a:p>
            <a:r>
              <a:rPr kumimoji="0" lang="en-US"/>
              <a:t>Click to edit Master title style</a:t>
            </a:r>
          </a:p>
        </p:txBody>
      </p:sp>
      <p:sp>
        <p:nvSpPr>
          <p:cNvPr id="3" name="Text Placeholder 2"/>
          <p:cNvSpPr>
            <a:spLocks noGrp="1"/>
          </p:cNvSpPr>
          <p:nvPr>
            <p:ph type="body" idx="1"/>
          </p:nvPr>
        </p:nvSpPr>
        <p:spPr>
          <a:xfrm>
            <a:off x="457200" y="328278"/>
            <a:ext cx="4023360" cy="640080"/>
          </a:xfrm>
          <a:solidFill>
            <a:schemeClr val="bg1"/>
          </a:solidFill>
          <a:ln w="10795">
            <a:solidFill>
              <a:schemeClr val="bg1"/>
            </a:solidFill>
            <a:miter lim="800000"/>
          </a:ln>
        </p:spPr>
        <p:txBody>
          <a:bodyPr anchor="ctr"/>
          <a:lstStyle>
            <a:lvl1pPr marL="64008" indent="0" algn="l">
              <a:lnSpc>
                <a:spcPct val="100000"/>
              </a:lnSpc>
              <a:spcBef>
                <a:spcPts val="100"/>
              </a:spcBef>
              <a:buNone/>
              <a:defRPr sz="1900" b="0">
                <a:solidFill>
                  <a:schemeClr val="tx1"/>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en-US"/>
              <a:t>Click to edit Master text styles</a:t>
            </a:r>
          </a:p>
        </p:txBody>
      </p:sp>
      <p:sp>
        <p:nvSpPr>
          <p:cNvPr id="4" name="Text Placeholder 3"/>
          <p:cNvSpPr>
            <a:spLocks noGrp="1"/>
          </p:cNvSpPr>
          <p:nvPr>
            <p:ph type="body" sz="half" idx="3"/>
          </p:nvPr>
        </p:nvSpPr>
        <p:spPr>
          <a:xfrm>
            <a:off x="4663440" y="328278"/>
            <a:ext cx="4023360" cy="640080"/>
          </a:xfrm>
          <a:solidFill>
            <a:schemeClr val="bg1"/>
          </a:solidFill>
          <a:ln w="10795">
            <a:solidFill>
              <a:schemeClr val="bg1"/>
            </a:solidFill>
            <a:miter lim="800000"/>
          </a:ln>
        </p:spPr>
        <p:txBody>
          <a:bodyPr anchor="ctr"/>
          <a:lstStyle>
            <a:lvl1pPr marL="64008" indent="0" algn="l">
              <a:lnSpc>
                <a:spcPct val="100000"/>
              </a:lnSpc>
              <a:spcBef>
                <a:spcPts val="100"/>
              </a:spcBef>
              <a:buNone/>
              <a:defRPr sz="1900" b="0">
                <a:solidFill>
                  <a:schemeClr val="tx1"/>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en-US"/>
              <a:t>Click to edit Master text styles</a:t>
            </a:r>
          </a:p>
        </p:txBody>
      </p:sp>
      <p:sp>
        <p:nvSpPr>
          <p:cNvPr id="5" name="Content Placeholder 4"/>
          <p:cNvSpPr>
            <a:spLocks noGrp="1"/>
          </p:cNvSpPr>
          <p:nvPr>
            <p:ph sz="quarter" idx="2"/>
          </p:nvPr>
        </p:nvSpPr>
        <p:spPr>
          <a:xfrm>
            <a:off x="457200" y="969336"/>
            <a:ext cx="4023360" cy="4114800"/>
          </a:xfrm>
          <a:ln w="10795">
            <a:solidFill>
              <a:schemeClr val="bg1"/>
            </a:solidFill>
            <a:prstDash val="dash"/>
            <a:miter lim="800000"/>
          </a:ln>
        </p:spPr>
        <p:txBody>
          <a:bodyPr/>
          <a:lstStyle>
            <a:lvl1pPr marL="393192" indent="-274320">
              <a:lnSpc>
                <a:spcPct val="100000"/>
              </a:lnSpc>
              <a:spcBef>
                <a:spcPts val="700"/>
              </a:spcBef>
              <a:defRPr sz="2400"/>
            </a:lvl1pPr>
            <a:lvl2pPr>
              <a:lnSpc>
                <a:spcPct val="100000"/>
              </a:lnSpc>
              <a:spcBef>
                <a:spcPts val="700"/>
              </a:spcBef>
              <a:defRPr sz="2000"/>
            </a:lvl2pPr>
            <a:lvl3pPr>
              <a:lnSpc>
                <a:spcPct val="100000"/>
              </a:lnSpc>
              <a:spcBef>
                <a:spcPts val="700"/>
              </a:spcBef>
              <a:defRPr sz="1800"/>
            </a:lvl3pPr>
            <a:lvl4pPr>
              <a:lnSpc>
                <a:spcPct val="100000"/>
              </a:lnSpc>
              <a:spcBef>
                <a:spcPts val="700"/>
              </a:spcBef>
              <a:defRPr sz="1600"/>
            </a:lvl4pPr>
            <a:lvl5pPr>
              <a:lnSpc>
                <a:spcPct val="100000"/>
              </a:lnSpc>
              <a:spcBef>
                <a:spcPts val="700"/>
              </a:spcBef>
              <a:defRPr sz="1600"/>
            </a:lvl5pPr>
            <a:extLs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6" name="Content Placeholder 5"/>
          <p:cNvSpPr>
            <a:spLocks noGrp="1"/>
          </p:cNvSpPr>
          <p:nvPr>
            <p:ph sz="quarter" idx="4"/>
          </p:nvPr>
        </p:nvSpPr>
        <p:spPr>
          <a:xfrm>
            <a:off x="4663440" y="969336"/>
            <a:ext cx="4023360" cy="4114800"/>
          </a:xfrm>
          <a:ln w="10795">
            <a:solidFill>
              <a:schemeClr val="bg1"/>
            </a:solidFill>
            <a:prstDash val="dash"/>
            <a:miter lim="800000"/>
          </a:ln>
        </p:spPr>
        <p:txBody>
          <a:bodyPr/>
          <a:lstStyle>
            <a:lvl1pPr marL="393192" indent="-274320">
              <a:lnSpc>
                <a:spcPct val="100000"/>
              </a:lnSpc>
              <a:spcBef>
                <a:spcPts val="700"/>
              </a:spcBef>
              <a:defRPr sz="2400"/>
            </a:lvl1pPr>
            <a:lvl2pPr>
              <a:lnSpc>
                <a:spcPct val="100000"/>
              </a:lnSpc>
              <a:spcBef>
                <a:spcPts val="700"/>
              </a:spcBef>
              <a:defRPr sz="2000"/>
            </a:lvl2pPr>
            <a:lvl3pPr>
              <a:lnSpc>
                <a:spcPct val="100000"/>
              </a:lnSpc>
              <a:spcBef>
                <a:spcPts val="700"/>
              </a:spcBef>
              <a:defRPr sz="1800"/>
            </a:lvl3pPr>
            <a:lvl4pPr>
              <a:lnSpc>
                <a:spcPct val="100000"/>
              </a:lnSpc>
              <a:spcBef>
                <a:spcPts val="700"/>
              </a:spcBef>
              <a:defRPr sz="1600"/>
            </a:lvl4pPr>
            <a:lvl5pPr>
              <a:lnSpc>
                <a:spcPct val="100000"/>
              </a:lnSpc>
              <a:spcBef>
                <a:spcPts val="700"/>
              </a:spcBef>
              <a:defRPr sz="1600"/>
            </a:lvl5pPr>
            <a:extLs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7" name="Date Placeholder 6"/>
          <p:cNvSpPr>
            <a:spLocks noGrp="1"/>
          </p:cNvSpPr>
          <p:nvPr>
            <p:ph type="dt" sz="half" idx="10"/>
          </p:nvPr>
        </p:nvSpPr>
        <p:spPr/>
        <p:txBody>
          <a:bodyPr/>
          <a:lstStyle/>
          <a:p>
            <a:pPr>
              <a:defRPr/>
            </a:pPr>
            <a:endParaRPr lang="en-US"/>
          </a:p>
        </p:txBody>
      </p:sp>
      <p:sp>
        <p:nvSpPr>
          <p:cNvPr id="8" name="Footer Placeholder 7"/>
          <p:cNvSpPr>
            <a:spLocks noGrp="1"/>
          </p:cNvSpPr>
          <p:nvPr>
            <p:ph type="ftr" sz="quarter" idx="11"/>
          </p:nvPr>
        </p:nvSpPr>
        <p:spPr/>
        <p:txBody>
          <a:bodyPr/>
          <a:lstStyle/>
          <a:p>
            <a:pPr>
              <a:defRPr/>
            </a:pPr>
            <a:endParaRPr lang="en-US"/>
          </a:p>
        </p:txBody>
      </p:sp>
      <p:sp>
        <p:nvSpPr>
          <p:cNvPr id="9" name="Slide Number Placeholder 8"/>
          <p:cNvSpPr>
            <a:spLocks noGrp="1"/>
          </p:cNvSpPr>
          <p:nvPr>
            <p:ph type="sldNum" sz="quarter" idx="12"/>
          </p:nvPr>
        </p:nvSpPr>
        <p:spPr/>
        <p:txBody>
          <a:bodyPr/>
          <a:lstStyle/>
          <a:p>
            <a:pPr>
              <a:defRPr/>
            </a:pPr>
            <a:fld id="{457000DF-D5AD-43F0-8469-087F1E1D829B}" type="slidenum">
              <a:rPr lang="en-US" smtClean="0"/>
              <a:pPr>
                <a:defRPr/>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1435608" y="274320"/>
            <a:ext cx="7498080" cy="1143000"/>
          </a:xfrm>
        </p:spPr>
        <p:txBody>
          <a:bodyPr anchor="ctr"/>
          <a:lstStyle/>
          <a:p>
            <a:r>
              <a:rPr kumimoji="0" lang="en-US"/>
              <a:t>Click to edit Master title style</a:t>
            </a:r>
          </a:p>
        </p:txBody>
      </p:sp>
      <p:sp>
        <p:nvSpPr>
          <p:cNvPr id="3" name="Date Placeholder 2"/>
          <p:cNvSpPr>
            <a:spLocks noGrp="1"/>
          </p:cNvSpPr>
          <p:nvPr>
            <p:ph type="dt" sz="half" idx="10"/>
          </p:nvPr>
        </p:nvSpPr>
        <p:spPr/>
        <p:txBody>
          <a:bodyPr/>
          <a:lstStyle/>
          <a:p>
            <a:pPr>
              <a:defRPr/>
            </a:pPr>
            <a:endParaRPr lang="en-US"/>
          </a:p>
        </p:txBody>
      </p:sp>
      <p:sp>
        <p:nvSpPr>
          <p:cNvPr id="4" name="Footer Placeholder 3"/>
          <p:cNvSpPr>
            <a:spLocks noGrp="1"/>
          </p:cNvSpPr>
          <p:nvPr>
            <p:ph type="ftr" sz="quarter" idx="11"/>
          </p:nvPr>
        </p:nvSpPr>
        <p:spPr/>
        <p:txBody>
          <a:bodyPr/>
          <a:lstStyle/>
          <a:p>
            <a:pPr>
              <a:defRPr/>
            </a:pPr>
            <a:endParaRPr lang="en-US"/>
          </a:p>
        </p:txBody>
      </p:sp>
      <p:sp>
        <p:nvSpPr>
          <p:cNvPr id="5" name="Slide Number Placeholder 4"/>
          <p:cNvSpPr>
            <a:spLocks noGrp="1"/>
          </p:cNvSpPr>
          <p:nvPr>
            <p:ph type="sldNum" sz="quarter" idx="12"/>
          </p:nvPr>
        </p:nvSpPr>
        <p:spPr/>
        <p:txBody>
          <a:bodyPr/>
          <a:lstStyle/>
          <a:p>
            <a:pPr>
              <a:defRPr/>
            </a:pPr>
            <a:fld id="{08CC465D-D3AA-4209-894F-A3BB549ACD1F}" type="slidenum">
              <a:rPr lang="en-US" smtClean="0"/>
              <a:pPr>
                <a:defRPr/>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5" name="Rectangle 4"/>
          <p:cNvSpPr/>
          <p:nvPr/>
        </p:nvSpPr>
        <p:spPr>
          <a:xfrm>
            <a:off x="1014984" y="0"/>
            <a:ext cx="8129016" cy="6858000"/>
          </a:xfrm>
          <a:prstGeom prst="rect">
            <a:avLst/>
          </a:prstGeom>
          <a:solidFill>
            <a:schemeClr val="bg1"/>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 name="Date Placeholder 1"/>
          <p:cNvSpPr>
            <a:spLocks noGrp="1"/>
          </p:cNvSpPr>
          <p:nvPr>
            <p:ph type="dt" sz="half" idx="10"/>
          </p:nvPr>
        </p:nvSpPr>
        <p:spPr/>
        <p:txBody>
          <a:bodyPr/>
          <a:lstStyle/>
          <a:p>
            <a:pPr>
              <a:defRPr/>
            </a:pPr>
            <a:endParaRPr lang="en-US"/>
          </a:p>
        </p:txBody>
      </p:sp>
      <p:sp>
        <p:nvSpPr>
          <p:cNvPr id="3" name="Footer Placeholder 2"/>
          <p:cNvSpPr>
            <a:spLocks noGrp="1"/>
          </p:cNvSpPr>
          <p:nvPr>
            <p:ph type="ftr" sz="quarter" idx="11"/>
          </p:nvPr>
        </p:nvSpPr>
        <p:spPr/>
        <p:txBody>
          <a:bodyPr/>
          <a:lstStyle/>
          <a:p>
            <a:pPr>
              <a:defRPr/>
            </a:pPr>
            <a:endParaRPr lang="en-US"/>
          </a:p>
        </p:txBody>
      </p:sp>
      <p:sp>
        <p:nvSpPr>
          <p:cNvPr id="4" name="Slide Number Placeholder 3"/>
          <p:cNvSpPr>
            <a:spLocks noGrp="1"/>
          </p:cNvSpPr>
          <p:nvPr>
            <p:ph type="sldNum" sz="quarter" idx="12"/>
          </p:nvPr>
        </p:nvSpPr>
        <p:spPr/>
        <p:txBody>
          <a:bodyPr/>
          <a:lstStyle/>
          <a:p>
            <a:pPr>
              <a:defRPr/>
            </a:pPr>
            <a:fld id="{83552E15-4393-4BD8-8E28-4095435FE582}" type="slidenum">
              <a:rPr lang="en-US" smtClean="0"/>
              <a:pPr>
                <a:defRPr/>
              </a:pPr>
              <a:t>‹#›</a:t>
            </a:fld>
            <a:endParaRPr lang="en-US"/>
          </a:p>
        </p:txBody>
      </p:sp>
      <p:sp>
        <p:nvSpPr>
          <p:cNvPr id="6" name="Rectangle 5"/>
          <p:cNvSpPr/>
          <p:nvPr/>
        </p:nvSpPr>
        <p:spPr bwMode="invGray">
          <a:xfrm>
            <a:off x="1014984" y="-54"/>
            <a:ext cx="73152" cy="6858054"/>
          </a:xfrm>
          <a:prstGeom prst="rect">
            <a:avLst/>
          </a:prstGeom>
          <a:solidFill>
            <a:schemeClr val="bg1"/>
          </a:solidFill>
          <a:ln w="25400" cap="rnd" cmpd="sng" algn="ctr">
            <a:noFill/>
            <a:prstDash val="solid"/>
          </a:ln>
          <a:effectLst>
            <a:outerShdw blurRad="38550" dist="38000" dir="10800000" algn="tl" rotWithShape="0">
              <a:schemeClr val="bg2">
                <a:shade val="20000"/>
                <a:satMod val="110000"/>
                <a:alpha val="25000"/>
              </a:schemeClr>
            </a:outerShdw>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16778"/>
            <a:ext cx="3810000" cy="1162050"/>
          </a:xfrm>
          <a:ln>
            <a:noFill/>
          </a:ln>
        </p:spPr>
        <p:txBody>
          <a:bodyPr anchor="b"/>
          <a:lstStyle>
            <a:lvl1pPr algn="l">
              <a:lnSpc>
                <a:spcPts val="2000"/>
              </a:lnSpc>
              <a:buNone/>
              <a:defRPr sz="2200" b="1" cap="all" baseline="0"/>
            </a:lvl1pPr>
            <a:extLst/>
          </a:lstStyle>
          <a:p>
            <a:r>
              <a:rPr kumimoji="0" lang="en-US"/>
              <a:t>Click to edit Master title style</a:t>
            </a:r>
          </a:p>
        </p:txBody>
      </p:sp>
      <p:sp>
        <p:nvSpPr>
          <p:cNvPr id="3" name="Text Placeholder 2"/>
          <p:cNvSpPr>
            <a:spLocks noGrp="1"/>
          </p:cNvSpPr>
          <p:nvPr>
            <p:ph type="body" idx="2"/>
          </p:nvPr>
        </p:nvSpPr>
        <p:spPr>
          <a:xfrm>
            <a:off x="457200" y="1406964"/>
            <a:ext cx="3810000" cy="698500"/>
          </a:xfrm>
        </p:spPr>
        <p:txBody>
          <a:bodyPr/>
          <a:lstStyle>
            <a:lvl1pPr marL="45720" indent="0">
              <a:lnSpc>
                <a:spcPct val="100000"/>
              </a:lnSpc>
              <a:spcBef>
                <a:spcPts val="0"/>
              </a:spcBef>
              <a:buNone/>
              <a:defRPr sz="1400"/>
            </a:lvl1pPr>
            <a:lvl2pPr>
              <a:buNone/>
              <a:defRPr sz="1200"/>
            </a:lvl2pPr>
            <a:lvl3pPr>
              <a:buNone/>
              <a:defRPr sz="1000"/>
            </a:lvl3pPr>
            <a:lvl4pPr>
              <a:buNone/>
              <a:defRPr sz="900"/>
            </a:lvl4pPr>
            <a:lvl5pPr>
              <a:buNone/>
              <a:defRPr sz="900"/>
            </a:lvl5pPr>
            <a:extLst/>
          </a:lstStyle>
          <a:p>
            <a:pPr lvl="0" eaLnBrk="1" latinLnBrk="0" hangingPunct="1"/>
            <a:r>
              <a:rPr kumimoji="0" lang="en-US"/>
              <a:t>Click to edit Master text styles</a:t>
            </a:r>
          </a:p>
        </p:txBody>
      </p:sp>
      <p:sp>
        <p:nvSpPr>
          <p:cNvPr id="4" name="Content Placeholder 3"/>
          <p:cNvSpPr>
            <a:spLocks noGrp="1"/>
          </p:cNvSpPr>
          <p:nvPr>
            <p:ph sz="half" idx="1"/>
          </p:nvPr>
        </p:nvSpPr>
        <p:spPr>
          <a:xfrm>
            <a:off x="457200" y="2133600"/>
            <a:ext cx="8153400" cy="3992563"/>
          </a:xfrm>
        </p:spPr>
        <p:txBody>
          <a:bodyPr/>
          <a:lstStyle>
            <a:lvl1pPr>
              <a:defRPr sz="3200"/>
            </a:lvl1pPr>
            <a:lvl2pPr>
              <a:defRPr sz="2800"/>
            </a:lvl2pPr>
            <a:lvl3pPr>
              <a:defRPr sz="2400"/>
            </a:lvl3pPr>
            <a:lvl4pPr>
              <a:defRPr sz="2000"/>
            </a:lvl4pPr>
            <a:lvl5pPr>
              <a:defRPr sz="2000"/>
            </a:lvl5pPr>
            <a:extLs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5" name="Date Placeholder 4"/>
          <p:cNvSpPr>
            <a:spLocks noGrp="1"/>
          </p:cNvSpPr>
          <p:nvPr>
            <p:ph type="dt" sz="half" idx="10"/>
          </p:nvPr>
        </p:nvSpPr>
        <p:spPr/>
        <p:txBody>
          <a:bodyPr/>
          <a:lstStyle/>
          <a:p>
            <a:pPr>
              <a:defRPr/>
            </a:pPr>
            <a:endParaRPr lang="en-US"/>
          </a:p>
        </p:txBody>
      </p:sp>
      <p:sp>
        <p:nvSpPr>
          <p:cNvPr id="6" name="Footer Placeholder 5"/>
          <p:cNvSpPr>
            <a:spLocks noGrp="1"/>
          </p:cNvSpPr>
          <p:nvPr>
            <p:ph type="ftr" sz="quarter" idx="11"/>
          </p:nvPr>
        </p:nvSpPr>
        <p:spPr/>
        <p:txBody>
          <a:bodyPr/>
          <a:lstStyle/>
          <a:p>
            <a:pPr>
              <a:defRPr/>
            </a:pPr>
            <a:endParaRPr lang="en-US"/>
          </a:p>
        </p:txBody>
      </p:sp>
      <p:sp>
        <p:nvSpPr>
          <p:cNvPr id="7" name="Slide Number Placeholder 6"/>
          <p:cNvSpPr>
            <a:spLocks noGrp="1"/>
          </p:cNvSpPr>
          <p:nvPr>
            <p:ph type="sldNum" sz="quarter" idx="12"/>
          </p:nvPr>
        </p:nvSpPr>
        <p:spPr/>
        <p:txBody>
          <a:bodyPr/>
          <a:lstStyle/>
          <a:p>
            <a:pPr>
              <a:defRPr/>
            </a:pPr>
            <a:fld id="{2B5D324B-956F-469A-8967-D22353287E0D}" type="slidenum">
              <a:rPr lang="en-US" smtClean="0"/>
              <a:pPr>
                <a:defRPr/>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5886896" y="1066800"/>
            <a:ext cx="2743200" cy="1981200"/>
          </a:xfrm>
        </p:spPr>
        <p:txBody>
          <a:bodyPr anchor="b">
            <a:noAutofit/>
          </a:bodyPr>
          <a:lstStyle>
            <a:lvl1pPr algn="l">
              <a:buNone/>
              <a:defRPr sz="2100" b="1">
                <a:effectLst/>
              </a:defRPr>
            </a:lvl1pPr>
            <a:extLst/>
          </a:lstStyle>
          <a:p>
            <a:r>
              <a:rPr kumimoji="0" lang="en-US"/>
              <a:t>Click to edit Master title style</a:t>
            </a:r>
          </a:p>
        </p:txBody>
      </p:sp>
      <p:sp>
        <p:nvSpPr>
          <p:cNvPr id="5" name="Date Placeholder 4"/>
          <p:cNvSpPr>
            <a:spLocks noGrp="1"/>
          </p:cNvSpPr>
          <p:nvPr>
            <p:ph type="dt" sz="half" idx="10"/>
          </p:nvPr>
        </p:nvSpPr>
        <p:spPr/>
        <p:txBody>
          <a:bodyPr/>
          <a:lstStyle/>
          <a:p>
            <a:pPr>
              <a:defRPr/>
            </a:pPr>
            <a:endParaRPr lang="en-US"/>
          </a:p>
        </p:txBody>
      </p:sp>
      <p:sp>
        <p:nvSpPr>
          <p:cNvPr id="6" name="Footer Placeholder 5"/>
          <p:cNvSpPr>
            <a:spLocks noGrp="1"/>
          </p:cNvSpPr>
          <p:nvPr>
            <p:ph type="ftr" sz="quarter" idx="11"/>
          </p:nvPr>
        </p:nvSpPr>
        <p:spPr/>
        <p:txBody>
          <a:bodyPr/>
          <a:lstStyle/>
          <a:p>
            <a:pPr>
              <a:defRPr/>
            </a:pPr>
            <a:endParaRPr lang="en-US"/>
          </a:p>
        </p:txBody>
      </p:sp>
      <p:sp>
        <p:nvSpPr>
          <p:cNvPr id="7" name="Slide Number Placeholder 6"/>
          <p:cNvSpPr>
            <a:spLocks noGrp="1"/>
          </p:cNvSpPr>
          <p:nvPr>
            <p:ph type="sldNum" sz="quarter" idx="12"/>
          </p:nvPr>
        </p:nvSpPr>
        <p:spPr/>
        <p:txBody>
          <a:bodyPr/>
          <a:lstStyle/>
          <a:p>
            <a:pPr>
              <a:defRPr/>
            </a:pPr>
            <a:fld id="{E2CE03F3-4B83-4831-A44A-D40DC813CB71}" type="slidenum">
              <a:rPr lang="en-US" smtClean="0"/>
              <a:pPr>
                <a:defRPr/>
              </a:pPr>
              <a:t>‹#›</a:t>
            </a:fld>
            <a:endParaRPr lang="en-US"/>
          </a:p>
        </p:txBody>
      </p:sp>
      <p:sp>
        <p:nvSpPr>
          <p:cNvPr id="8" name="Rectangle 7"/>
          <p:cNvSpPr/>
          <p:nvPr/>
        </p:nvSpPr>
        <p:spPr>
          <a:xfrm>
            <a:off x="762000" y="1066800"/>
            <a:ext cx="4572000" cy="4572000"/>
          </a:xfrm>
          <a:prstGeom prst="rect">
            <a:avLst/>
          </a:prstGeom>
          <a:solidFill>
            <a:srgbClr val="FFFFFF"/>
          </a:solidFill>
          <a:ln w="88900" cap="sq">
            <a:solidFill>
              <a:srgbClr val="FFFFFF"/>
            </a:solidFill>
            <a:miter lim="800000"/>
          </a:ln>
          <a:effectLst>
            <a:outerShdw blurRad="55500" dist="18500" dir="5400000" algn="tl" rotWithShape="0">
              <a:srgbClr val="000000">
                <a:alpha val="35000"/>
              </a:srgbClr>
            </a:outerShdw>
          </a:effectLst>
          <a:scene3d>
            <a:camera prst="orthographicFront"/>
            <a:lightRig rig="twoPt" dir="t">
              <a:rot lat="0" lon="0" rev="7200000"/>
            </a:lightRig>
          </a:scene3d>
          <a:sp3d contourW="635">
            <a:bevelT w="25400" h="19050"/>
            <a:contourClr>
              <a:srgbClr val="969696"/>
            </a:contourClr>
          </a:sp3d>
        </p:spPr>
        <p:txBody>
          <a:bodyPr lIns="91440" tIns="274320" rtlCol="0" anchor="t">
            <a:normAutofit/>
          </a:bodyPr>
          <a:lstStyle/>
          <a:p>
            <a:pPr marL="0" indent="-283464" algn="l" rtl="0" eaLnBrk="1" latinLnBrk="0" hangingPunct="1">
              <a:lnSpc>
                <a:spcPts val="3000"/>
              </a:lnSpc>
              <a:spcBef>
                <a:spcPts val="600"/>
              </a:spcBef>
              <a:buClr>
                <a:schemeClr val="accent1"/>
              </a:buClr>
              <a:buSzPct val="80000"/>
              <a:buFont typeface="Wingdings 2"/>
              <a:buNone/>
            </a:pPr>
            <a:endParaRPr kumimoji="0" lang="en-US" sz="3200" kern="1200">
              <a:solidFill>
                <a:schemeClr val="tx1"/>
              </a:solidFill>
              <a:latin typeface="+mn-lt"/>
              <a:ea typeface="+mn-ea"/>
              <a:cs typeface="+mn-cs"/>
            </a:endParaRPr>
          </a:p>
        </p:txBody>
      </p:sp>
      <p:sp>
        <p:nvSpPr>
          <p:cNvPr id="3" name="Picture Placeholder 2"/>
          <p:cNvSpPr>
            <a:spLocks noGrp="1"/>
          </p:cNvSpPr>
          <p:nvPr>
            <p:ph type="pic" idx="1"/>
          </p:nvPr>
        </p:nvSpPr>
        <p:spPr>
          <a:xfrm>
            <a:off x="838200" y="1143003"/>
            <a:ext cx="4419600" cy="3514531"/>
          </a:xfrm>
          <a:prstGeom prst="roundRect">
            <a:avLst>
              <a:gd name="adj" fmla="val 783"/>
            </a:avLst>
          </a:prstGeom>
          <a:solidFill>
            <a:schemeClr val="bg2"/>
          </a:solidFill>
          <a:ln w="127000">
            <a:noFill/>
            <a:miter lim="800000"/>
          </a:ln>
          <a:effectLst/>
        </p:spPr>
        <p:txBody>
          <a:bodyPr lIns="91440" tIns="274320" anchor="t"/>
          <a:lstStyle>
            <a:lvl1pPr indent="0">
              <a:buNone/>
              <a:defRPr sz="3200"/>
            </a:lvl1pPr>
            <a:extLst/>
          </a:lstStyle>
          <a:p>
            <a:pPr marL="0" algn="l" eaLnBrk="1" latinLnBrk="0" hangingPunct="1"/>
            <a:r>
              <a:rPr kumimoji="0" lang="en-US"/>
              <a:t>Click icon to add picture</a:t>
            </a:r>
            <a:endParaRPr kumimoji="0" lang="en-US" dirty="0"/>
          </a:p>
        </p:txBody>
      </p:sp>
      <p:sp>
        <p:nvSpPr>
          <p:cNvPr id="9" name="Flowchart: Process 8"/>
          <p:cNvSpPr/>
          <p:nvPr/>
        </p:nvSpPr>
        <p:spPr>
          <a:xfrm rot="19468671">
            <a:off x="396725" y="954341"/>
            <a:ext cx="685800" cy="204310"/>
          </a:xfrm>
          <a:prstGeom prst="flowChartProcess">
            <a:avLst/>
          </a:prstGeom>
          <a:solidFill>
            <a:srgbClr val="FBFBFB">
              <a:alpha val="45098"/>
            </a:srgbClr>
          </a:solidFill>
          <a:ln w="6350" cap="rnd" cmpd="sng" algn="ctr">
            <a:solidFill>
              <a:srgbClr val="FFFFFF">
                <a:alpha val="100000"/>
              </a:srgbClr>
            </a:solidFill>
            <a:prstDash val="solid"/>
          </a:ln>
          <a:effectLst>
            <a:outerShdw blurRad="25400" dist="25400" dir="3300000" sx="96000" sy="96000" algn="tl" rotWithShape="0">
              <a:schemeClr val="bg2">
                <a:shade val="90000"/>
                <a:satMod val="200000"/>
                <a:alpha val="40000"/>
              </a:schemeClr>
            </a:outerShdw>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0" name="Flowchart: Process 9"/>
          <p:cNvSpPr/>
          <p:nvPr/>
        </p:nvSpPr>
        <p:spPr>
          <a:xfrm rot="2103354" flipH="1">
            <a:off x="5003667" y="936786"/>
            <a:ext cx="649224" cy="204310"/>
          </a:xfrm>
          <a:prstGeom prst="flowChartProcess">
            <a:avLst/>
          </a:prstGeom>
          <a:solidFill>
            <a:srgbClr val="FBFBFB">
              <a:alpha val="45098"/>
            </a:srgbClr>
          </a:solidFill>
          <a:ln w="6350" cap="rnd" cmpd="sng" algn="ctr">
            <a:solidFill>
              <a:srgbClr val="FFFFFF">
                <a:alpha val="100000"/>
              </a:srgbClr>
            </a:solidFill>
            <a:prstDash val="solid"/>
          </a:ln>
          <a:effectLst>
            <a:outerShdw blurRad="25400" dist="25400" dir="3300000" sx="96000" sy="96000" algn="tl" rotWithShape="0">
              <a:schemeClr val="bg2">
                <a:alpha val="20000"/>
              </a:schemeClr>
            </a:outerShdw>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4" name="Text Placeholder 3"/>
          <p:cNvSpPr>
            <a:spLocks noGrp="1"/>
          </p:cNvSpPr>
          <p:nvPr>
            <p:ph type="body" sz="half" idx="2"/>
          </p:nvPr>
        </p:nvSpPr>
        <p:spPr>
          <a:xfrm>
            <a:off x="838200" y="4800600"/>
            <a:ext cx="4419600" cy="762000"/>
          </a:xfrm>
        </p:spPr>
        <p:txBody>
          <a:bodyPr anchor="ctr"/>
          <a:lstStyle>
            <a:lvl1pPr marL="0" indent="0" algn="l">
              <a:lnSpc>
                <a:spcPts val="1600"/>
              </a:lnSpc>
              <a:spcBef>
                <a:spcPts val="0"/>
              </a:spcBef>
              <a:buNone/>
              <a:defRPr sz="1400">
                <a:solidFill>
                  <a:srgbClr val="777777"/>
                </a:solidFill>
              </a:defRPr>
            </a:lvl1pPr>
            <a:lvl2pPr>
              <a:defRPr sz="1200"/>
            </a:lvl2pPr>
            <a:lvl3pPr>
              <a:defRPr sz="1000"/>
            </a:lvl3pPr>
            <a:lvl4pPr>
              <a:defRPr sz="900"/>
            </a:lvl4pPr>
            <a:lvl5pPr>
              <a:defRPr sz="900"/>
            </a:lvl5pPr>
            <a:extLst/>
          </a:lstStyle>
          <a:p>
            <a:pPr lvl="0" eaLnBrk="1" latinLnBrk="0" hangingPunct="1"/>
            <a:r>
              <a:rPr kumimoji="0" lang="en-US"/>
              <a:t>Click to edit Master text styles</a:t>
            </a: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a:t>Click to edit Master title style</a:t>
            </a:r>
          </a:p>
        </p:txBody>
      </p:sp>
      <p:sp>
        <p:nvSpPr>
          <p:cNvPr id="3" name="Vertical Text Placeholder 2"/>
          <p:cNvSpPr>
            <a:spLocks noGrp="1"/>
          </p:cNvSpPr>
          <p:nvPr>
            <p:ph type="body" orient="vert" idx="1"/>
          </p:nvPr>
        </p:nvSpPr>
        <p:spPr/>
        <p:txBody>
          <a:bodyPr vert="eaVer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4" name="Date Placeholder 3"/>
          <p:cNvSpPr>
            <a:spLocks noGrp="1"/>
          </p:cNvSpPr>
          <p:nvPr>
            <p:ph type="dt" sz="half" idx="10"/>
          </p:nvPr>
        </p:nvSpPr>
        <p:spPr/>
        <p:txBody>
          <a:bodyPr/>
          <a:lstStyle/>
          <a:p>
            <a:pPr>
              <a:defRPr/>
            </a:pPr>
            <a:endParaRPr lang="en-US"/>
          </a:p>
        </p:txBody>
      </p:sp>
      <p:sp>
        <p:nvSpPr>
          <p:cNvPr id="5" name="Footer Placeholder 4"/>
          <p:cNvSpPr>
            <a:spLocks noGrp="1"/>
          </p:cNvSpPr>
          <p:nvPr>
            <p:ph type="ftr" sz="quarter" idx="11"/>
          </p:nvPr>
        </p:nvSpPr>
        <p:spPr/>
        <p:txBody>
          <a:bodyPr/>
          <a:lstStyle/>
          <a:p>
            <a:pPr>
              <a:defRPr/>
            </a:pPr>
            <a:endParaRPr lang="en-US"/>
          </a:p>
        </p:txBody>
      </p:sp>
      <p:sp>
        <p:nvSpPr>
          <p:cNvPr id="6" name="Slide Number Placeholder 5"/>
          <p:cNvSpPr>
            <a:spLocks noGrp="1"/>
          </p:cNvSpPr>
          <p:nvPr>
            <p:ph type="sldNum" sz="quarter" idx="12"/>
          </p:nvPr>
        </p:nvSpPr>
        <p:spPr/>
        <p:txBody>
          <a:bodyPr/>
          <a:lstStyle/>
          <a:p>
            <a:pPr>
              <a:defRPr/>
            </a:pPr>
            <a:fld id="{47324306-9331-47C4-A7AE-D2847E0BC7EC}" type="slidenum">
              <a:rPr lang="en-US" smtClean="0"/>
              <a:pPr>
                <a:defRPr/>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858000" y="274639"/>
            <a:ext cx="1828800" cy="5851525"/>
          </a:xfrm>
        </p:spPr>
        <p:txBody>
          <a:bodyPr vert="eaVert"/>
          <a:lstStyle/>
          <a:p>
            <a:r>
              <a:rPr kumimoji="0" lang="en-US"/>
              <a:t>Click to edit Master title style</a:t>
            </a:r>
          </a:p>
        </p:txBody>
      </p:sp>
      <p:sp>
        <p:nvSpPr>
          <p:cNvPr id="3" name="Vertical Text Placeholder 2"/>
          <p:cNvSpPr>
            <a:spLocks noGrp="1"/>
          </p:cNvSpPr>
          <p:nvPr>
            <p:ph type="body" orient="vert" idx="1"/>
          </p:nvPr>
        </p:nvSpPr>
        <p:spPr>
          <a:xfrm>
            <a:off x="1143000" y="274640"/>
            <a:ext cx="5562600" cy="5851525"/>
          </a:xfrm>
        </p:spPr>
        <p:txBody>
          <a:bodyPr vert="eaVer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4" name="Date Placeholder 3"/>
          <p:cNvSpPr>
            <a:spLocks noGrp="1"/>
          </p:cNvSpPr>
          <p:nvPr>
            <p:ph type="dt" sz="half" idx="10"/>
          </p:nvPr>
        </p:nvSpPr>
        <p:spPr/>
        <p:txBody>
          <a:bodyPr/>
          <a:lstStyle/>
          <a:p>
            <a:pPr>
              <a:defRPr/>
            </a:pPr>
            <a:endParaRPr lang="en-US"/>
          </a:p>
        </p:txBody>
      </p:sp>
      <p:sp>
        <p:nvSpPr>
          <p:cNvPr id="5" name="Footer Placeholder 4"/>
          <p:cNvSpPr>
            <a:spLocks noGrp="1"/>
          </p:cNvSpPr>
          <p:nvPr>
            <p:ph type="ftr" sz="quarter" idx="11"/>
          </p:nvPr>
        </p:nvSpPr>
        <p:spPr/>
        <p:txBody>
          <a:bodyPr/>
          <a:lstStyle/>
          <a:p>
            <a:pPr>
              <a:defRPr/>
            </a:pPr>
            <a:endParaRPr lang="en-US"/>
          </a:p>
        </p:txBody>
      </p:sp>
      <p:sp>
        <p:nvSpPr>
          <p:cNvPr id="6" name="Slide Number Placeholder 5"/>
          <p:cNvSpPr>
            <a:spLocks noGrp="1"/>
          </p:cNvSpPr>
          <p:nvPr>
            <p:ph type="sldNum" sz="quarter" idx="12"/>
          </p:nvPr>
        </p:nvSpPr>
        <p:spPr/>
        <p:txBody>
          <a:bodyPr/>
          <a:lstStyle/>
          <a:p>
            <a:pPr>
              <a:defRPr/>
            </a:pPr>
            <a:fld id="{5E83B234-B47A-4F26-86E2-92D438E7AED1}" type="slidenum">
              <a:rPr lang="en-US" smtClean="0"/>
              <a:pPr>
                <a:defRPr/>
              </a:pPr>
              <a:t>‹#›</a:t>
            </a:fld>
            <a:endParaRPr 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xAndObj">
  <p:cSld name="Title, Text,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301625" y="228600"/>
            <a:ext cx="8540750" cy="1143000"/>
          </a:xfrm>
        </p:spPr>
        <p:txBody>
          <a:bodyPr/>
          <a:lstStyle/>
          <a:p>
            <a:r>
              <a:rPr lang="en-US"/>
              <a:t>Click to edit Master title style</a:t>
            </a:r>
          </a:p>
        </p:txBody>
      </p:sp>
      <p:sp>
        <p:nvSpPr>
          <p:cNvPr id="3" name="Text Placeholder 2"/>
          <p:cNvSpPr>
            <a:spLocks noGrp="1"/>
          </p:cNvSpPr>
          <p:nvPr>
            <p:ph type="body" sz="half" idx="1"/>
          </p:nvPr>
        </p:nvSpPr>
        <p:spPr>
          <a:xfrm>
            <a:off x="301625" y="1600200"/>
            <a:ext cx="4194175" cy="449897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194175" cy="449897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54"/>
          <p:cNvSpPr>
            <a:spLocks noGrp="1" noChangeArrowheads="1"/>
          </p:cNvSpPr>
          <p:nvPr>
            <p:ph type="dt" sz="half" idx="10"/>
          </p:nvPr>
        </p:nvSpPr>
        <p:spPr>
          <a:ln/>
        </p:spPr>
        <p:txBody>
          <a:bodyPr/>
          <a:lstStyle>
            <a:lvl1pPr>
              <a:defRPr/>
            </a:lvl1pPr>
          </a:lstStyle>
          <a:p>
            <a:pPr>
              <a:defRPr/>
            </a:pPr>
            <a:endParaRPr lang="en-US"/>
          </a:p>
        </p:txBody>
      </p:sp>
      <p:sp>
        <p:nvSpPr>
          <p:cNvPr id="6" name="Rectangle 155"/>
          <p:cNvSpPr>
            <a:spLocks noGrp="1" noChangeArrowheads="1"/>
          </p:cNvSpPr>
          <p:nvPr>
            <p:ph type="ftr" sz="quarter" idx="11"/>
          </p:nvPr>
        </p:nvSpPr>
        <p:spPr>
          <a:ln/>
        </p:spPr>
        <p:txBody>
          <a:bodyPr/>
          <a:lstStyle>
            <a:lvl1pPr>
              <a:defRPr/>
            </a:lvl1pPr>
          </a:lstStyle>
          <a:p>
            <a:pPr>
              <a:defRPr/>
            </a:pPr>
            <a:endParaRPr lang="en-US"/>
          </a:p>
        </p:txBody>
      </p:sp>
      <p:sp>
        <p:nvSpPr>
          <p:cNvPr id="7" name="Rectangle 156"/>
          <p:cNvSpPr>
            <a:spLocks noGrp="1" noChangeArrowheads="1"/>
          </p:cNvSpPr>
          <p:nvPr>
            <p:ph type="sldNum" sz="quarter" idx="12"/>
          </p:nvPr>
        </p:nvSpPr>
        <p:spPr>
          <a:ln/>
        </p:spPr>
        <p:txBody>
          <a:bodyPr/>
          <a:lstStyle>
            <a:lvl1pPr>
              <a:defRPr/>
            </a:lvl1pPr>
          </a:lstStyle>
          <a:p>
            <a:pPr>
              <a:defRPr/>
            </a:pPr>
            <a:fld id="{E78E4E1C-6ED9-444C-B85F-D49256DAED2E}" type="slidenum">
              <a:rPr lang="en-US"/>
              <a:pPr>
                <a:defRPr/>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2.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4" cstate="print">
            <a:lum/>
          </a:blip>
          <a:srcRect/>
          <a:stretch>
            <a:fillRect t="-2000" b="-2000"/>
          </a:stretch>
        </a:blipFill>
        <a:effectLst/>
      </p:bgPr>
    </p:bg>
    <p:spTree>
      <p:nvGrpSpPr>
        <p:cNvPr id="1" name=""/>
        <p:cNvGrpSpPr/>
        <p:nvPr/>
      </p:nvGrpSpPr>
      <p:grpSpPr>
        <a:xfrm>
          <a:off x="0" y="0"/>
          <a:ext cx="0" cy="0"/>
          <a:chOff x="0" y="0"/>
          <a:chExt cx="0" cy="0"/>
        </a:xfrm>
      </p:grpSpPr>
      <p:sp>
        <p:nvSpPr>
          <p:cNvPr id="7" name="Pie 6"/>
          <p:cNvSpPr/>
          <p:nvPr/>
        </p:nvSpPr>
        <p:spPr>
          <a:xfrm>
            <a:off x="-815927" y="-815922"/>
            <a:ext cx="1638887" cy="1638887"/>
          </a:xfrm>
          <a:prstGeom prst="pie">
            <a:avLst>
              <a:gd name="adj1" fmla="val 0"/>
              <a:gd name="adj2" fmla="val 5402120"/>
            </a:avLst>
          </a:prstGeom>
          <a:solidFill>
            <a:schemeClr val="bg2">
              <a:tint val="18000"/>
              <a:satMod val="220000"/>
              <a:alpha val="33000"/>
            </a:schemeClr>
          </a:solidFill>
          <a:ln w="3175" cap="rnd" cmpd="sng" algn="ctr">
            <a:solidFill>
              <a:schemeClr val="bg2">
                <a:shade val="70000"/>
                <a:satMod val="200000"/>
                <a:alpha val="100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8" name="Oval 7"/>
          <p:cNvSpPr/>
          <p:nvPr/>
        </p:nvSpPr>
        <p:spPr>
          <a:xfrm>
            <a:off x="168816" y="21102"/>
            <a:ext cx="1702191" cy="1702191"/>
          </a:xfrm>
          <a:prstGeom prst="ellipse">
            <a:avLst/>
          </a:prstGeom>
          <a:noFill/>
          <a:ln w="27305" cap="rnd" cmpd="sng" algn="ctr">
            <a:solidFill>
              <a:schemeClr val="bg2">
                <a:tint val="45000"/>
                <a:satMod val="325000"/>
                <a:alpha val="100000"/>
              </a:schemeClr>
            </a:solidFill>
            <a:prstDash val="solid"/>
          </a:ln>
          <a:effectLst>
            <a:outerShdw blurRad="25400" dist="25400" dir="5400000" algn="tl" rotWithShape="0">
              <a:schemeClr val="bg2">
                <a:shade val="50000"/>
                <a:satMod val="150000"/>
                <a:alpha val="85000"/>
              </a:schemeClr>
            </a:outerShdw>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1" name="Donut 10"/>
          <p:cNvSpPr/>
          <p:nvPr/>
        </p:nvSpPr>
        <p:spPr>
          <a:xfrm rot="2315675">
            <a:off x="182881" y="1055077"/>
            <a:ext cx="1125717" cy="1102624"/>
          </a:xfrm>
          <a:prstGeom prst="donut">
            <a:avLst>
              <a:gd name="adj" fmla="val 11833"/>
            </a:avLst>
          </a:prstGeom>
          <a:gradFill rotWithShape="1">
            <a:gsLst>
              <a:gs pos="0">
                <a:schemeClr val="bg2">
                  <a:tint val="10000"/>
                  <a:shade val="99000"/>
                  <a:satMod val="355000"/>
                  <a:alpha val="70000"/>
                </a:schemeClr>
              </a:gs>
              <a:gs pos="70000">
                <a:schemeClr val="bg2">
                  <a:tint val="6000"/>
                  <a:shade val="100000"/>
                  <a:satMod val="400000"/>
                  <a:alpha val="55000"/>
                </a:schemeClr>
              </a:gs>
              <a:gs pos="100000">
                <a:schemeClr val="bg2">
                  <a:tint val="100000"/>
                  <a:shade val="75000"/>
                  <a:satMod val="370000"/>
                  <a:alpha val="60000"/>
                </a:schemeClr>
              </a:gs>
            </a:gsLst>
            <a:path path="circle">
              <a:fillToRect l="-407500" t="-50000" r="507500" b="150000"/>
            </a:path>
          </a:gradFill>
          <a:ln w="7350" cap="rnd" cmpd="sng" algn="ctr">
            <a:solidFill>
              <a:schemeClr val="bg2">
                <a:shade val="60000"/>
                <a:satMod val="220000"/>
                <a:alpha val="100000"/>
              </a:schemeClr>
            </a:solidFill>
            <a:prstDash val="solid"/>
          </a:ln>
          <a:effectLst>
            <a:outerShdw blurRad="12700" dist="15000" dir="4500000" algn="tl" rotWithShape="0">
              <a:schemeClr val="bg2">
                <a:shade val="10000"/>
                <a:satMod val="200000"/>
                <a:alpha val="35000"/>
              </a:schemeClr>
            </a:outerShdw>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2" name="Rectangle 11"/>
          <p:cNvSpPr/>
          <p:nvPr/>
        </p:nvSpPr>
        <p:spPr>
          <a:xfrm>
            <a:off x="1012873" y="-54"/>
            <a:ext cx="8131127" cy="6858054"/>
          </a:xfrm>
          <a:prstGeom prst="rect">
            <a:avLst/>
          </a:prstGeom>
          <a:solidFill>
            <a:schemeClr val="bg1"/>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5" name="Title Placeholder 4"/>
          <p:cNvSpPr>
            <a:spLocks noGrp="1"/>
          </p:cNvSpPr>
          <p:nvPr>
            <p:ph type="title"/>
          </p:nvPr>
        </p:nvSpPr>
        <p:spPr>
          <a:xfrm>
            <a:off x="1435608" y="274638"/>
            <a:ext cx="7498080" cy="1143000"/>
          </a:xfrm>
          <a:prstGeom prst="rect">
            <a:avLst/>
          </a:prstGeom>
        </p:spPr>
        <p:txBody>
          <a:bodyPr anchor="ctr">
            <a:normAutofit/>
          </a:bodyPr>
          <a:lstStyle/>
          <a:p>
            <a:r>
              <a:rPr kumimoji="0" lang="en-US"/>
              <a:t>Click to edit Master title style</a:t>
            </a:r>
          </a:p>
        </p:txBody>
      </p:sp>
      <p:sp>
        <p:nvSpPr>
          <p:cNvPr id="9" name="Text Placeholder 8"/>
          <p:cNvSpPr>
            <a:spLocks noGrp="1"/>
          </p:cNvSpPr>
          <p:nvPr>
            <p:ph type="body" idx="1"/>
          </p:nvPr>
        </p:nvSpPr>
        <p:spPr>
          <a:xfrm>
            <a:off x="1435608" y="1447800"/>
            <a:ext cx="7498080" cy="4800600"/>
          </a:xfrm>
          <a:prstGeom prst="rect">
            <a:avLst/>
          </a:prstGeom>
        </p:spPr>
        <p:txBody>
          <a:bodyPr>
            <a:normAutofit/>
          </a:bodyPr>
          <a:lstStyle/>
          <a:p>
            <a:pPr lvl="0" eaLnBrk="1" latinLnBrk="0" hangingPunct="1"/>
            <a:r>
              <a:rPr kumimoji="0" lang="en-US"/>
              <a:t>Click to edit Master text styles</a:t>
            </a:r>
          </a:p>
          <a:p>
            <a:pPr lvl="1" eaLnBrk="1" latinLnBrk="0" hangingPunct="1"/>
            <a:r>
              <a:rPr kumimoji="0" lang="en-US"/>
              <a:t>Second level</a:t>
            </a:r>
          </a:p>
          <a:p>
            <a:pPr lvl="2" eaLnBrk="1" latinLnBrk="0" hangingPunct="1"/>
            <a:r>
              <a:rPr kumimoji="0" lang="en-US"/>
              <a:t>Third level</a:t>
            </a:r>
          </a:p>
          <a:p>
            <a:pPr lvl="3" eaLnBrk="1" latinLnBrk="0" hangingPunct="1"/>
            <a:r>
              <a:rPr kumimoji="0" lang="en-US"/>
              <a:t>Fourth level</a:t>
            </a:r>
          </a:p>
          <a:p>
            <a:pPr lvl="4" eaLnBrk="1" latinLnBrk="0" hangingPunct="1"/>
            <a:r>
              <a:rPr kumimoji="0" lang="en-US"/>
              <a:t>Fifth level</a:t>
            </a:r>
          </a:p>
        </p:txBody>
      </p:sp>
      <p:sp>
        <p:nvSpPr>
          <p:cNvPr id="24" name="Date Placeholder 23"/>
          <p:cNvSpPr>
            <a:spLocks noGrp="1"/>
          </p:cNvSpPr>
          <p:nvPr>
            <p:ph type="dt" sz="half" idx="2"/>
          </p:nvPr>
        </p:nvSpPr>
        <p:spPr>
          <a:xfrm>
            <a:off x="3581400" y="6305550"/>
            <a:ext cx="2133600" cy="476250"/>
          </a:xfrm>
          <a:prstGeom prst="rect">
            <a:avLst/>
          </a:prstGeom>
        </p:spPr>
        <p:txBody>
          <a:bodyPr anchor="b"/>
          <a:lstStyle>
            <a:lvl1pPr algn="r" eaLnBrk="1" latinLnBrk="0" hangingPunct="1">
              <a:defRPr kumimoji="0" sz="1200">
                <a:solidFill>
                  <a:schemeClr val="bg2">
                    <a:shade val="50000"/>
                    <a:satMod val="200000"/>
                  </a:schemeClr>
                </a:solidFill>
              </a:defRPr>
            </a:lvl1pPr>
            <a:extLst/>
          </a:lstStyle>
          <a:p>
            <a:pPr>
              <a:defRPr/>
            </a:pPr>
            <a:endParaRPr lang="en-US"/>
          </a:p>
        </p:txBody>
      </p:sp>
      <p:sp>
        <p:nvSpPr>
          <p:cNvPr id="10" name="Footer Placeholder 9"/>
          <p:cNvSpPr>
            <a:spLocks noGrp="1"/>
          </p:cNvSpPr>
          <p:nvPr>
            <p:ph type="ftr" sz="quarter" idx="3"/>
          </p:nvPr>
        </p:nvSpPr>
        <p:spPr>
          <a:xfrm>
            <a:off x="5715000" y="6305550"/>
            <a:ext cx="2895600" cy="476250"/>
          </a:xfrm>
          <a:prstGeom prst="rect">
            <a:avLst/>
          </a:prstGeom>
        </p:spPr>
        <p:txBody>
          <a:bodyPr anchor="b"/>
          <a:lstStyle>
            <a:lvl1pPr eaLnBrk="1" latinLnBrk="0" hangingPunct="1">
              <a:defRPr kumimoji="0" sz="1200">
                <a:solidFill>
                  <a:schemeClr val="bg2">
                    <a:shade val="50000"/>
                    <a:satMod val="200000"/>
                  </a:schemeClr>
                </a:solidFill>
                <a:effectLst/>
              </a:defRPr>
            </a:lvl1pPr>
            <a:extLst/>
          </a:lstStyle>
          <a:p>
            <a:pPr>
              <a:defRPr/>
            </a:pPr>
            <a:endParaRPr lang="en-US"/>
          </a:p>
        </p:txBody>
      </p:sp>
      <p:sp>
        <p:nvSpPr>
          <p:cNvPr id="22" name="Slide Number Placeholder 21"/>
          <p:cNvSpPr>
            <a:spLocks noGrp="1"/>
          </p:cNvSpPr>
          <p:nvPr>
            <p:ph type="sldNum" sz="quarter" idx="4"/>
          </p:nvPr>
        </p:nvSpPr>
        <p:spPr>
          <a:xfrm>
            <a:off x="8613648" y="6305550"/>
            <a:ext cx="457200" cy="476250"/>
          </a:xfrm>
          <a:prstGeom prst="rect">
            <a:avLst/>
          </a:prstGeom>
        </p:spPr>
        <p:txBody>
          <a:bodyPr anchor="b"/>
          <a:lstStyle>
            <a:lvl1pPr algn="ctr" eaLnBrk="1" latinLnBrk="0" hangingPunct="1">
              <a:defRPr kumimoji="0" sz="1200">
                <a:solidFill>
                  <a:schemeClr val="bg2">
                    <a:shade val="50000"/>
                    <a:satMod val="200000"/>
                  </a:schemeClr>
                </a:solidFill>
                <a:effectLst/>
              </a:defRPr>
            </a:lvl1pPr>
            <a:extLst/>
          </a:lstStyle>
          <a:p>
            <a:pPr>
              <a:defRPr/>
            </a:pPr>
            <a:fld id="{61483959-AFD0-4F9E-AED6-B1C9AF15236F}" type="slidenum">
              <a:rPr lang="en-US" smtClean="0"/>
              <a:pPr>
                <a:defRPr/>
              </a:pPr>
              <a:t>‹#›</a:t>
            </a:fld>
            <a:endParaRPr lang="en-US"/>
          </a:p>
        </p:txBody>
      </p:sp>
      <p:sp>
        <p:nvSpPr>
          <p:cNvPr id="15" name="Rectangle 14"/>
          <p:cNvSpPr/>
          <p:nvPr/>
        </p:nvSpPr>
        <p:spPr bwMode="invGray">
          <a:xfrm>
            <a:off x="1014984" y="-54"/>
            <a:ext cx="73152" cy="6858054"/>
          </a:xfrm>
          <a:prstGeom prst="rect">
            <a:avLst/>
          </a:prstGeom>
          <a:solidFill>
            <a:schemeClr val="bg1"/>
          </a:solidFill>
          <a:ln w="25400" cap="rnd" cmpd="sng" algn="ctr">
            <a:noFill/>
            <a:prstDash val="solid"/>
          </a:ln>
          <a:effectLst>
            <a:outerShdw blurRad="38550" dist="38000" dir="10800000" algn="tl" rotWithShape="0">
              <a:schemeClr val="bg2">
                <a:shade val="20000"/>
                <a:satMod val="110000"/>
                <a:alpha val="25000"/>
              </a:schemeClr>
            </a:outerShdw>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Tree>
  </p:cSld>
  <p:clrMap bg1="lt1" tx1="dk1" bg2="lt2" tx2="dk2" accent1="accent1" accent2="accent2" accent3="accent3" accent4="accent4" accent5="accent5" accent6="accent6" hlink="hlink" folHlink="folHlink"/>
  <p:sldLayoutIdLst>
    <p:sldLayoutId id="2147483706" r:id="rId1"/>
    <p:sldLayoutId id="2147483707" r:id="rId2"/>
    <p:sldLayoutId id="2147483708" r:id="rId3"/>
    <p:sldLayoutId id="2147483709" r:id="rId4"/>
    <p:sldLayoutId id="2147483710" r:id="rId5"/>
    <p:sldLayoutId id="2147483711" r:id="rId6"/>
    <p:sldLayoutId id="2147483712" r:id="rId7"/>
    <p:sldLayoutId id="2147483713" r:id="rId8"/>
    <p:sldLayoutId id="2147483714" r:id="rId9"/>
    <p:sldLayoutId id="2147483715" r:id="rId10"/>
    <p:sldLayoutId id="2147483716" r:id="rId11"/>
    <p:sldLayoutId id="2147483717" r:id="rId12"/>
  </p:sldLayoutIdLst>
  <p:txStyles>
    <p:titleStyle>
      <a:lvl1pPr algn="l" rtl="0" eaLnBrk="1" latinLnBrk="0" hangingPunct="1">
        <a:spcBef>
          <a:spcPct val="0"/>
        </a:spcBef>
        <a:buNone/>
        <a:defRPr kumimoji="0" sz="4300" kern="1200">
          <a:solidFill>
            <a:schemeClr val="tx2">
              <a:satMod val="130000"/>
            </a:schemeClr>
          </a:solidFill>
          <a:effectLst>
            <a:outerShdw blurRad="50000" dist="30000" dir="5400000" algn="tl" rotWithShape="0">
              <a:srgbClr val="000000">
                <a:alpha val="30000"/>
              </a:srgbClr>
            </a:outerShdw>
          </a:effectLst>
          <a:latin typeface="+mj-lt"/>
          <a:ea typeface="+mj-ea"/>
          <a:cs typeface="+mj-cs"/>
        </a:defRPr>
      </a:lvl1pPr>
      <a:extLst/>
    </p:titleStyle>
    <p:bodyStyle>
      <a:lvl1pPr marL="365760" indent="-283464" algn="l" rtl="0" eaLnBrk="1" latinLnBrk="0" hangingPunct="1">
        <a:lnSpc>
          <a:spcPct val="100000"/>
        </a:lnSpc>
        <a:spcBef>
          <a:spcPts val="600"/>
        </a:spcBef>
        <a:buClr>
          <a:schemeClr val="accent1"/>
        </a:buClr>
        <a:buSzPct val="80000"/>
        <a:buFont typeface="Wingdings 2"/>
        <a:buChar char=""/>
        <a:defRPr kumimoji="0" sz="3200" kern="1200">
          <a:solidFill>
            <a:schemeClr val="tx1"/>
          </a:solidFill>
          <a:latin typeface="+mn-lt"/>
          <a:ea typeface="+mn-ea"/>
          <a:cs typeface="+mn-cs"/>
        </a:defRPr>
      </a:lvl1pPr>
      <a:lvl2pPr marL="640080" indent="-237744" algn="l" rtl="0" eaLnBrk="1" latinLnBrk="0" hangingPunct="1">
        <a:lnSpc>
          <a:spcPct val="100000"/>
        </a:lnSpc>
        <a:spcBef>
          <a:spcPts val="550"/>
        </a:spcBef>
        <a:buClr>
          <a:schemeClr val="accent1"/>
        </a:buClr>
        <a:buFont typeface="Verdana"/>
        <a:buChar char="◦"/>
        <a:defRPr kumimoji="0" sz="2800" kern="1200">
          <a:solidFill>
            <a:schemeClr val="tx1"/>
          </a:solidFill>
          <a:latin typeface="+mn-lt"/>
          <a:ea typeface="+mn-ea"/>
          <a:cs typeface="+mn-cs"/>
        </a:defRPr>
      </a:lvl2pPr>
      <a:lvl3pPr marL="886968" indent="-228600" algn="l" rtl="0" eaLnBrk="1" latinLnBrk="0" hangingPunct="1">
        <a:lnSpc>
          <a:spcPct val="100000"/>
        </a:lnSpc>
        <a:spcBef>
          <a:spcPct val="20000"/>
        </a:spcBef>
        <a:buClr>
          <a:schemeClr val="accent2"/>
        </a:buClr>
        <a:buFont typeface="Wingdings 2"/>
        <a:buChar char=""/>
        <a:defRPr kumimoji="0" sz="2400" kern="1200">
          <a:solidFill>
            <a:schemeClr val="tx1"/>
          </a:solidFill>
          <a:latin typeface="+mn-lt"/>
          <a:ea typeface="+mn-ea"/>
          <a:cs typeface="+mn-cs"/>
        </a:defRPr>
      </a:lvl3pPr>
      <a:lvl4pPr marL="1097280" indent="-173736" algn="l" rtl="0" eaLnBrk="1" latinLnBrk="0" hangingPunct="1">
        <a:lnSpc>
          <a:spcPct val="100000"/>
        </a:lnSpc>
        <a:spcBef>
          <a:spcPct val="20000"/>
        </a:spcBef>
        <a:buClr>
          <a:schemeClr val="accent3"/>
        </a:buClr>
        <a:buFont typeface="Wingdings 2"/>
        <a:buChar char=""/>
        <a:defRPr kumimoji="0" sz="2000" kern="1200">
          <a:solidFill>
            <a:schemeClr val="tx1"/>
          </a:solidFill>
          <a:latin typeface="+mn-lt"/>
          <a:ea typeface="+mn-ea"/>
          <a:cs typeface="+mn-cs"/>
        </a:defRPr>
      </a:lvl4pPr>
      <a:lvl5pPr marL="1298448" indent="-182880" algn="l" rtl="0" eaLnBrk="1" latinLnBrk="0" hangingPunct="1">
        <a:lnSpc>
          <a:spcPct val="100000"/>
        </a:lnSpc>
        <a:spcBef>
          <a:spcPct val="20000"/>
        </a:spcBef>
        <a:buClr>
          <a:schemeClr val="accent4"/>
        </a:buClr>
        <a:buFont typeface="Wingdings 2"/>
        <a:buChar char=""/>
        <a:defRPr kumimoji="0" sz="2000" kern="1200">
          <a:solidFill>
            <a:schemeClr val="tx1"/>
          </a:solidFill>
          <a:latin typeface="+mn-lt"/>
          <a:ea typeface="+mn-ea"/>
          <a:cs typeface="+mn-cs"/>
        </a:defRPr>
      </a:lvl5pPr>
      <a:lvl6pPr marL="1508760" indent="-182880" algn="l" rtl="0" eaLnBrk="1" latinLnBrk="0" hangingPunct="1">
        <a:lnSpc>
          <a:spcPct val="100000"/>
        </a:lnSpc>
        <a:spcBef>
          <a:spcPct val="20000"/>
        </a:spcBef>
        <a:buClr>
          <a:schemeClr val="accent5"/>
        </a:buClr>
        <a:buFont typeface="Wingdings 2"/>
        <a:buChar char=""/>
        <a:defRPr kumimoji="0" sz="2000" kern="1200">
          <a:solidFill>
            <a:schemeClr val="tx1"/>
          </a:solidFill>
          <a:latin typeface="+mn-lt"/>
          <a:ea typeface="+mn-ea"/>
          <a:cs typeface="+mn-cs"/>
        </a:defRPr>
      </a:lvl6pPr>
      <a:lvl7pPr marL="1719072" indent="-182880" algn="l" rtl="0" eaLnBrk="1" latinLnBrk="0" hangingPunct="1">
        <a:lnSpc>
          <a:spcPct val="100000"/>
        </a:lnSpc>
        <a:spcBef>
          <a:spcPct val="20000"/>
        </a:spcBef>
        <a:buClr>
          <a:schemeClr val="accent6"/>
        </a:buClr>
        <a:buFont typeface="Wingdings 2"/>
        <a:buChar char=""/>
        <a:defRPr kumimoji="0" sz="2000" kern="1200">
          <a:solidFill>
            <a:schemeClr val="tx1"/>
          </a:solidFill>
          <a:latin typeface="+mn-lt"/>
          <a:ea typeface="+mn-ea"/>
          <a:cs typeface="+mn-cs"/>
        </a:defRPr>
      </a:lvl7pPr>
      <a:lvl8pPr marL="1920240" indent="-182880" algn="l" rtl="0" eaLnBrk="1" latinLnBrk="0" hangingPunct="1">
        <a:lnSpc>
          <a:spcPct val="100000"/>
        </a:lnSpc>
        <a:spcBef>
          <a:spcPct val="20000"/>
        </a:spcBef>
        <a:buClr>
          <a:schemeClr val="accent6"/>
        </a:buClr>
        <a:buFont typeface="Wingdings 2"/>
        <a:buChar char=""/>
        <a:defRPr kumimoji="0" sz="2000" kern="1200">
          <a:solidFill>
            <a:schemeClr val="tx1"/>
          </a:solidFill>
          <a:latin typeface="+mn-lt"/>
          <a:ea typeface="+mn-ea"/>
          <a:cs typeface="+mn-cs"/>
        </a:defRPr>
      </a:lvl8pPr>
      <a:lvl9pPr marL="2130552" indent="-182880" algn="l" rtl="0" eaLnBrk="1" latinLnBrk="0" hangingPunct="1">
        <a:lnSpc>
          <a:spcPct val="100000"/>
        </a:lnSpc>
        <a:spcBef>
          <a:spcPct val="20000"/>
        </a:spcBef>
        <a:buClr>
          <a:schemeClr val="accent6"/>
        </a:buClr>
        <a:buFont typeface="Wingdings 2"/>
        <a:buChar char=""/>
        <a:defRPr kumimoji="0" sz="2000" kern="1200">
          <a:solidFill>
            <a:schemeClr val="tx1"/>
          </a:solidFill>
          <a:latin typeface="+mn-lt"/>
          <a:ea typeface="+mn-ea"/>
          <a:cs typeface="+mn-cs"/>
        </a:defRPr>
      </a:lvl9pPr>
      <a:extLst/>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a:extLst/>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image" Target="../media/image4.gif"/><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12.xml"/></Relationships>
</file>

<file path=ppt/slides/_rels/slide4.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12.xml"/></Relationships>
</file>

<file path=ppt/slides/_rels/slide5.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12.xml"/></Relationships>
</file>

<file path=ppt/slides/_rels/slide6.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image" Target="../media/image8.png"/><Relationship Id="rId1" Type="http://schemas.openxmlformats.org/officeDocument/2006/relationships/slideLayout" Target="../slideLayouts/slideLayout12.xml"/></Relationships>
</file>

<file path=ppt/slides/_rels/slide7.xml.rels><?xml version="1.0" encoding="UTF-8" standalone="yes"?>
<Relationships xmlns="http://schemas.openxmlformats.org/package/2006/relationships"><Relationship Id="rId3" Type="http://schemas.openxmlformats.org/officeDocument/2006/relationships/image" Target="../media/image11.gif"/><Relationship Id="rId2" Type="http://schemas.openxmlformats.org/officeDocument/2006/relationships/image" Target="../media/image10.png"/><Relationship Id="rId1" Type="http://schemas.openxmlformats.org/officeDocument/2006/relationships/slideLayout" Target="../slideLayouts/slideLayout12.xml"/></Relationships>
</file>

<file path=ppt/slides/_rels/slide8.xml.rels><?xml version="1.0" encoding="UTF-8" standalone="yes"?>
<Relationships xmlns="http://schemas.openxmlformats.org/package/2006/relationships"><Relationship Id="rId3" Type="http://schemas.openxmlformats.org/officeDocument/2006/relationships/image" Target="../media/image13.gif"/><Relationship Id="rId2" Type="http://schemas.openxmlformats.org/officeDocument/2006/relationships/image" Target="../media/image12.png"/><Relationship Id="rId1" Type="http://schemas.openxmlformats.org/officeDocument/2006/relationships/slideLayout" Target="../slideLayouts/slideLayout12.xml"/></Relationships>
</file>

<file path=ppt/slides/_rels/slide9.xml.rels><?xml version="1.0" encoding="UTF-8" standalone="yes"?>
<Relationships xmlns="http://schemas.openxmlformats.org/package/2006/relationships"><Relationship Id="rId3" Type="http://schemas.openxmlformats.org/officeDocument/2006/relationships/image" Target="../media/image15.gif"/><Relationship Id="rId2" Type="http://schemas.openxmlformats.org/officeDocument/2006/relationships/image" Target="../media/image14.png"/><Relationship Id="rId1" Type="http://schemas.openxmlformats.org/officeDocument/2006/relationships/slideLayout" Target="../slideLayouts/slideLayout12.xml"/></Relationships>
</file>

<file path=ppt/slides/_rels/slide10.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Layout" Target="../slideLayouts/slideLayout12.xml"/></Relationships>
</file>

<file path=ppt/slides/_rels/slide11.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6.xml"/></Relationships>
</file>

<file path=ppt/slides/_rels/slide12.xml.rels><?xml version="1.0" encoding="UTF-8" standalone="yes"?>
<Relationships xmlns="http://schemas.openxmlformats.org/package/2006/relationships"><Relationship Id="rId2" Type="http://schemas.openxmlformats.org/officeDocument/2006/relationships/image" Target="../media/image18.jpeg"/><Relationship Id="rId1" Type="http://schemas.openxmlformats.org/officeDocument/2006/relationships/slideLayout" Target="../slideLayouts/slideLayout12.xml"/></Relationships>
</file>

<file path=ppt/slides/_rels/slide13.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12.xml"/></Relationships>
</file>

<file path=ppt/slides/_rels/slide14.xml.rels><?xml version="1.0" encoding="UTF-8" standalone="yes"?>
<Relationships xmlns="http://schemas.openxmlformats.org/package/2006/relationships"><Relationship Id="rId3" Type="http://schemas.openxmlformats.org/officeDocument/2006/relationships/hyperlink" Target="https://www.youtube.com/watch?v=cJo0fTpJypg" TargetMode="External"/><Relationship Id="rId2" Type="http://schemas.openxmlformats.org/officeDocument/2006/relationships/image" Target="../media/image20.png"/><Relationship Id="rId1" Type="http://schemas.openxmlformats.org/officeDocument/2006/relationships/slideLayout" Target="../slideLayouts/slideLayout12.xml"/></Relationships>
</file>

<file path=ppt/slides/_rels/slide15.xml.rels><?xml version="1.0" encoding="UTF-8" standalone="yes"?>
<Relationships xmlns="http://schemas.openxmlformats.org/package/2006/relationships"><Relationship Id="rId2" Type="http://schemas.openxmlformats.org/officeDocument/2006/relationships/image" Target="../media/image21.jpeg"/><Relationship Id="rId1" Type="http://schemas.openxmlformats.org/officeDocument/2006/relationships/slideLayout" Target="../slideLayouts/slideLayout12.xml"/></Relationships>
</file>

<file path=ppt/slides/_rels/slide16.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5400" b="1" dirty="0"/>
              <a:t>REVIEW</a:t>
            </a:r>
          </a:p>
        </p:txBody>
      </p:sp>
      <p:sp>
        <p:nvSpPr>
          <p:cNvPr id="3" name="Content Placeholder 2"/>
          <p:cNvSpPr>
            <a:spLocks noGrp="1"/>
          </p:cNvSpPr>
          <p:nvPr>
            <p:ph idx="1"/>
          </p:nvPr>
        </p:nvSpPr>
        <p:spPr>
          <a:xfrm>
            <a:off x="1143000" y="2133600"/>
            <a:ext cx="3429000" cy="3962400"/>
          </a:xfrm>
        </p:spPr>
        <p:txBody>
          <a:bodyPr>
            <a:normAutofit/>
          </a:bodyPr>
          <a:lstStyle/>
          <a:p>
            <a:pPr>
              <a:buNone/>
            </a:pPr>
            <a:r>
              <a:rPr lang="en-US" dirty="0"/>
              <a:t>Soil Erosion Lab:</a:t>
            </a:r>
          </a:p>
          <a:p>
            <a:r>
              <a:rPr lang="en-US" dirty="0"/>
              <a:t>How well did the moss protect your soil?</a:t>
            </a:r>
          </a:p>
        </p:txBody>
      </p:sp>
      <p:pic>
        <p:nvPicPr>
          <p:cNvPr id="1026" name="Picture 2" descr="http://icelandreview.com/icelandreview/upload/images/news/gos/eyjafjallajokull/eyjafj-eruption11_ps.jpg"/>
          <p:cNvPicPr>
            <a:picLocks noChangeAspect="1" noChangeArrowheads="1"/>
          </p:cNvPicPr>
          <p:nvPr/>
        </p:nvPicPr>
        <p:blipFill>
          <a:blip r:embed="rId2" cstate="print"/>
          <a:srcRect/>
          <a:stretch>
            <a:fillRect/>
          </a:stretch>
        </p:blipFill>
        <p:spPr bwMode="auto">
          <a:xfrm>
            <a:off x="4876800" y="2133600"/>
            <a:ext cx="4067616" cy="3048000"/>
          </a:xfrm>
          <a:prstGeom prst="rect">
            <a:avLst/>
          </a:prstGeom>
          <a:noFill/>
        </p:spPr>
      </p:pic>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Rectangle 2"/>
          <p:cNvSpPr>
            <a:spLocks noGrp="1" noChangeArrowheads="1"/>
          </p:cNvSpPr>
          <p:nvPr>
            <p:ph type="ctrTitle"/>
          </p:nvPr>
        </p:nvSpPr>
        <p:spPr>
          <a:xfrm>
            <a:off x="1447800" y="685800"/>
            <a:ext cx="7406640" cy="1219200"/>
          </a:xfrm>
        </p:spPr>
        <p:txBody>
          <a:bodyPr>
            <a:normAutofit fontScale="90000"/>
          </a:bodyPr>
          <a:lstStyle/>
          <a:p>
            <a:pPr algn="ctr" eaLnBrk="1" hangingPunct="1">
              <a:defRPr/>
            </a:pPr>
            <a:r>
              <a:rPr lang="en-US" b="1" dirty="0"/>
              <a:t>WIND EROSION AND LANDFORMS</a:t>
            </a:r>
          </a:p>
        </p:txBody>
      </p:sp>
      <p:sp>
        <p:nvSpPr>
          <p:cNvPr id="2051" name="Rectangle 3"/>
          <p:cNvSpPr>
            <a:spLocks noGrp="1" noChangeArrowheads="1"/>
          </p:cNvSpPr>
          <p:nvPr>
            <p:ph type="subTitle" idx="1"/>
          </p:nvPr>
        </p:nvSpPr>
        <p:spPr>
          <a:xfrm>
            <a:off x="2057400" y="4572000"/>
            <a:ext cx="6705600" cy="1524000"/>
          </a:xfrm>
        </p:spPr>
        <p:txBody>
          <a:bodyPr>
            <a:normAutofit fontScale="70000" lnSpcReduction="20000"/>
          </a:bodyPr>
          <a:lstStyle/>
          <a:p>
            <a:pPr eaLnBrk="1" hangingPunct="1">
              <a:defRPr/>
            </a:pPr>
            <a:endParaRPr lang="en-US" dirty="0"/>
          </a:p>
          <a:p>
            <a:pPr eaLnBrk="1" hangingPunct="1">
              <a:defRPr/>
            </a:pPr>
            <a:r>
              <a:rPr lang="en-US" sz="2400" b="1" dirty="0"/>
              <a:t>SES3. Students will explore the actions of water, wind, ice, and gravity that create landforms and systems of landforms (landscapes). </a:t>
            </a:r>
            <a:endParaRPr lang="en-US" sz="2400" dirty="0"/>
          </a:p>
          <a:p>
            <a:pPr eaLnBrk="1" hangingPunct="1">
              <a:defRPr/>
            </a:pPr>
            <a:r>
              <a:rPr lang="en-US" sz="2400" dirty="0"/>
              <a:t>d. Relate the past and present actions of ice, wind, and water to landform distribution and landscape evolution. </a:t>
            </a:r>
          </a:p>
          <a:p>
            <a:pPr algn="l" eaLnBrk="1" hangingPunct="1">
              <a:defRPr/>
            </a:pPr>
            <a:endParaRPr lang="en-US" sz="2400" b="1" dirty="0"/>
          </a:p>
          <a:p>
            <a:pPr algn="l" eaLnBrk="1" hangingPunct="1">
              <a:defRPr/>
            </a:pPr>
            <a:endParaRPr lang="en-US" sz="2400" b="1" dirty="0"/>
          </a:p>
        </p:txBody>
      </p:sp>
      <p:pic>
        <p:nvPicPr>
          <p:cNvPr id="3078" name="Picture 6" descr="http://www.jacquelynbrown.com/images/wind2.gif"/>
          <p:cNvPicPr>
            <a:picLocks noChangeAspect="1" noChangeArrowheads="1"/>
          </p:cNvPicPr>
          <p:nvPr/>
        </p:nvPicPr>
        <p:blipFill>
          <a:blip r:embed="rId2" cstate="print"/>
          <a:srcRect/>
          <a:stretch>
            <a:fillRect/>
          </a:stretch>
        </p:blipFill>
        <p:spPr bwMode="auto">
          <a:xfrm>
            <a:off x="2209800" y="1905000"/>
            <a:ext cx="6060558" cy="2743200"/>
          </a:xfrm>
          <a:prstGeom prst="rect">
            <a:avLst/>
          </a:prstGeom>
          <a:noFill/>
        </p:spPr>
      </p:pic>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2"/>
          <p:cNvSpPr>
            <a:spLocks noGrp="1" noRot="1" noChangeArrowheads="1"/>
          </p:cNvSpPr>
          <p:nvPr>
            <p:ph type="title"/>
          </p:nvPr>
        </p:nvSpPr>
        <p:spPr>
          <a:xfrm>
            <a:off x="1219199" y="228600"/>
            <a:ext cx="7623175" cy="1143000"/>
          </a:xfrm>
        </p:spPr>
        <p:txBody>
          <a:bodyPr>
            <a:normAutofit/>
          </a:bodyPr>
          <a:lstStyle/>
          <a:p>
            <a:pPr eaLnBrk="1" hangingPunct="1">
              <a:defRPr/>
            </a:pPr>
            <a:r>
              <a:rPr lang="en-US" sz="5400" b="1" dirty="0"/>
              <a:t>WIND DEPOSITION</a:t>
            </a:r>
          </a:p>
        </p:txBody>
      </p:sp>
      <p:sp>
        <p:nvSpPr>
          <p:cNvPr id="9219" name="Rectangle 3"/>
          <p:cNvSpPr>
            <a:spLocks noGrp="1" noRot="1" noChangeArrowheads="1"/>
          </p:cNvSpPr>
          <p:nvPr>
            <p:ph type="body" sz="half" idx="1"/>
          </p:nvPr>
        </p:nvSpPr>
        <p:spPr>
          <a:xfrm>
            <a:off x="1219199" y="1600200"/>
            <a:ext cx="3200401" cy="4800599"/>
          </a:xfrm>
        </p:spPr>
        <p:txBody>
          <a:bodyPr>
            <a:normAutofit/>
          </a:bodyPr>
          <a:lstStyle/>
          <a:p>
            <a:pPr>
              <a:defRPr/>
            </a:pPr>
            <a:r>
              <a:rPr lang="en-US" sz="2400" dirty="0"/>
              <a:t>Obstacles </a:t>
            </a:r>
            <a:r>
              <a:rPr lang="en-US" sz="2400" b="1" dirty="0">
                <a:solidFill>
                  <a:srgbClr val="FF0000"/>
                </a:solidFill>
              </a:rPr>
              <a:t>slow</a:t>
            </a:r>
            <a:r>
              <a:rPr lang="en-US" sz="2400" dirty="0"/>
              <a:t> wind</a:t>
            </a:r>
          </a:p>
          <a:p>
            <a:pPr lvl="1">
              <a:defRPr/>
            </a:pPr>
            <a:r>
              <a:rPr lang="en-US" sz="2000" dirty="0"/>
              <a:t>Ex: a rock or tree</a:t>
            </a:r>
          </a:p>
          <a:p>
            <a:pPr>
              <a:defRPr/>
            </a:pPr>
            <a:r>
              <a:rPr lang="en-US" sz="2400" dirty="0"/>
              <a:t>Like </a:t>
            </a:r>
            <a:r>
              <a:rPr lang="en-US" sz="2400" b="1" dirty="0">
                <a:solidFill>
                  <a:srgbClr val="FF0000"/>
                </a:solidFill>
              </a:rPr>
              <a:t>water</a:t>
            </a:r>
            <a:r>
              <a:rPr lang="en-US" sz="2400" dirty="0"/>
              <a:t>:</a:t>
            </a:r>
          </a:p>
          <a:p>
            <a:pPr lvl="1">
              <a:defRPr/>
            </a:pPr>
            <a:r>
              <a:rPr lang="en-US" sz="2000" dirty="0"/>
              <a:t>When wind slows down it drops the sediment it's carrying</a:t>
            </a:r>
          </a:p>
          <a:p>
            <a:pPr lvl="1">
              <a:defRPr/>
            </a:pPr>
            <a:r>
              <a:rPr lang="en-US" sz="2000" dirty="0"/>
              <a:t>As the wind slows, it deposits the largest particles first.</a:t>
            </a:r>
          </a:p>
          <a:p>
            <a:pPr>
              <a:defRPr/>
            </a:pPr>
            <a:r>
              <a:rPr lang="en-US" sz="2400" dirty="0"/>
              <a:t> </a:t>
            </a:r>
            <a:r>
              <a:rPr lang="en-US" sz="2400" b="1" dirty="0">
                <a:solidFill>
                  <a:srgbClr val="FF0000"/>
                </a:solidFill>
              </a:rPr>
              <a:t>Size of particles </a:t>
            </a:r>
            <a:r>
              <a:rPr lang="en-US" sz="2400" dirty="0"/>
              <a:t>(sand, silt, clay) affects what forms.</a:t>
            </a:r>
          </a:p>
        </p:txBody>
      </p:sp>
      <p:pic>
        <p:nvPicPr>
          <p:cNvPr id="10244" name="Picture 7" descr="C:\Documents and Settings\Administrator\Desktop\25823-Sand-dunes-1.jpg"/>
          <p:cNvPicPr>
            <a:picLocks noChangeAspect="1" noChangeArrowheads="1"/>
          </p:cNvPicPr>
          <p:nvPr/>
        </p:nvPicPr>
        <p:blipFill>
          <a:blip r:embed="rId2" cstate="print"/>
          <a:srcRect/>
          <a:stretch>
            <a:fillRect/>
          </a:stretch>
        </p:blipFill>
        <p:spPr bwMode="auto">
          <a:xfrm>
            <a:off x="4419600" y="1524000"/>
            <a:ext cx="4419600" cy="4800600"/>
          </a:xfrm>
          <a:prstGeom prst="rect">
            <a:avLst/>
          </a:prstGeom>
          <a:noFill/>
          <a:ln w="9525">
            <a:noFill/>
            <a:miter lim="800000"/>
            <a:headEnd/>
            <a:tailEnd/>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nodeType="clickEffect">
                                  <p:stCondLst>
                                    <p:cond delay="0"/>
                                  </p:stCondLst>
                                  <p:childTnLst>
                                    <p:set>
                                      <p:cBhvr>
                                        <p:cTn id="6" dur="1" fill="hold">
                                          <p:stCondLst>
                                            <p:cond delay="0"/>
                                          </p:stCondLst>
                                        </p:cTn>
                                        <p:tgtEl>
                                          <p:spTgt spid="9219">
                                            <p:txEl>
                                              <p:pRg st="0" end="0"/>
                                            </p:txEl>
                                          </p:spTgt>
                                        </p:tgtEl>
                                        <p:attrNameLst>
                                          <p:attrName>style.visibility</p:attrName>
                                        </p:attrNameLst>
                                      </p:cBhvr>
                                      <p:to>
                                        <p:strVal val="visible"/>
                                      </p:to>
                                    </p:set>
                                    <p:animEffect transition="in" filter="wipe(down)">
                                      <p:cBhvr>
                                        <p:cTn id="7" dur="500"/>
                                        <p:tgtEl>
                                          <p:spTgt spid="9219">
                                            <p:txEl>
                                              <p:pRg st="0" end="0"/>
                                            </p:txEl>
                                          </p:spTgt>
                                        </p:tgtEl>
                                      </p:cBhvr>
                                    </p:animEffect>
                                  </p:childTnLst>
                                </p:cTn>
                              </p:par>
                              <p:par>
                                <p:cTn id="8" presetID="22" presetClass="entr" presetSubtype="4" fill="hold" nodeType="withEffect">
                                  <p:stCondLst>
                                    <p:cond delay="0"/>
                                  </p:stCondLst>
                                  <p:childTnLst>
                                    <p:set>
                                      <p:cBhvr>
                                        <p:cTn id="9" dur="1" fill="hold">
                                          <p:stCondLst>
                                            <p:cond delay="0"/>
                                          </p:stCondLst>
                                        </p:cTn>
                                        <p:tgtEl>
                                          <p:spTgt spid="9219">
                                            <p:txEl>
                                              <p:pRg st="1" end="1"/>
                                            </p:txEl>
                                          </p:spTgt>
                                        </p:tgtEl>
                                        <p:attrNameLst>
                                          <p:attrName>style.visibility</p:attrName>
                                        </p:attrNameLst>
                                      </p:cBhvr>
                                      <p:to>
                                        <p:strVal val="visible"/>
                                      </p:to>
                                    </p:set>
                                    <p:animEffect transition="in" filter="wipe(down)">
                                      <p:cBhvr>
                                        <p:cTn id="10" dur="500"/>
                                        <p:tgtEl>
                                          <p:spTgt spid="9219">
                                            <p:txEl>
                                              <p:pRg st="1" end="1"/>
                                            </p:txEl>
                                          </p:spTgt>
                                        </p:tgtEl>
                                      </p:cBhvr>
                                    </p:animEffect>
                                  </p:childTnLst>
                                </p:cTn>
                              </p:par>
                            </p:childTnLst>
                          </p:cTn>
                        </p:par>
                      </p:childTnLst>
                    </p:cTn>
                  </p:par>
                  <p:par>
                    <p:cTn id="11" fill="hold">
                      <p:stCondLst>
                        <p:cond delay="indefinite"/>
                      </p:stCondLst>
                      <p:childTnLst>
                        <p:par>
                          <p:cTn id="12" fill="hold">
                            <p:stCondLst>
                              <p:cond delay="0"/>
                            </p:stCondLst>
                            <p:childTnLst>
                              <p:par>
                                <p:cTn id="13" presetID="22" presetClass="entr" presetSubtype="4" fill="hold" nodeType="clickEffect">
                                  <p:stCondLst>
                                    <p:cond delay="0"/>
                                  </p:stCondLst>
                                  <p:childTnLst>
                                    <p:set>
                                      <p:cBhvr>
                                        <p:cTn id="14" dur="1" fill="hold">
                                          <p:stCondLst>
                                            <p:cond delay="0"/>
                                          </p:stCondLst>
                                        </p:cTn>
                                        <p:tgtEl>
                                          <p:spTgt spid="9219">
                                            <p:txEl>
                                              <p:pRg st="2" end="2"/>
                                            </p:txEl>
                                          </p:spTgt>
                                        </p:tgtEl>
                                        <p:attrNameLst>
                                          <p:attrName>style.visibility</p:attrName>
                                        </p:attrNameLst>
                                      </p:cBhvr>
                                      <p:to>
                                        <p:strVal val="visible"/>
                                      </p:to>
                                    </p:set>
                                    <p:animEffect transition="in" filter="wipe(down)">
                                      <p:cBhvr>
                                        <p:cTn id="15" dur="500"/>
                                        <p:tgtEl>
                                          <p:spTgt spid="9219">
                                            <p:txEl>
                                              <p:pRg st="2" end="2"/>
                                            </p:txEl>
                                          </p:spTgt>
                                        </p:tgtEl>
                                      </p:cBhvr>
                                    </p:animEffect>
                                  </p:childTnLst>
                                </p:cTn>
                              </p:par>
                            </p:childTnLst>
                          </p:cTn>
                        </p:par>
                      </p:childTnLst>
                    </p:cTn>
                  </p:par>
                  <p:par>
                    <p:cTn id="16" fill="hold">
                      <p:stCondLst>
                        <p:cond delay="indefinite"/>
                      </p:stCondLst>
                      <p:childTnLst>
                        <p:par>
                          <p:cTn id="17" fill="hold">
                            <p:stCondLst>
                              <p:cond delay="0"/>
                            </p:stCondLst>
                            <p:childTnLst>
                              <p:par>
                                <p:cTn id="18" presetID="22" presetClass="entr" presetSubtype="4" fill="hold" nodeType="clickEffect">
                                  <p:stCondLst>
                                    <p:cond delay="0"/>
                                  </p:stCondLst>
                                  <p:childTnLst>
                                    <p:set>
                                      <p:cBhvr>
                                        <p:cTn id="19" dur="1" fill="hold">
                                          <p:stCondLst>
                                            <p:cond delay="0"/>
                                          </p:stCondLst>
                                        </p:cTn>
                                        <p:tgtEl>
                                          <p:spTgt spid="9219">
                                            <p:txEl>
                                              <p:pRg st="3" end="3"/>
                                            </p:txEl>
                                          </p:spTgt>
                                        </p:tgtEl>
                                        <p:attrNameLst>
                                          <p:attrName>style.visibility</p:attrName>
                                        </p:attrNameLst>
                                      </p:cBhvr>
                                      <p:to>
                                        <p:strVal val="visible"/>
                                      </p:to>
                                    </p:set>
                                    <p:animEffect transition="in" filter="wipe(down)">
                                      <p:cBhvr>
                                        <p:cTn id="20" dur="500"/>
                                        <p:tgtEl>
                                          <p:spTgt spid="9219">
                                            <p:txEl>
                                              <p:pRg st="3" end="3"/>
                                            </p:txEl>
                                          </p:spTgt>
                                        </p:tgtEl>
                                      </p:cBhvr>
                                    </p:animEffect>
                                  </p:childTnLst>
                                </p:cTn>
                              </p:par>
                              <p:par>
                                <p:cTn id="21" presetID="22" presetClass="entr" presetSubtype="4" fill="hold" nodeType="withEffect">
                                  <p:stCondLst>
                                    <p:cond delay="0"/>
                                  </p:stCondLst>
                                  <p:childTnLst>
                                    <p:set>
                                      <p:cBhvr>
                                        <p:cTn id="22" dur="1" fill="hold">
                                          <p:stCondLst>
                                            <p:cond delay="0"/>
                                          </p:stCondLst>
                                        </p:cTn>
                                        <p:tgtEl>
                                          <p:spTgt spid="9219">
                                            <p:txEl>
                                              <p:pRg st="4" end="4"/>
                                            </p:txEl>
                                          </p:spTgt>
                                        </p:tgtEl>
                                        <p:attrNameLst>
                                          <p:attrName>style.visibility</p:attrName>
                                        </p:attrNameLst>
                                      </p:cBhvr>
                                      <p:to>
                                        <p:strVal val="visible"/>
                                      </p:to>
                                    </p:set>
                                    <p:animEffect transition="in" filter="wipe(down)">
                                      <p:cBhvr>
                                        <p:cTn id="23" dur="500"/>
                                        <p:tgtEl>
                                          <p:spTgt spid="9219">
                                            <p:txEl>
                                              <p:pRg st="4" end="4"/>
                                            </p:txEl>
                                          </p:spTgt>
                                        </p:tgtEl>
                                      </p:cBhvr>
                                    </p:animEffect>
                                  </p:childTnLst>
                                </p:cTn>
                              </p:par>
                            </p:childTnLst>
                          </p:cTn>
                        </p:par>
                      </p:childTnLst>
                    </p:cTn>
                  </p:par>
                  <p:par>
                    <p:cTn id="24" fill="hold">
                      <p:stCondLst>
                        <p:cond delay="indefinite"/>
                      </p:stCondLst>
                      <p:childTnLst>
                        <p:par>
                          <p:cTn id="25" fill="hold">
                            <p:stCondLst>
                              <p:cond delay="0"/>
                            </p:stCondLst>
                            <p:childTnLst>
                              <p:par>
                                <p:cTn id="26" presetID="22" presetClass="entr" presetSubtype="4" fill="hold" nodeType="clickEffect">
                                  <p:stCondLst>
                                    <p:cond delay="0"/>
                                  </p:stCondLst>
                                  <p:childTnLst>
                                    <p:set>
                                      <p:cBhvr>
                                        <p:cTn id="27" dur="1" fill="hold">
                                          <p:stCondLst>
                                            <p:cond delay="0"/>
                                          </p:stCondLst>
                                        </p:cTn>
                                        <p:tgtEl>
                                          <p:spTgt spid="9219">
                                            <p:txEl>
                                              <p:pRg st="5" end="5"/>
                                            </p:txEl>
                                          </p:spTgt>
                                        </p:tgtEl>
                                        <p:attrNameLst>
                                          <p:attrName>style.visibility</p:attrName>
                                        </p:attrNameLst>
                                      </p:cBhvr>
                                      <p:to>
                                        <p:strVal val="visible"/>
                                      </p:to>
                                    </p:set>
                                    <p:animEffect transition="in" filter="wipe(down)">
                                      <p:cBhvr>
                                        <p:cTn id="28" dur="500"/>
                                        <p:tgtEl>
                                          <p:spTgt spid="9219">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2"/>
          <p:cNvSpPr>
            <a:spLocks noGrp="1" noRot="1" noChangeArrowheads="1"/>
          </p:cNvSpPr>
          <p:nvPr>
            <p:ph type="title"/>
          </p:nvPr>
        </p:nvSpPr>
        <p:spPr>
          <a:xfrm>
            <a:off x="1219199" y="228600"/>
            <a:ext cx="7623175" cy="1143000"/>
          </a:xfrm>
        </p:spPr>
        <p:txBody>
          <a:bodyPr>
            <a:normAutofit/>
          </a:bodyPr>
          <a:lstStyle/>
          <a:p>
            <a:pPr eaLnBrk="1" hangingPunct="1">
              <a:defRPr/>
            </a:pPr>
            <a:r>
              <a:rPr lang="en-US" sz="5400" b="1" dirty="0"/>
              <a:t>WIND DUNES</a:t>
            </a:r>
          </a:p>
        </p:txBody>
      </p:sp>
      <p:sp>
        <p:nvSpPr>
          <p:cNvPr id="9219" name="Rectangle 3"/>
          <p:cNvSpPr>
            <a:spLocks noGrp="1" noRot="1" noChangeArrowheads="1"/>
          </p:cNvSpPr>
          <p:nvPr>
            <p:ph type="body" sz="half" idx="1"/>
          </p:nvPr>
        </p:nvSpPr>
        <p:spPr>
          <a:xfrm>
            <a:off x="1219199" y="1600200"/>
            <a:ext cx="3581401" cy="4800599"/>
          </a:xfrm>
        </p:spPr>
        <p:txBody>
          <a:bodyPr>
            <a:normAutofit/>
          </a:bodyPr>
          <a:lstStyle/>
          <a:p>
            <a:pPr eaLnBrk="1" hangingPunct="1">
              <a:defRPr/>
            </a:pPr>
            <a:r>
              <a:rPr lang="en-US" sz="2400" dirty="0"/>
              <a:t>A </a:t>
            </a:r>
            <a:r>
              <a:rPr lang="en-US" sz="2400" b="1" dirty="0">
                <a:solidFill>
                  <a:srgbClr val="FF0000"/>
                </a:solidFill>
              </a:rPr>
              <a:t>dune</a:t>
            </a:r>
            <a:r>
              <a:rPr lang="en-US" sz="2400" dirty="0"/>
              <a:t> is a pile of wind blown sand.</a:t>
            </a:r>
          </a:p>
          <a:p>
            <a:pPr>
              <a:defRPr/>
            </a:pPr>
            <a:r>
              <a:rPr lang="en-US" sz="2400" dirty="0"/>
              <a:t>Formation:</a:t>
            </a:r>
          </a:p>
          <a:p>
            <a:pPr lvl="1">
              <a:defRPr/>
            </a:pPr>
            <a:r>
              <a:rPr lang="en-US" sz="2000" dirty="0"/>
              <a:t>Wind </a:t>
            </a:r>
            <a:r>
              <a:rPr lang="en-US" sz="2000" b="1" dirty="0">
                <a:solidFill>
                  <a:srgbClr val="FF0000"/>
                </a:solidFill>
              </a:rPr>
              <a:t>meets</a:t>
            </a:r>
            <a:r>
              <a:rPr lang="en-US" sz="2000" dirty="0"/>
              <a:t> obstacle.</a:t>
            </a:r>
          </a:p>
          <a:p>
            <a:pPr lvl="1">
              <a:defRPr/>
            </a:pPr>
            <a:r>
              <a:rPr lang="en-US" sz="2000" dirty="0"/>
              <a:t>Obstacle causes wind to </a:t>
            </a:r>
            <a:r>
              <a:rPr lang="en-US" sz="2000" b="1" dirty="0">
                <a:solidFill>
                  <a:srgbClr val="FF0000"/>
                </a:solidFill>
              </a:rPr>
              <a:t>slow down.</a:t>
            </a:r>
          </a:p>
          <a:p>
            <a:pPr lvl="1">
              <a:defRPr/>
            </a:pPr>
            <a:r>
              <a:rPr lang="en-US" sz="2000" dirty="0"/>
              <a:t>Sand (load) is </a:t>
            </a:r>
            <a:r>
              <a:rPr lang="en-US" sz="2000" b="1" dirty="0">
                <a:solidFill>
                  <a:srgbClr val="FF0000"/>
                </a:solidFill>
              </a:rPr>
              <a:t>dropped</a:t>
            </a:r>
            <a:r>
              <a:rPr lang="en-US" sz="2000" dirty="0"/>
              <a:t>.</a:t>
            </a:r>
          </a:p>
          <a:p>
            <a:pPr lvl="1">
              <a:defRPr/>
            </a:pPr>
            <a:r>
              <a:rPr lang="en-US" sz="2000" dirty="0"/>
              <a:t>Dune </a:t>
            </a:r>
            <a:r>
              <a:rPr lang="en-US" sz="2000" b="1" dirty="0">
                <a:solidFill>
                  <a:srgbClr val="FF0000"/>
                </a:solidFill>
              </a:rPr>
              <a:t>forms</a:t>
            </a:r>
            <a:r>
              <a:rPr lang="en-US" sz="2000" dirty="0"/>
              <a:t> and grows.</a:t>
            </a:r>
          </a:p>
          <a:p>
            <a:pPr lvl="1">
              <a:defRPr/>
            </a:pPr>
            <a:r>
              <a:rPr lang="en-US" sz="2000" dirty="0"/>
              <a:t>The more sand deposited, the bigger the obstacle, the more sand is dropped.</a:t>
            </a:r>
          </a:p>
        </p:txBody>
      </p:sp>
      <p:pic>
        <p:nvPicPr>
          <p:cNvPr id="11266" name="Picture 2" descr="http://www.khorasannews.com/NewsImage.aspx?id=518611&amp;file=2S3.jpg"/>
          <p:cNvPicPr>
            <a:picLocks noChangeAspect="1" noChangeArrowheads="1"/>
          </p:cNvPicPr>
          <p:nvPr/>
        </p:nvPicPr>
        <p:blipFill>
          <a:blip r:embed="rId2" cstate="print"/>
          <a:srcRect/>
          <a:stretch>
            <a:fillRect/>
          </a:stretch>
        </p:blipFill>
        <p:spPr bwMode="auto">
          <a:xfrm>
            <a:off x="5114924" y="2286000"/>
            <a:ext cx="3656013" cy="3581400"/>
          </a:xfrm>
          <a:prstGeom prst="rect">
            <a:avLst/>
          </a:prstGeom>
          <a:noFill/>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nodeType="clickEffect">
                                  <p:stCondLst>
                                    <p:cond delay="0"/>
                                  </p:stCondLst>
                                  <p:childTnLst>
                                    <p:set>
                                      <p:cBhvr>
                                        <p:cTn id="6" dur="1" fill="hold">
                                          <p:stCondLst>
                                            <p:cond delay="0"/>
                                          </p:stCondLst>
                                        </p:cTn>
                                        <p:tgtEl>
                                          <p:spTgt spid="9219">
                                            <p:txEl>
                                              <p:pRg st="0" end="0"/>
                                            </p:txEl>
                                          </p:spTgt>
                                        </p:tgtEl>
                                        <p:attrNameLst>
                                          <p:attrName>style.visibility</p:attrName>
                                        </p:attrNameLst>
                                      </p:cBhvr>
                                      <p:to>
                                        <p:strVal val="visible"/>
                                      </p:to>
                                    </p:set>
                                    <p:animEffect transition="in" filter="wipe(down)">
                                      <p:cBhvr>
                                        <p:cTn id="7" dur="500"/>
                                        <p:tgtEl>
                                          <p:spTgt spid="9219">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nodeType="clickEffect">
                                  <p:stCondLst>
                                    <p:cond delay="0"/>
                                  </p:stCondLst>
                                  <p:childTnLst>
                                    <p:set>
                                      <p:cBhvr>
                                        <p:cTn id="11" dur="1" fill="hold">
                                          <p:stCondLst>
                                            <p:cond delay="0"/>
                                          </p:stCondLst>
                                        </p:cTn>
                                        <p:tgtEl>
                                          <p:spTgt spid="9219">
                                            <p:txEl>
                                              <p:pRg st="1" end="1"/>
                                            </p:txEl>
                                          </p:spTgt>
                                        </p:tgtEl>
                                        <p:attrNameLst>
                                          <p:attrName>style.visibility</p:attrName>
                                        </p:attrNameLst>
                                      </p:cBhvr>
                                      <p:to>
                                        <p:strVal val="visible"/>
                                      </p:to>
                                    </p:set>
                                    <p:animEffect transition="in" filter="wipe(down)">
                                      <p:cBhvr>
                                        <p:cTn id="12" dur="500"/>
                                        <p:tgtEl>
                                          <p:spTgt spid="9219">
                                            <p:txEl>
                                              <p:pRg st="1" end="1"/>
                                            </p:txEl>
                                          </p:spTgt>
                                        </p:tgtEl>
                                      </p:cBhvr>
                                    </p:animEffect>
                                  </p:childTnLst>
                                </p:cTn>
                              </p:par>
                              <p:par>
                                <p:cTn id="13" presetID="22" presetClass="entr" presetSubtype="4" fill="hold" nodeType="withEffect">
                                  <p:stCondLst>
                                    <p:cond delay="0"/>
                                  </p:stCondLst>
                                  <p:childTnLst>
                                    <p:set>
                                      <p:cBhvr>
                                        <p:cTn id="14" dur="1" fill="hold">
                                          <p:stCondLst>
                                            <p:cond delay="0"/>
                                          </p:stCondLst>
                                        </p:cTn>
                                        <p:tgtEl>
                                          <p:spTgt spid="9219">
                                            <p:txEl>
                                              <p:pRg st="2" end="2"/>
                                            </p:txEl>
                                          </p:spTgt>
                                        </p:tgtEl>
                                        <p:attrNameLst>
                                          <p:attrName>style.visibility</p:attrName>
                                        </p:attrNameLst>
                                      </p:cBhvr>
                                      <p:to>
                                        <p:strVal val="visible"/>
                                      </p:to>
                                    </p:set>
                                    <p:animEffect transition="in" filter="wipe(down)">
                                      <p:cBhvr>
                                        <p:cTn id="15" dur="500"/>
                                        <p:tgtEl>
                                          <p:spTgt spid="9219">
                                            <p:txEl>
                                              <p:pRg st="2" end="2"/>
                                            </p:txEl>
                                          </p:spTgt>
                                        </p:tgtEl>
                                      </p:cBhvr>
                                    </p:animEffect>
                                  </p:childTnLst>
                                </p:cTn>
                              </p:par>
                            </p:childTnLst>
                          </p:cTn>
                        </p:par>
                      </p:childTnLst>
                    </p:cTn>
                  </p:par>
                  <p:par>
                    <p:cTn id="16" fill="hold">
                      <p:stCondLst>
                        <p:cond delay="indefinite"/>
                      </p:stCondLst>
                      <p:childTnLst>
                        <p:par>
                          <p:cTn id="17" fill="hold">
                            <p:stCondLst>
                              <p:cond delay="0"/>
                            </p:stCondLst>
                            <p:childTnLst>
                              <p:par>
                                <p:cTn id="18" presetID="22" presetClass="entr" presetSubtype="4" fill="hold" nodeType="clickEffect">
                                  <p:stCondLst>
                                    <p:cond delay="0"/>
                                  </p:stCondLst>
                                  <p:childTnLst>
                                    <p:set>
                                      <p:cBhvr>
                                        <p:cTn id="19" dur="1" fill="hold">
                                          <p:stCondLst>
                                            <p:cond delay="0"/>
                                          </p:stCondLst>
                                        </p:cTn>
                                        <p:tgtEl>
                                          <p:spTgt spid="9219">
                                            <p:txEl>
                                              <p:pRg st="3" end="3"/>
                                            </p:txEl>
                                          </p:spTgt>
                                        </p:tgtEl>
                                        <p:attrNameLst>
                                          <p:attrName>style.visibility</p:attrName>
                                        </p:attrNameLst>
                                      </p:cBhvr>
                                      <p:to>
                                        <p:strVal val="visible"/>
                                      </p:to>
                                    </p:set>
                                    <p:animEffect transition="in" filter="wipe(down)">
                                      <p:cBhvr>
                                        <p:cTn id="20" dur="500"/>
                                        <p:tgtEl>
                                          <p:spTgt spid="9219">
                                            <p:txEl>
                                              <p:pRg st="3" end="3"/>
                                            </p:txEl>
                                          </p:spTgt>
                                        </p:tgtEl>
                                      </p:cBhvr>
                                    </p:animEffect>
                                  </p:childTnLst>
                                </p:cTn>
                              </p:par>
                            </p:childTnLst>
                          </p:cTn>
                        </p:par>
                      </p:childTnLst>
                    </p:cTn>
                  </p:par>
                  <p:par>
                    <p:cTn id="21" fill="hold">
                      <p:stCondLst>
                        <p:cond delay="indefinite"/>
                      </p:stCondLst>
                      <p:childTnLst>
                        <p:par>
                          <p:cTn id="22" fill="hold">
                            <p:stCondLst>
                              <p:cond delay="0"/>
                            </p:stCondLst>
                            <p:childTnLst>
                              <p:par>
                                <p:cTn id="23" presetID="22" presetClass="entr" presetSubtype="4" fill="hold" nodeType="clickEffect">
                                  <p:stCondLst>
                                    <p:cond delay="0"/>
                                  </p:stCondLst>
                                  <p:childTnLst>
                                    <p:set>
                                      <p:cBhvr>
                                        <p:cTn id="24" dur="1" fill="hold">
                                          <p:stCondLst>
                                            <p:cond delay="0"/>
                                          </p:stCondLst>
                                        </p:cTn>
                                        <p:tgtEl>
                                          <p:spTgt spid="9219">
                                            <p:txEl>
                                              <p:pRg st="4" end="4"/>
                                            </p:txEl>
                                          </p:spTgt>
                                        </p:tgtEl>
                                        <p:attrNameLst>
                                          <p:attrName>style.visibility</p:attrName>
                                        </p:attrNameLst>
                                      </p:cBhvr>
                                      <p:to>
                                        <p:strVal val="visible"/>
                                      </p:to>
                                    </p:set>
                                    <p:animEffect transition="in" filter="wipe(down)">
                                      <p:cBhvr>
                                        <p:cTn id="25" dur="500"/>
                                        <p:tgtEl>
                                          <p:spTgt spid="9219">
                                            <p:txEl>
                                              <p:pRg st="4" end="4"/>
                                            </p:txEl>
                                          </p:spTgt>
                                        </p:tgtEl>
                                      </p:cBhvr>
                                    </p:animEffect>
                                  </p:childTnLst>
                                </p:cTn>
                              </p:par>
                            </p:childTnLst>
                          </p:cTn>
                        </p:par>
                      </p:childTnLst>
                    </p:cTn>
                  </p:par>
                  <p:par>
                    <p:cTn id="26" fill="hold">
                      <p:stCondLst>
                        <p:cond delay="indefinite"/>
                      </p:stCondLst>
                      <p:childTnLst>
                        <p:par>
                          <p:cTn id="27" fill="hold">
                            <p:stCondLst>
                              <p:cond delay="0"/>
                            </p:stCondLst>
                            <p:childTnLst>
                              <p:par>
                                <p:cTn id="28" presetID="22" presetClass="entr" presetSubtype="4" fill="hold" nodeType="clickEffect">
                                  <p:stCondLst>
                                    <p:cond delay="0"/>
                                  </p:stCondLst>
                                  <p:childTnLst>
                                    <p:set>
                                      <p:cBhvr>
                                        <p:cTn id="29" dur="1" fill="hold">
                                          <p:stCondLst>
                                            <p:cond delay="0"/>
                                          </p:stCondLst>
                                        </p:cTn>
                                        <p:tgtEl>
                                          <p:spTgt spid="9219">
                                            <p:txEl>
                                              <p:pRg st="5" end="5"/>
                                            </p:txEl>
                                          </p:spTgt>
                                        </p:tgtEl>
                                        <p:attrNameLst>
                                          <p:attrName>style.visibility</p:attrName>
                                        </p:attrNameLst>
                                      </p:cBhvr>
                                      <p:to>
                                        <p:strVal val="visible"/>
                                      </p:to>
                                    </p:set>
                                    <p:animEffect transition="in" filter="wipe(down)">
                                      <p:cBhvr>
                                        <p:cTn id="30" dur="500"/>
                                        <p:tgtEl>
                                          <p:spTgt spid="9219">
                                            <p:txEl>
                                              <p:pRg st="5" end="5"/>
                                            </p:txEl>
                                          </p:spTgt>
                                        </p:tgtEl>
                                      </p:cBhvr>
                                    </p:animEffect>
                                  </p:childTnLst>
                                </p:cTn>
                              </p:par>
                            </p:childTnLst>
                          </p:cTn>
                        </p:par>
                      </p:childTnLst>
                    </p:cTn>
                  </p:par>
                  <p:par>
                    <p:cTn id="31" fill="hold">
                      <p:stCondLst>
                        <p:cond delay="indefinite"/>
                      </p:stCondLst>
                      <p:childTnLst>
                        <p:par>
                          <p:cTn id="32" fill="hold">
                            <p:stCondLst>
                              <p:cond delay="0"/>
                            </p:stCondLst>
                            <p:childTnLst>
                              <p:par>
                                <p:cTn id="33" presetID="22" presetClass="entr" presetSubtype="4" fill="hold" nodeType="clickEffect">
                                  <p:stCondLst>
                                    <p:cond delay="0"/>
                                  </p:stCondLst>
                                  <p:childTnLst>
                                    <p:set>
                                      <p:cBhvr>
                                        <p:cTn id="34" dur="1" fill="hold">
                                          <p:stCondLst>
                                            <p:cond delay="0"/>
                                          </p:stCondLst>
                                        </p:cTn>
                                        <p:tgtEl>
                                          <p:spTgt spid="9219">
                                            <p:txEl>
                                              <p:pRg st="6" end="6"/>
                                            </p:txEl>
                                          </p:spTgt>
                                        </p:tgtEl>
                                        <p:attrNameLst>
                                          <p:attrName>style.visibility</p:attrName>
                                        </p:attrNameLst>
                                      </p:cBhvr>
                                      <p:to>
                                        <p:strVal val="visible"/>
                                      </p:to>
                                    </p:set>
                                    <p:animEffect transition="in" filter="wipe(down)">
                                      <p:cBhvr>
                                        <p:cTn id="35" dur="500"/>
                                        <p:tgtEl>
                                          <p:spTgt spid="9219">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219199" y="228600"/>
            <a:ext cx="7623175" cy="1143000"/>
          </a:xfrm>
        </p:spPr>
        <p:txBody>
          <a:bodyPr>
            <a:normAutofit/>
          </a:bodyPr>
          <a:lstStyle/>
          <a:p>
            <a:r>
              <a:rPr lang="en-US" sz="5400" b="1" dirty="0"/>
              <a:t>DUNE SHAPES</a:t>
            </a:r>
          </a:p>
        </p:txBody>
      </p:sp>
      <p:sp>
        <p:nvSpPr>
          <p:cNvPr id="3" name="Text Placeholder 2"/>
          <p:cNvSpPr>
            <a:spLocks noGrp="1"/>
          </p:cNvSpPr>
          <p:nvPr>
            <p:ph type="body" sz="half" idx="1"/>
          </p:nvPr>
        </p:nvSpPr>
        <p:spPr>
          <a:xfrm>
            <a:off x="1219200" y="3505200"/>
            <a:ext cx="7543800" cy="2593975"/>
          </a:xfrm>
        </p:spPr>
        <p:txBody>
          <a:bodyPr>
            <a:normAutofit fontScale="92500"/>
          </a:bodyPr>
          <a:lstStyle/>
          <a:p>
            <a:r>
              <a:rPr lang="en-US" dirty="0"/>
              <a:t>A sand dune has a </a:t>
            </a:r>
            <a:r>
              <a:rPr lang="en-US" b="1" dirty="0">
                <a:solidFill>
                  <a:srgbClr val="FF0000"/>
                </a:solidFill>
              </a:rPr>
              <a:t>gentle</a:t>
            </a:r>
            <a:r>
              <a:rPr lang="en-US" dirty="0"/>
              <a:t> slope on the side the wind blows </a:t>
            </a:r>
            <a:r>
              <a:rPr lang="en-US" b="1" dirty="0">
                <a:solidFill>
                  <a:srgbClr val="FF0000"/>
                </a:solidFill>
              </a:rPr>
              <a:t>from</a:t>
            </a:r>
            <a:r>
              <a:rPr lang="en-US" dirty="0"/>
              <a:t> – </a:t>
            </a:r>
            <a:r>
              <a:rPr lang="en-US" b="1" dirty="0">
                <a:solidFill>
                  <a:srgbClr val="FF0000"/>
                </a:solidFill>
              </a:rPr>
              <a:t>windward</a:t>
            </a:r>
            <a:r>
              <a:rPr lang="en-US" dirty="0"/>
              <a:t> side.</a:t>
            </a:r>
          </a:p>
          <a:p>
            <a:r>
              <a:rPr lang="en-US" dirty="0"/>
              <a:t>The opposite side has a </a:t>
            </a:r>
            <a:r>
              <a:rPr lang="en-US" b="1" dirty="0">
                <a:solidFill>
                  <a:srgbClr val="FF0000"/>
                </a:solidFill>
              </a:rPr>
              <a:t>steep</a:t>
            </a:r>
            <a:r>
              <a:rPr lang="en-US" dirty="0"/>
              <a:t> slope called the slip face – </a:t>
            </a:r>
            <a:r>
              <a:rPr lang="en-US" b="1" dirty="0">
                <a:solidFill>
                  <a:srgbClr val="FF0000"/>
                </a:solidFill>
              </a:rPr>
              <a:t>leeward</a:t>
            </a:r>
            <a:r>
              <a:rPr lang="en-US" dirty="0"/>
              <a:t> side.</a:t>
            </a:r>
          </a:p>
          <a:p>
            <a:r>
              <a:rPr lang="en-US" dirty="0"/>
              <a:t>Five types of dunes.</a:t>
            </a:r>
          </a:p>
        </p:txBody>
      </p:sp>
      <p:pic>
        <p:nvPicPr>
          <p:cNvPr id="44034" name="Picture 2" descr="http://www.ck12.org/ck12/images?id=113888"/>
          <p:cNvPicPr>
            <a:picLocks noChangeAspect="1" noChangeArrowheads="1"/>
          </p:cNvPicPr>
          <p:nvPr/>
        </p:nvPicPr>
        <p:blipFill>
          <a:blip r:embed="rId2" cstate="print"/>
          <a:srcRect/>
          <a:stretch>
            <a:fillRect/>
          </a:stretch>
        </p:blipFill>
        <p:spPr bwMode="auto">
          <a:xfrm>
            <a:off x="1295400" y="1524000"/>
            <a:ext cx="6868288" cy="1752600"/>
          </a:xfrm>
          <a:prstGeom prst="rect">
            <a:avLst/>
          </a:prstGeom>
          <a:noFill/>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wipe(down)">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wipe(down)">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4" fill="hold"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wipe(down)">
                                      <p:cBhvr>
                                        <p:cTn id="17" dur="500"/>
                                        <p:tgtEl>
                                          <p:spTgt spid="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Rectangle 2"/>
          <p:cNvSpPr>
            <a:spLocks noGrp="1" noRot="1" noChangeArrowheads="1"/>
          </p:cNvSpPr>
          <p:nvPr>
            <p:ph type="title"/>
          </p:nvPr>
        </p:nvSpPr>
        <p:spPr>
          <a:xfrm>
            <a:off x="1219200" y="533400"/>
            <a:ext cx="7546975" cy="1143000"/>
          </a:xfrm>
        </p:spPr>
        <p:txBody>
          <a:bodyPr>
            <a:normAutofit/>
          </a:bodyPr>
          <a:lstStyle/>
          <a:p>
            <a:pPr eaLnBrk="1" hangingPunct="1">
              <a:defRPr/>
            </a:pPr>
            <a:r>
              <a:rPr lang="en-US" sz="4800" b="1" dirty="0"/>
              <a:t>BARCHAN DUNES</a:t>
            </a:r>
          </a:p>
        </p:txBody>
      </p:sp>
      <p:sp>
        <p:nvSpPr>
          <p:cNvPr id="10243" name="Rectangle 3"/>
          <p:cNvSpPr>
            <a:spLocks noGrp="1" noRot="1" noChangeArrowheads="1"/>
          </p:cNvSpPr>
          <p:nvPr>
            <p:ph type="body" sz="half" idx="1"/>
          </p:nvPr>
        </p:nvSpPr>
        <p:spPr>
          <a:xfrm>
            <a:off x="1219200" y="4038600"/>
            <a:ext cx="7467600" cy="2438400"/>
          </a:xfrm>
        </p:spPr>
        <p:txBody>
          <a:bodyPr>
            <a:normAutofit fontScale="92500" lnSpcReduction="10000"/>
          </a:bodyPr>
          <a:lstStyle/>
          <a:p>
            <a:pPr eaLnBrk="1" hangingPunct="1">
              <a:lnSpc>
                <a:spcPct val="110000"/>
              </a:lnSpc>
              <a:defRPr/>
            </a:pPr>
            <a:r>
              <a:rPr lang="en-US" sz="2400" b="1" dirty="0">
                <a:solidFill>
                  <a:srgbClr val="FF0000"/>
                </a:solidFill>
              </a:rPr>
              <a:t>Most common </a:t>
            </a:r>
            <a:r>
              <a:rPr lang="en-US" sz="2400" dirty="0"/>
              <a:t>– “C” shape with wind on crescent side.</a:t>
            </a:r>
          </a:p>
          <a:p>
            <a:pPr>
              <a:lnSpc>
                <a:spcPct val="110000"/>
              </a:lnSpc>
              <a:defRPr/>
            </a:pPr>
            <a:r>
              <a:rPr lang="en-US" sz="2400" dirty="0"/>
              <a:t>Also called Crescent Dunes - </a:t>
            </a:r>
            <a:r>
              <a:rPr lang="en-US" sz="2400" b="1" dirty="0">
                <a:solidFill>
                  <a:srgbClr val="FF0000"/>
                </a:solidFill>
              </a:rPr>
              <a:t>Crescent-shaped</a:t>
            </a:r>
            <a:r>
              <a:rPr lang="en-US" sz="2400" dirty="0"/>
              <a:t> mounds.</a:t>
            </a:r>
          </a:p>
          <a:p>
            <a:pPr eaLnBrk="1" hangingPunct="1">
              <a:lnSpc>
                <a:spcPct val="110000"/>
              </a:lnSpc>
              <a:defRPr/>
            </a:pPr>
            <a:r>
              <a:rPr lang="en-US" sz="2400" dirty="0"/>
              <a:t>Needs </a:t>
            </a:r>
            <a:r>
              <a:rPr lang="en-US" sz="2400" b="1" dirty="0">
                <a:solidFill>
                  <a:srgbClr val="FF0000"/>
                </a:solidFill>
              </a:rPr>
              <a:t>constant</a:t>
            </a:r>
            <a:r>
              <a:rPr lang="en-US" sz="2400" dirty="0"/>
              <a:t> wind in same direction.</a:t>
            </a:r>
          </a:p>
          <a:p>
            <a:pPr>
              <a:lnSpc>
                <a:spcPct val="110000"/>
              </a:lnSpc>
              <a:defRPr/>
            </a:pPr>
            <a:r>
              <a:rPr lang="en-US" sz="2400" dirty="0"/>
              <a:t>Generally are wider than long.</a:t>
            </a:r>
          </a:p>
          <a:p>
            <a:pPr>
              <a:lnSpc>
                <a:spcPct val="110000"/>
              </a:lnSpc>
              <a:defRPr/>
            </a:pPr>
            <a:r>
              <a:rPr lang="en-US" sz="2400" dirty="0"/>
              <a:t>Form where there is a limited supply of sand and relatively flat ground.</a:t>
            </a:r>
          </a:p>
        </p:txBody>
      </p:sp>
      <p:pic>
        <p:nvPicPr>
          <p:cNvPr id="11269" name="Picture 5"/>
          <p:cNvPicPr>
            <a:picLocks noChangeAspect="1" noChangeArrowheads="1"/>
          </p:cNvPicPr>
          <p:nvPr/>
        </p:nvPicPr>
        <p:blipFill>
          <a:blip r:embed="rId2" cstate="print"/>
          <a:srcRect/>
          <a:stretch>
            <a:fillRect/>
          </a:stretch>
        </p:blipFill>
        <p:spPr bwMode="auto">
          <a:xfrm>
            <a:off x="4848225" y="1676400"/>
            <a:ext cx="4295775" cy="2276475"/>
          </a:xfrm>
          <a:prstGeom prst="rect">
            <a:avLst/>
          </a:prstGeom>
          <a:noFill/>
          <a:ln w="9525">
            <a:noFill/>
            <a:miter lim="800000"/>
            <a:headEnd/>
            <a:tailEnd/>
          </a:ln>
        </p:spPr>
      </p:pic>
      <p:pic>
        <p:nvPicPr>
          <p:cNvPr id="11272" name="Picture 8" descr="https://www.classzone.com/books/earth_science/terc/content/investigations/es1603/images/es1603_p4_brachandunes_c.jpg"/>
          <p:cNvPicPr>
            <a:picLocks noChangeAspect="1" noChangeArrowheads="1"/>
          </p:cNvPicPr>
          <p:nvPr/>
        </p:nvPicPr>
        <p:blipFill>
          <a:blip r:embed="rId3" cstate="print"/>
          <a:srcRect/>
          <a:stretch>
            <a:fillRect/>
          </a:stretch>
        </p:blipFill>
        <p:spPr bwMode="auto">
          <a:xfrm>
            <a:off x="1295400" y="1752600"/>
            <a:ext cx="3121889" cy="1981200"/>
          </a:xfrm>
          <a:prstGeom prst="rect">
            <a:avLst/>
          </a:prstGeom>
          <a:noFill/>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nodeType="clickEffect">
                                  <p:stCondLst>
                                    <p:cond delay="0"/>
                                  </p:stCondLst>
                                  <p:childTnLst>
                                    <p:set>
                                      <p:cBhvr>
                                        <p:cTn id="6" dur="1" fill="hold">
                                          <p:stCondLst>
                                            <p:cond delay="0"/>
                                          </p:stCondLst>
                                        </p:cTn>
                                        <p:tgtEl>
                                          <p:spTgt spid="10243">
                                            <p:txEl>
                                              <p:pRg st="0" end="0"/>
                                            </p:txEl>
                                          </p:spTgt>
                                        </p:tgtEl>
                                        <p:attrNameLst>
                                          <p:attrName>style.visibility</p:attrName>
                                        </p:attrNameLst>
                                      </p:cBhvr>
                                      <p:to>
                                        <p:strVal val="visible"/>
                                      </p:to>
                                    </p:set>
                                    <p:animEffect transition="in" filter="wipe(down)">
                                      <p:cBhvr>
                                        <p:cTn id="7" dur="500"/>
                                        <p:tgtEl>
                                          <p:spTgt spid="1024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nodeType="clickEffect">
                                  <p:stCondLst>
                                    <p:cond delay="0"/>
                                  </p:stCondLst>
                                  <p:childTnLst>
                                    <p:set>
                                      <p:cBhvr>
                                        <p:cTn id="11" dur="1" fill="hold">
                                          <p:stCondLst>
                                            <p:cond delay="0"/>
                                          </p:stCondLst>
                                        </p:cTn>
                                        <p:tgtEl>
                                          <p:spTgt spid="10243">
                                            <p:txEl>
                                              <p:pRg st="1" end="1"/>
                                            </p:txEl>
                                          </p:spTgt>
                                        </p:tgtEl>
                                        <p:attrNameLst>
                                          <p:attrName>style.visibility</p:attrName>
                                        </p:attrNameLst>
                                      </p:cBhvr>
                                      <p:to>
                                        <p:strVal val="visible"/>
                                      </p:to>
                                    </p:set>
                                    <p:animEffect transition="in" filter="wipe(down)">
                                      <p:cBhvr>
                                        <p:cTn id="12" dur="500"/>
                                        <p:tgtEl>
                                          <p:spTgt spid="1024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4" fill="hold" nodeType="clickEffect">
                                  <p:stCondLst>
                                    <p:cond delay="0"/>
                                  </p:stCondLst>
                                  <p:childTnLst>
                                    <p:set>
                                      <p:cBhvr>
                                        <p:cTn id="16" dur="1" fill="hold">
                                          <p:stCondLst>
                                            <p:cond delay="0"/>
                                          </p:stCondLst>
                                        </p:cTn>
                                        <p:tgtEl>
                                          <p:spTgt spid="10243">
                                            <p:txEl>
                                              <p:pRg st="2" end="2"/>
                                            </p:txEl>
                                          </p:spTgt>
                                        </p:tgtEl>
                                        <p:attrNameLst>
                                          <p:attrName>style.visibility</p:attrName>
                                        </p:attrNameLst>
                                      </p:cBhvr>
                                      <p:to>
                                        <p:strVal val="visible"/>
                                      </p:to>
                                    </p:set>
                                    <p:animEffect transition="in" filter="wipe(down)">
                                      <p:cBhvr>
                                        <p:cTn id="17" dur="500"/>
                                        <p:tgtEl>
                                          <p:spTgt spid="1024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4" fill="hold" nodeType="clickEffect">
                                  <p:stCondLst>
                                    <p:cond delay="0"/>
                                  </p:stCondLst>
                                  <p:childTnLst>
                                    <p:set>
                                      <p:cBhvr>
                                        <p:cTn id="21" dur="1" fill="hold">
                                          <p:stCondLst>
                                            <p:cond delay="0"/>
                                          </p:stCondLst>
                                        </p:cTn>
                                        <p:tgtEl>
                                          <p:spTgt spid="10243">
                                            <p:txEl>
                                              <p:pRg st="3" end="3"/>
                                            </p:txEl>
                                          </p:spTgt>
                                        </p:tgtEl>
                                        <p:attrNameLst>
                                          <p:attrName>style.visibility</p:attrName>
                                        </p:attrNameLst>
                                      </p:cBhvr>
                                      <p:to>
                                        <p:strVal val="visible"/>
                                      </p:to>
                                    </p:set>
                                    <p:animEffect transition="in" filter="wipe(down)">
                                      <p:cBhvr>
                                        <p:cTn id="22" dur="500"/>
                                        <p:tgtEl>
                                          <p:spTgt spid="10243">
                                            <p:txEl>
                                              <p:pRg st="3" end="3"/>
                                            </p:txEl>
                                          </p:spTgt>
                                        </p:tgtEl>
                                      </p:cBhvr>
                                    </p:animEffect>
                                  </p:childTnLst>
                                </p:cTn>
                              </p:par>
                              <p:par>
                                <p:cTn id="23" presetID="22" presetClass="entr" presetSubtype="4" fill="hold" nodeType="withEffect">
                                  <p:stCondLst>
                                    <p:cond delay="0"/>
                                  </p:stCondLst>
                                  <p:childTnLst>
                                    <p:set>
                                      <p:cBhvr>
                                        <p:cTn id="24" dur="1" fill="hold">
                                          <p:stCondLst>
                                            <p:cond delay="0"/>
                                          </p:stCondLst>
                                        </p:cTn>
                                        <p:tgtEl>
                                          <p:spTgt spid="10243">
                                            <p:txEl>
                                              <p:pRg st="4" end="4"/>
                                            </p:txEl>
                                          </p:spTgt>
                                        </p:tgtEl>
                                        <p:attrNameLst>
                                          <p:attrName>style.visibility</p:attrName>
                                        </p:attrNameLst>
                                      </p:cBhvr>
                                      <p:to>
                                        <p:strVal val="visible"/>
                                      </p:to>
                                    </p:set>
                                    <p:animEffect transition="in" filter="wipe(down)">
                                      <p:cBhvr>
                                        <p:cTn id="25" dur="500"/>
                                        <p:tgtEl>
                                          <p:spTgt spid="10243">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Rectangle 2"/>
          <p:cNvSpPr>
            <a:spLocks noGrp="1" noRot="1" noChangeArrowheads="1"/>
          </p:cNvSpPr>
          <p:nvPr>
            <p:ph type="title"/>
          </p:nvPr>
        </p:nvSpPr>
        <p:spPr>
          <a:xfrm>
            <a:off x="1295400" y="381000"/>
            <a:ext cx="7623175" cy="1143000"/>
          </a:xfrm>
        </p:spPr>
        <p:txBody>
          <a:bodyPr>
            <a:normAutofit/>
          </a:bodyPr>
          <a:lstStyle/>
          <a:p>
            <a:pPr eaLnBrk="1" hangingPunct="1">
              <a:defRPr/>
            </a:pPr>
            <a:r>
              <a:rPr lang="en-US" sz="5400" b="1" dirty="0"/>
              <a:t>PARABOLIC DUNES</a:t>
            </a:r>
          </a:p>
        </p:txBody>
      </p:sp>
      <p:sp>
        <p:nvSpPr>
          <p:cNvPr id="10243" name="Rectangle 3"/>
          <p:cNvSpPr>
            <a:spLocks noGrp="1" noRot="1" noChangeArrowheads="1"/>
          </p:cNvSpPr>
          <p:nvPr>
            <p:ph type="body" sz="half" idx="1"/>
          </p:nvPr>
        </p:nvSpPr>
        <p:spPr>
          <a:xfrm>
            <a:off x="1295400" y="3962400"/>
            <a:ext cx="7391400" cy="2438400"/>
          </a:xfrm>
        </p:spPr>
        <p:txBody>
          <a:bodyPr>
            <a:normAutofit lnSpcReduction="10000"/>
          </a:bodyPr>
          <a:lstStyle/>
          <a:p>
            <a:pPr eaLnBrk="1" hangingPunct="1">
              <a:lnSpc>
                <a:spcPct val="90000"/>
              </a:lnSpc>
              <a:defRPr/>
            </a:pPr>
            <a:r>
              <a:rPr lang="en-US" sz="2400" dirty="0"/>
              <a:t>Always in </a:t>
            </a:r>
            <a:r>
              <a:rPr lang="en-US" sz="2400" b="1" dirty="0">
                <a:solidFill>
                  <a:srgbClr val="FF0000"/>
                </a:solidFill>
              </a:rPr>
              <a:t>moist</a:t>
            </a:r>
            <a:r>
              <a:rPr lang="en-US" sz="2400" dirty="0"/>
              <a:t> environments.</a:t>
            </a:r>
          </a:p>
          <a:p>
            <a:pPr eaLnBrk="1" hangingPunct="1">
              <a:lnSpc>
                <a:spcPct val="90000"/>
              </a:lnSpc>
              <a:defRPr/>
            </a:pPr>
            <a:r>
              <a:rPr lang="en-US" sz="2400" dirty="0"/>
              <a:t>Also called “</a:t>
            </a:r>
            <a:r>
              <a:rPr lang="en-US" sz="2400" b="1" dirty="0">
                <a:solidFill>
                  <a:srgbClr val="FF0000"/>
                </a:solidFill>
              </a:rPr>
              <a:t>blowout</a:t>
            </a:r>
            <a:r>
              <a:rPr lang="en-US" sz="2400" dirty="0"/>
              <a:t>” dunes.</a:t>
            </a:r>
          </a:p>
          <a:p>
            <a:pPr eaLnBrk="1" hangingPunct="1">
              <a:lnSpc>
                <a:spcPct val="90000"/>
              </a:lnSpc>
              <a:defRPr/>
            </a:pPr>
            <a:r>
              <a:rPr lang="en-US" sz="2400" dirty="0"/>
              <a:t>Common on the </a:t>
            </a:r>
            <a:r>
              <a:rPr lang="en-US" sz="2400" b="1" dirty="0">
                <a:solidFill>
                  <a:srgbClr val="FF0000"/>
                </a:solidFill>
              </a:rPr>
              <a:t>coast.</a:t>
            </a:r>
          </a:p>
          <a:p>
            <a:pPr eaLnBrk="1" hangingPunct="1">
              <a:lnSpc>
                <a:spcPct val="90000"/>
              </a:lnSpc>
              <a:defRPr/>
            </a:pPr>
            <a:r>
              <a:rPr lang="en-US" sz="2400" b="1" dirty="0">
                <a:solidFill>
                  <a:srgbClr val="FF0000"/>
                </a:solidFill>
              </a:rPr>
              <a:t>Moderate</a:t>
            </a:r>
            <a:r>
              <a:rPr lang="en-US" sz="2400" dirty="0"/>
              <a:t> winds.</a:t>
            </a:r>
          </a:p>
          <a:p>
            <a:pPr eaLnBrk="1" hangingPunct="1">
              <a:lnSpc>
                <a:spcPct val="90000"/>
              </a:lnSpc>
              <a:defRPr/>
            </a:pPr>
            <a:r>
              <a:rPr lang="en-US" sz="2400" dirty="0"/>
              <a:t>Always associated with </a:t>
            </a:r>
            <a:r>
              <a:rPr lang="en-US" sz="2400" b="1" dirty="0">
                <a:solidFill>
                  <a:srgbClr val="FF0000"/>
                </a:solidFill>
              </a:rPr>
              <a:t>vegetation.</a:t>
            </a:r>
          </a:p>
          <a:p>
            <a:pPr eaLnBrk="1" hangingPunct="1">
              <a:lnSpc>
                <a:spcPct val="90000"/>
              </a:lnSpc>
              <a:defRPr/>
            </a:pPr>
            <a:r>
              <a:rPr lang="en-US" sz="2400" dirty="0"/>
              <a:t>Vegetation anchors ends while center moves forward.</a:t>
            </a:r>
          </a:p>
        </p:txBody>
      </p:sp>
      <p:pic>
        <p:nvPicPr>
          <p:cNvPr id="48129" name="Picture 1"/>
          <p:cNvPicPr>
            <a:picLocks noChangeAspect="1" noChangeArrowheads="1"/>
          </p:cNvPicPr>
          <p:nvPr/>
        </p:nvPicPr>
        <p:blipFill>
          <a:blip r:embed="rId2" cstate="print"/>
          <a:srcRect/>
          <a:stretch>
            <a:fillRect/>
          </a:stretch>
        </p:blipFill>
        <p:spPr bwMode="auto">
          <a:xfrm>
            <a:off x="4191000" y="1524000"/>
            <a:ext cx="4648200" cy="1952625"/>
          </a:xfrm>
          <a:prstGeom prst="rect">
            <a:avLst/>
          </a:prstGeom>
          <a:noFill/>
          <a:ln w="9525">
            <a:noFill/>
            <a:miter lim="800000"/>
            <a:headEnd/>
            <a:tailEnd/>
          </a:ln>
        </p:spPr>
      </p:pic>
      <p:pic>
        <p:nvPicPr>
          <p:cNvPr id="48131" name="Picture 3" descr="http://www.miamisci.org/youth/unity/tl/Unity2/Sand_Dunes/parabolicpic2.gif"/>
          <p:cNvPicPr>
            <a:picLocks noChangeAspect="1" noChangeArrowheads="1"/>
          </p:cNvPicPr>
          <p:nvPr/>
        </p:nvPicPr>
        <p:blipFill>
          <a:blip r:embed="rId3" cstate="print"/>
          <a:srcRect/>
          <a:stretch>
            <a:fillRect/>
          </a:stretch>
        </p:blipFill>
        <p:spPr bwMode="auto">
          <a:xfrm>
            <a:off x="1219200" y="1600200"/>
            <a:ext cx="2918670" cy="1905000"/>
          </a:xfrm>
          <a:prstGeom prst="rect">
            <a:avLst/>
          </a:prstGeom>
          <a:noFill/>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10243">
                                            <p:txEl>
                                              <p:pRg st="0" end="0"/>
                                            </p:txEl>
                                          </p:spTgt>
                                        </p:tgtEl>
                                        <p:attrNameLst>
                                          <p:attrName>style.visibility</p:attrName>
                                        </p:attrNameLst>
                                      </p:cBhvr>
                                      <p:to>
                                        <p:strVal val="visible"/>
                                      </p:to>
                                    </p:set>
                                    <p:animEffect transition="in" filter="barn(inVertical)">
                                      <p:cBhvr>
                                        <p:cTn id="7" dur="500"/>
                                        <p:tgtEl>
                                          <p:spTgt spid="1024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nodeType="clickEffect">
                                  <p:stCondLst>
                                    <p:cond delay="0"/>
                                  </p:stCondLst>
                                  <p:childTnLst>
                                    <p:set>
                                      <p:cBhvr>
                                        <p:cTn id="11" dur="1" fill="hold">
                                          <p:stCondLst>
                                            <p:cond delay="0"/>
                                          </p:stCondLst>
                                        </p:cTn>
                                        <p:tgtEl>
                                          <p:spTgt spid="10243">
                                            <p:txEl>
                                              <p:pRg st="1" end="1"/>
                                            </p:txEl>
                                          </p:spTgt>
                                        </p:tgtEl>
                                        <p:attrNameLst>
                                          <p:attrName>style.visibility</p:attrName>
                                        </p:attrNameLst>
                                      </p:cBhvr>
                                      <p:to>
                                        <p:strVal val="visible"/>
                                      </p:to>
                                    </p:set>
                                    <p:animEffect transition="in" filter="barn(inVertical)">
                                      <p:cBhvr>
                                        <p:cTn id="12" dur="500"/>
                                        <p:tgtEl>
                                          <p:spTgt spid="1024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6" presetClass="entr" presetSubtype="21" fill="hold" nodeType="clickEffect">
                                  <p:stCondLst>
                                    <p:cond delay="0"/>
                                  </p:stCondLst>
                                  <p:childTnLst>
                                    <p:set>
                                      <p:cBhvr>
                                        <p:cTn id="16" dur="1" fill="hold">
                                          <p:stCondLst>
                                            <p:cond delay="0"/>
                                          </p:stCondLst>
                                        </p:cTn>
                                        <p:tgtEl>
                                          <p:spTgt spid="10243">
                                            <p:txEl>
                                              <p:pRg st="2" end="2"/>
                                            </p:txEl>
                                          </p:spTgt>
                                        </p:tgtEl>
                                        <p:attrNameLst>
                                          <p:attrName>style.visibility</p:attrName>
                                        </p:attrNameLst>
                                      </p:cBhvr>
                                      <p:to>
                                        <p:strVal val="visible"/>
                                      </p:to>
                                    </p:set>
                                    <p:animEffect transition="in" filter="barn(inVertical)">
                                      <p:cBhvr>
                                        <p:cTn id="17" dur="500"/>
                                        <p:tgtEl>
                                          <p:spTgt spid="1024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6" presetClass="entr" presetSubtype="21" fill="hold" nodeType="clickEffect">
                                  <p:stCondLst>
                                    <p:cond delay="0"/>
                                  </p:stCondLst>
                                  <p:childTnLst>
                                    <p:set>
                                      <p:cBhvr>
                                        <p:cTn id="21" dur="1" fill="hold">
                                          <p:stCondLst>
                                            <p:cond delay="0"/>
                                          </p:stCondLst>
                                        </p:cTn>
                                        <p:tgtEl>
                                          <p:spTgt spid="10243">
                                            <p:txEl>
                                              <p:pRg st="3" end="3"/>
                                            </p:txEl>
                                          </p:spTgt>
                                        </p:tgtEl>
                                        <p:attrNameLst>
                                          <p:attrName>style.visibility</p:attrName>
                                        </p:attrNameLst>
                                      </p:cBhvr>
                                      <p:to>
                                        <p:strVal val="visible"/>
                                      </p:to>
                                    </p:set>
                                    <p:animEffect transition="in" filter="barn(inVertical)">
                                      <p:cBhvr>
                                        <p:cTn id="22" dur="500"/>
                                        <p:tgtEl>
                                          <p:spTgt spid="10243">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6" presetClass="entr" presetSubtype="21" fill="hold" nodeType="clickEffect">
                                  <p:stCondLst>
                                    <p:cond delay="0"/>
                                  </p:stCondLst>
                                  <p:childTnLst>
                                    <p:set>
                                      <p:cBhvr>
                                        <p:cTn id="26" dur="1" fill="hold">
                                          <p:stCondLst>
                                            <p:cond delay="0"/>
                                          </p:stCondLst>
                                        </p:cTn>
                                        <p:tgtEl>
                                          <p:spTgt spid="10243">
                                            <p:txEl>
                                              <p:pRg st="4" end="4"/>
                                            </p:txEl>
                                          </p:spTgt>
                                        </p:tgtEl>
                                        <p:attrNameLst>
                                          <p:attrName>style.visibility</p:attrName>
                                        </p:attrNameLst>
                                      </p:cBhvr>
                                      <p:to>
                                        <p:strVal val="visible"/>
                                      </p:to>
                                    </p:set>
                                    <p:animEffect transition="in" filter="barn(inVertical)">
                                      <p:cBhvr>
                                        <p:cTn id="27" dur="500"/>
                                        <p:tgtEl>
                                          <p:spTgt spid="10243">
                                            <p:txEl>
                                              <p:pRg st="4" end="4"/>
                                            </p:txEl>
                                          </p:spTgt>
                                        </p:tgtEl>
                                      </p:cBhvr>
                                    </p:animEffect>
                                  </p:childTnLst>
                                </p:cTn>
                              </p:par>
                              <p:par>
                                <p:cTn id="28" presetID="16" presetClass="entr" presetSubtype="21" fill="hold" nodeType="withEffect">
                                  <p:stCondLst>
                                    <p:cond delay="0"/>
                                  </p:stCondLst>
                                  <p:childTnLst>
                                    <p:set>
                                      <p:cBhvr>
                                        <p:cTn id="29" dur="1" fill="hold">
                                          <p:stCondLst>
                                            <p:cond delay="0"/>
                                          </p:stCondLst>
                                        </p:cTn>
                                        <p:tgtEl>
                                          <p:spTgt spid="10243">
                                            <p:txEl>
                                              <p:pRg st="5" end="5"/>
                                            </p:txEl>
                                          </p:spTgt>
                                        </p:tgtEl>
                                        <p:attrNameLst>
                                          <p:attrName>style.visibility</p:attrName>
                                        </p:attrNameLst>
                                      </p:cBhvr>
                                      <p:to>
                                        <p:strVal val="visible"/>
                                      </p:to>
                                    </p:set>
                                    <p:animEffect transition="in" filter="barn(inVertical)">
                                      <p:cBhvr>
                                        <p:cTn id="30" dur="500"/>
                                        <p:tgtEl>
                                          <p:spTgt spid="10243">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Rectangle 2"/>
          <p:cNvSpPr>
            <a:spLocks noGrp="1" noRot="1" noChangeArrowheads="1"/>
          </p:cNvSpPr>
          <p:nvPr>
            <p:ph type="title"/>
          </p:nvPr>
        </p:nvSpPr>
        <p:spPr>
          <a:xfrm>
            <a:off x="1219200" y="457200"/>
            <a:ext cx="7546975" cy="1066800"/>
          </a:xfrm>
        </p:spPr>
        <p:txBody>
          <a:bodyPr>
            <a:noAutofit/>
          </a:bodyPr>
          <a:lstStyle/>
          <a:p>
            <a:pPr eaLnBrk="1" hangingPunct="1">
              <a:defRPr/>
            </a:pPr>
            <a:r>
              <a:rPr lang="en-US" sz="4800" b="1" dirty="0"/>
              <a:t>TRANSVERSE DUNES</a:t>
            </a:r>
          </a:p>
        </p:txBody>
      </p:sp>
      <p:sp>
        <p:nvSpPr>
          <p:cNvPr id="10243" name="Rectangle 3"/>
          <p:cNvSpPr>
            <a:spLocks noGrp="1" noRot="1" noChangeArrowheads="1"/>
          </p:cNvSpPr>
          <p:nvPr>
            <p:ph type="body" sz="half" idx="1"/>
          </p:nvPr>
        </p:nvSpPr>
        <p:spPr>
          <a:xfrm>
            <a:off x="1371600" y="3733800"/>
            <a:ext cx="7620000" cy="2590800"/>
          </a:xfrm>
        </p:spPr>
        <p:txBody>
          <a:bodyPr>
            <a:normAutofit lnSpcReduction="10000"/>
          </a:bodyPr>
          <a:lstStyle/>
          <a:p>
            <a:pPr>
              <a:lnSpc>
                <a:spcPct val="90000"/>
              </a:lnSpc>
              <a:defRPr/>
            </a:pPr>
            <a:r>
              <a:rPr lang="en-US" sz="2400" dirty="0"/>
              <a:t>Long </a:t>
            </a:r>
            <a:r>
              <a:rPr lang="en-US" sz="2400" b="1" dirty="0">
                <a:solidFill>
                  <a:srgbClr val="FF0000"/>
                </a:solidFill>
              </a:rPr>
              <a:t>asymmetrical</a:t>
            </a:r>
            <a:r>
              <a:rPr lang="en-US" sz="2400" dirty="0"/>
              <a:t> dunes. </a:t>
            </a:r>
          </a:p>
          <a:p>
            <a:pPr>
              <a:lnSpc>
                <a:spcPct val="90000"/>
              </a:lnSpc>
              <a:defRPr/>
            </a:pPr>
            <a:r>
              <a:rPr lang="en-US" sz="2400" dirty="0"/>
              <a:t>Form at </a:t>
            </a:r>
            <a:r>
              <a:rPr lang="en-US" sz="2400" b="1" dirty="0">
                <a:solidFill>
                  <a:srgbClr val="FF0000"/>
                </a:solidFill>
              </a:rPr>
              <a:t>right</a:t>
            </a:r>
            <a:r>
              <a:rPr lang="en-US" sz="2400" dirty="0"/>
              <a:t> angles to the wind direction.</a:t>
            </a:r>
          </a:p>
          <a:p>
            <a:pPr>
              <a:lnSpc>
                <a:spcPct val="90000"/>
              </a:lnSpc>
              <a:defRPr/>
            </a:pPr>
            <a:r>
              <a:rPr lang="en-US" sz="2400" b="1" dirty="0">
                <a:solidFill>
                  <a:srgbClr val="FF0000"/>
                </a:solidFill>
              </a:rPr>
              <a:t>Abundant</a:t>
            </a:r>
            <a:r>
              <a:rPr lang="en-US" sz="2400" dirty="0"/>
              <a:t> supply of sand. </a:t>
            </a:r>
          </a:p>
          <a:p>
            <a:pPr>
              <a:lnSpc>
                <a:spcPct val="90000"/>
              </a:lnSpc>
              <a:defRPr/>
            </a:pPr>
            <a:r>
              <a:rPr lang="en-US" sz="2400" dirty="0"/>
              <a:t>Relatively </a:t>
            </a:r>
            <a:r>
              <a:rPr lang="en-US" sz="2400" b="1" dirty="0">
                <a:solidFill>
                  <a:srgbClr val="FF0000"/>
                </a:solidFill>
              </a:rPr>
              <a:t>weak</a:t>
            </a:r>
            <a:r>
              <a:rPr lang="en-US" sz="2400" dirty="0"/>
              <a:t> winds.</a:t>
            </a:r>
          </a:p>
          <a:p>
            <a:pPr>
              <a:lnSpc>
                <a:spcPct val="90000"/>
              </a:lnSpc>
              <a:defRPr/>
            </a:pPr>
            <a:r>
              <a:rPr lang="en-US" sz="2400" b="1" dirty="0">
                <a:solidFill>
                  <a:srgbClr val="FF0000"/>
                </a:solidFill>
              </a:rPr>
              <a:t>Steep</a:t>
            </a:r>
            <a:r>
              <a:rPr lang="en-US" sz="2400" dirty="0"/>
              <a:t> slip face. </a:t>
            </a:r>
          </a:p>
          <a:p>
            <a:pPr>
              <a:lnSpc>
                <a:spcPct val="90000"/>
              </a:lnSpc>
              <a:defRPr/>
            </a:pPr>
            <a:r>
              <a:rPr lang="en-US" sz="2400" dirty="0"/>
              <a:t>A group of transverse dunes resembles sand ripples on a large scale.</a:t>
            </a:r>
          </a:p>
        </p:txBody>
      </p:sp>
      <p:pic>
        <p:nvPicPr>
          <p:cNvPr id="47105" name="Picture 1"/>
          <p:cNvPicPr>
            <a:picLocks noChangeAspect="1" noChangeArrowheads="1"/>
          </p:cNvPicPr>
          <p:nvPr/>
        </p:nvPicPr>
        <p:blipFill>
          <a:blip r:embed="rId2" cstate="print"/>
          <a:srcRect/>
          <a:stretch>
            <a:fillRect/>
          </a:stretch>
        </p:blipFill>
        <p:spPr bwMode="auto">
          <a:xfrm>
            <a:off x="4857750" y="1219200"/>
            <a:ext cx="4286250" cy="2428875"/>
          </a:xfrm>
          <a:prstGeom prst="rect">
            <a:avLst/>
          </a:prstGeom>
          <a:noFill/>
          <a:ln w="9525">
            <a:noFill/>
            <a:miter lim="800000"/>
            <a:headEnd/>
            <a:tailEnd/>
          </a:ln>
        </p:spPr>
      </p:pic>
      <p:pic>
        <p:nvPicPr>
          <p:cNvPr id="47107" name="Picture 3" descr="http://www.miamisci.org/youth/unity/tl/Unity2/Sand_Dunes/transversepic.gif"/>
          <p:cNvPicPr>
            <a:picLocks noChangeAspect="1" noChangeArrowheads="1"/>
          </p:cNvPicPr>
          <p:nvPr/>
        </p:nvPicPr>
        <p:blipFill>
          <a:blip r:embed="rId3" cstate="print"/>
          <a:srcRect/>
          <a:stretch>
            <a:fillRect/>
          </a:stretch>
        </p:blipFill>
        <p:spPr bwMode="auto">
          <a:xfrm>
            <a:off x="1598295" y="1524000"/>
            <a:ext cx="2880360" cy="2057400"/>
          </a:xfrm>
          <a:prstGeom prst="rect">
            <a:avLst/>
          </a:prstGeom>
          <a:noFill/>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10243">
                                            <p:txEl>
                                              <p:pRg st="0" end="0"/>
                                            </p:txEl>
                                          </p:spTgt>
                                        </p:tgtEl>
                                        <p:attrNameLst>
                                          <p:attrName>style.visibility</p:attrName>
                                        </p:attrNameLst>
                                      </p:cBhvr>
                                      <p:to>
                                        <p:strVal val="visible"/>
                                      </p:to>
                                    </p:set>
                                    <p:animEffect transition="in" filter="barn(inVertical)">
                                      <p:cBhvr>
                                        <p:cTn id="7" dur="500"/>
                                        <p:tgtEl>
                                          <p:spTgt spid="1024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nodeType="clickEffect">
                                  <p:stCondLst>
                                    <p:cond delay="0"/>
                                  </p:stCondLst>
                                  <p:childTnLst>
                                    <p:set>
                                      <p:cBhvr>
                                        <p:cTn id="11" dur="1" fill="hold">
                                          <p:stCondLst>
                                            <p:cond delay="0"/>
                                          </p:stCondLst>
                                        </p:cTn>
                                        <p:tgtEl>
                                          <p:spTgt spid="10243">
                                            <p:txEl>
                                              <p:pRg st="1" end="1"/>
                                            </p:txEl>
                                          </p:spTgt>
                                        </p:tgtEl>
                                        <p:attrNameLst>
                                          <p:attrName>style.visibility</p:attrName>
                                        </p:attrNameLst>
                                      </p:cBhvr>
                                      <p:to>
                                        <p:strVal val="visible"/>
                                      </p:to>
                                    </p:set>
                                    <p:animEffect transition="in" filter="barn(inVertical)">
                                      <p:cBhvr>
                                        <p:cTn id="12" dur="500"/>
                                        <p:tgtEl>
                                          <p:spTgt spid="1024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6" presetClass="entr" presetSubtype="21" fill="hold" nodeType="clickEffect">
                                  <p:stCondLst>
                                    <p:cond delay="0"/>
                                  </p:stCondLst>
                                  <p:childTnLst>
                                    <p:set>
                                      <p:cBhvr>
                                        <p:cTn id="16" dur="1" fill="hold">
                                          <p:stCondLst>
                                            <p:cond delay="0"/>
                                          </p:stCondLst>
                                        </p:cTn>
                                        <p:tgtEl>
                                          <p:spTgt spid="10243">
                                            <p:txEl>
                                              <p:pRg st="2" end="2"/>
                                            </p:txEl>
                                          </p:spTgt>
                                        </p:tgtEl>
                                        <p:attrNameLst>
                                          <p:attrName>style.visibility</p:attrName>
                                        </p:attrNameLst>
                                      </p:cBhvr>
                                      <p:to>
                                        <p:strVal val="visible"/>
                                      </p:to>
                                    </p:set>
                                    <p:animEffect transition="in" filter="barn(inVertical)">
                                      <p:cBhvr>
                                        <p:cTn id="17" dur="500"/>
                                        <p:tgtEl>
                                          <p:spTgt spid="1024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6" presetClass="entr" presetSubtype="21" fill="hold" nodeType="clickEffect">
                                  <p:stCondLst>
                                    <p:cond delay="0"/>
                                  </p:stCondLst>
                                  <p:childTnLst>
                                    <p:set>
                                      <p:cBhvr>
                                        <p:cTn id="21" dur="1" fill="hold">
                                          <p:stCondLst>
                                            <p:cond delay="0"/>
                                          </p:stCondLst>
                                        </p:cTn>
                                        <p:tgtEl>
                                          <p:spTgt spid="10243">
                                            <p:txEl>
                                              <p:pRg st="3" end="3"/>
                                            </p:txEl>
                                          </p:spTgt>
                                        </p:tgtEl>
                                        <p:attrNameLst>
                                          <p:attrName>style.visibility</p:attrName>
                                        </p:attrNameLst>
                                      </p:cBhvr>
                                      <p:to>
                                        <p:strVal val="visible"/>
                                      </p:to>
                                    </p:set>
                                    <p:animEffect transition="in" filter="barn(inVertical)">
                                      <p:cBhvr>
                                        <p:cTn id="22" dur="500"/>
                                        <p:tgtEl>
                                          <p:spTgt spid="10243">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6" presetClass="entr" presetSubtype="21" fill="hold" nodeType="clickEffect">
                                  <p:stCondLst>
                                    <p:cond delay="0"/>
                                  </p:stCondLst>
                                  <p:childTnLst>
                                    <p:set>
                                      <p:cBhvr>
                                        <p:cTn id="26" dur="1" fill="hold">
                                          <p:stCondLst>
                                            <p:cond delay="0"/>
                                          </p:stCondLst>
                                        </p:cTn>
                                        <p:tgtEl>
                                          <p:spTgt spid="10243">
                                            <p:txEl>
                                              <p:pRg st="4" end="4"/>
                                            </p:txEl>
                                          </p:spTgt>
                                        </p:tgtEl>
                                        <p:attrNameLst>
                                          <p:attrName>style.visibility</p:attrName>
                                        </p:attrNameLst>
                                      </p:cBhvr>
                                      <p:to>
                                        <p:strVal val="visible"/>
                                      </p:to>
                                    </p:set>
                                    <p:animEffect transition="in" filter="barn(inVertical)">
                                      <p:cBhvr>
                                        <p:cTn id="27" dur="500"/>
                                        <p:tgtEl>
                                          <p:spTgt spid="10243">
                                            <p:txEl>
                                              <p:pRg st="4" end="4"/>
                                            </p:txEl>
                                          </p:spTgt>
                                        </p:tgtEl>
                                      </p:cBhvr>
                                    </p:animEffect>
                                  </p:childTnLst>
                                </p:cTn>
                              </p:par>
                              <p:par>
                                <p:cTn id="28" presetID="16" presetClass="entr" presetSubtype="21" fill="hold" nodeType="withEffect">
                                  <p:stCondLst>
                                    <p:cond delay="0"/>
                                  </p:stCondLst>
                                  <p:childTnLst>
                                    <p:set>
                                      <p:cBhvr>
                                        <p:cTn id="29" dur="1" fill="hold">
                                          <p:stCondLst>
                                            <p:cond delay="0"/>
                                          </p:stCondLst>
                                        </p:cTn>
                                        <p:tgtEl>
                                          <p:spTgt spid="10243">
                                            <p:txEl>
                                              <p:pRg st="5" end="5"/>
                                            </p:txEl>
                                          </p:spTgt>
                                        </p:tgtEl>
                                        <p:attrNameLst>
                                          <p:attrName>style.visibility</p:attrName>
                                        </p:attrNameLst>
                                      </p:cBhvr>
                                      <p:to>
                                        <p:strVal val="visible"/>
                                      </p:to>
                                    </p:set>
                                    <p:animEffect transition="in" filter="barn(inVertical)">
                                      <p:cBhvr>
                                        <p:cTn id="30" dur="500"/>
                                        <p:tgtEl>
                                          <p:spTgt spid="10243">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Rectangle 2"/>
          <p:cNvSpPr>
            <a:spLocks noGrp="1" noRot="1" noChangeArrowheads="1"/>
          </p:cNvSpPr>
          <p:nvPr>
            <p:ph type="title"/>
          </p:nvPr>
        </p:nvSpPr>
        <p:spPr>
          <a:xfrm>
            <a:off x="1219199" y="228600"/>
            <a:ext cx="7623175" cy="1143000"/>
          </a:xfrm>
        </p:spPr>
        <p:txBody>
          <a:bodyPr>
            <a:normAutofit/>
          </a:bodyPr>
          <a:lstStyle/>
          <a:p>
            <a:pPr eaLnBrk="1" hangingPunct="1">
              <a:defRPr/>
            </a:pPr>
            <a:r>
              <a:rPr lang="en-US" sz="4400" b="1" dirty="0"/>
              <a:t>LONGITUDINAL DUNES</a:t>
            </a:r>
          </a:p>
        </p:txBody>
      </p:sp>
      <p:sp>
        <p:nvSpPr>
          <p:cNvPr id="10243" name="Rectangle 3"/>
          <p:cNvSpPr>
            <a:spLocks noGrp="1" noRot="1" noChangeArrowheads="1"/>
          </p:cNvSpPr>
          <p:nvPr>
            <p:ph type="body" sz="half" idx="1"/>
          </p:nvPr>
        </p:nvSpPr>
        <p:spPr>
          <a:xfrm>
            <a:off x="1371600" y="3728884"/>
            <a:ext cx="7696200" cy="3124200"/>
          </a:xfrm>
        </p:spPr>
        <p:txBody>
          <a:bodyPr>
            <a:normAutofit/>
          </a:bodyPr>
          <a:lstStyle/>
          <a:p>
            <a:pPr>
              <a:lnSpc>
                <a:spcPct val="90000"/>
              </a:lnSpc>
              <a:defRPr/>
            </a:pPr>
            <a:r>
              <a:rPr lang="en-US" sz="2400" b="1" dirty="0">
                <a:solidFill>
                  <a:srgbClr val="FF0000"/>
                </a:solidFill>
              </a:rPr>
              <a:t>Abundant</a:t>
            </a:r>
            <a:r>
              <a:rPr lang="en-US" sz="2400" dirty="0"/>
              <a:t> sand.</a:t>
            </a:r>
          </a:p>
          <a:p>
            <a:pPr>
              <a:lnSpc>
                <a:spcPct val="90000"/>
              </a:lnSpc>
              <a:defRPr/>
            </a:pPr>
            <a:r>
              <a:rPr lang="en-US" sz="2400" b="1" dirty="0">
                <a:solidFill>
                  <a:srgbClr val="FF0000"/>
                </a:solidFill>
              </a:rPr>
              <a:t>Strong</a:t>
            </a:r>
            <a:r>
              <a:rPr lang="en-US" sz="2400" dirty="0"/>
              <a:t> cross winds converge from at least two directions.</a:t>
            </a:r>
          </a:p>
          <a:p>
            <a:pPr>
              <a:lnSpc>
                <a:spcPct val="90000"/>
              </a:lnSpc>
              <a:defRPr/>
            </a:pPr>
            <a:r>
              <a:rPr lang="en-US" sz="2400" dirty="0"/>
              <a:t>Sand pushed into </a:t>
            </a:r>
            <a:r>
              <a:rPr lang="en-US" sz="2400" b="1" dirty="0">
                <a:solidFill>
                  <a:srgbClr val="FF0000"/>
                </a:solidFill>
              </a:rPr>
              <a:t>long lines </a:t>
            </a:r>
            <a:r>
              <a:rPr lang="en-US" sz="2400" dirty="0"/>
              <a:t>or ridges.</a:t>
            </a:r>
          </a:p>
          <a:p>
            <a:pPr>
              <a:lnSpc>
                <a:spcPct val="90000"/>
              </a:lnSpc>
              <a:defRPr/>
            </a:pPr>
            <a:r>
              <a:rPr lang="en-US" sz="2400" dirty="0"/>
              <a:t>Crests or summits often straight or slightly wavy.</a:t>
            </a:r>
          </a:p>
          <a:p>
            <a:pPr>
              <a:lnSpc>
                <a:spcPct val="90000"/>
              </a:lnSpc>
              <a:defRPr/>
            </a:pPr>
            <a:r>
              <a:rPr lang="en-US" sz="2400" dirty="0"/>
              <a:t>Slip faces on </a:t>
            </a:r>
            <a:r>
              <a:rPr lang="en-US" sz="2400" b="1" dirty="0">
                <a:solidFill>
                  <a:srgbClr val="FF0000"/>
                </a:solidFill>
              </a:rPr>
              <a:t>either</a:t>
            </a:r>
            <a:r>
              <a:rPr lang="en-US" sz="2400" dirty="0"/>
              <a:t> side.</a:t>
            </a:r>
          </a:p>
          <a:p>
            <a:pPr>
              <a:lnSpc>
                <a:spcPct val="90000"/>
              </a:lnSpc>
              <a:defRPr/>
            </a:pPr>
            <a:r>
              <a:rPr lang="en-US" sz="2400" dirty="0"/>
              <a:t>Can reach more than 655 feet (200 meters) in height and 62 miles (103 kilometers) in length.</a:t>
            </a:r>
          </a:p>
        </p:txBody>
      </p:sp>
      <p:pic>
        <p:nvPicPr>
          <p:cNvPr id="46081" name="Picture 1"/>
          <p:cNvPicPr>
            <a:picLocks noChangeAspect="1" noChangeArrowheads="1"/>
          </p:cNvPicPr>
          <p:nvPr/>
        </p:nvPicPr>
        <p:blipFill>
          <a:blip r:embed="rId2" cstate="print"/>
          <a:srcRect/>
          <a:stretch>
            <a:fillRect/>
          </a:stretch>
        </p:blipFill>
        <p:spPr bwMode="auto">
          <a:xfrm>
            <a:off x="4724400" y="1167888"/>
            <a:ext cx="4400550" cy="2552700"/>
          </a:xfrm>
          <a:prstGeom prst="rect">
            <a:avLst/>
          </a:prstGeom>
          <a:noFill/>
          <a:ln w="9525">
            <a:noFill/>
            <a:miter lim="800000"/>
            <a:headEnd/>
            <a:tailEnd/>
          </a:ln>
        </p:spPr>
      </p:pic>
      <p:pic>
        <p:nvPicPr>
          <p:cNvPr id="46083" name="Picture 3" descr="http://www.miamisci.org/youth/unity/tl/Unity2/Sand_Dunes/longitudinalpic.gif"/>
          <p:cNvPicPr>
            <a:picLocks noChangeAspect="1" noChangeArrowheads="1"/>
          </p:cNvPicPr>
          <p:nvPr/>
        </p:nvPicPr>
        <p:blipFill>
          <a:blip r:embed="rId3" cstate="print"/>
          <a:srcRect/>
          <a:stretch>
            <a:fillRect/>
          </a:stretch>
        </p:blipFill>
        <p:spPr bwMode="auto">
          <a:xfrm>
            <a:off x="1543050" y="1352550"/>
            <a:ext cx="3200400" cy="2286000"/>
          </a:xfrm>
          <a:prstGeom prst="rect">
            <a:avLst/>
          </a:prstGeom>
          <a:noFill/>
        </p:spPr>
      </p:pic>
      <p:sp>
        <p:nvSpPr>
          <p:cNvPr id="2" name="TextBox 1"/>
          <p:cNvSpPr txBox="1"/>
          <p:nvPr/>
        </p:nvSpPr>
        <p:spPr>
          <a:xfrm>
            <a:off x="6019800" y="3311135"/>
            <a:ext cx="2133600" cy="830997"/>
          </a:xfrm>
          <a:prstGeom prst="rect">
            <a:avLst/>
          </a:prstGeom>
          <a:noFill/>
        </p:spPr>
        <p:txBody>
          <a:bodyPr wrap="square" rtlCol="0">
            <a:spAutoFit/>
          </a:bodyPr>
          <a:lstStyle/>
          <a:p>
            <a:pPr algn="ctr"/>
            <a:r>
              <a:rPr lang="en-US" b="1" dirty="0" smtClean="0"/>
              <a:t>Also called </a:t>
            </a:r>
            <a:r>
              <a:rPr lang="en-US" b="1" dirty="0" smtClean="0">
                <a:solidFill>
                  <a:srgbClr val="FF0000"/>
                </a:solidFill>
              </a:rPr>
              <a:t>LATERAL</a:t>
            </a:r>
            <a:endParaRPr lang="en-US" b="1" dirty="0">
              <a:solidFill>
                <a:srgbClr val="FF0000"/>
              </a:solidFill>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6" presetClass="entr" presetSubtype="21" fill="hold" nodeType="clickEffect">
                                  <p:stCondLst>
                                    <p:cond delay="0"/>
                                  </p:stCondLst>
                                  <p:childTnLst>
                                    <p:set>
                                      <p:cBhvr>
                                        <p:cTn id="10" dur="1" fill="hold">
                                          <p:stCondLst>
                                            <p:cond delay="0"/>
                                          </p:stCondLst>
                                        </p:cTn>
                                        <p:tgtEl>
                                          <p:spTgt spid="10243">
                                            <p:txEl>
                                              <p:pRg st="0" end="0"/>
                                            </p:txEl>
                                          </p:spTgt>
                                        </p:tgtEl>
                                        <p:attrNameLst>
                                          <p:attrName>style.visibility</p:attrName>
                                        </p:attrNameLst>
                                      </p:cBhvr>
                                      <p:to>
                                        <p:strVal val="visible"/>
                                      </p:to>
                                    </p:set>
                                    <p:animEffect transition="in" filter="barn(inVertical)">
                                      <p:cBhvr>
                                        <p:cTn id="11" dur="500"/>
                                        <p:tgtEl>
                                          <p:spTgt spid="10243">
                                            <p:txEl>
                                              <p:pRg st="0" end="0"/>
                                            </p:txEl>
                                          </p:spTgt>
                                        </p:tgtEl>
                                      </p:cBhvr>
                                    </p:animEffect>
                                  </p:childTnLst>
                                </p:cTn>
                              </p:par>
                            </p:childTnLst>
                          </p:cTn>
                        </p:par>
                      </p:childTnLst>
                    </p:cTn>
                  </p:par>
                  <p:par>
                    <p:cTn id="12" fill="hold">
                      <p:stCondLst>
                        <p:cond delay="indefinite"/>
                      </p:stCondLst>
                      <p:childTnLst>
                        <p:par>
                          <p:cTn id="13" fill="hold">
                            <p:stCondLst>
                              <p:cond delay="0"/>
                            </p:stCondLst>
                            <p:childTnLst>
                              <p:par>
                                <p:cTn id="14" presetID="16" presetClass="entr" presetSubtype="21" fill="hold" nodeType="clickEffect">
                                  <p:stCondLst>
                                    <p:cond delay="0"/>
                                  </p:stCondLst>
                                  <p:childTnLst>
                                    <p:set>
                                      <p:cBhvr>
                                        <p:cTn id="15" dur="1" fill="hold">
                                          <p:stCondLst>
                                            <p:cond delay="0"/>
                                          </p:stCondLst>
                                        </p:cTn>
                                        <p:tgtEl>
                                          <p:spTgt spid="10243">
                                            <p:txEl>
                                              <p:pRg st="1" end="1"/>
                                            </p:txEl>
                                          </p:spTgt>
                                        </p:tgtEl>
                                        <p:attrNameLst>
                                          <p:attrName>style.visibility</p:attrName>
                                        </p:attrNameLst>
                                      </p:cBhvr>
                                      <p:to>
                                        <p:strVal val="visible"/>
                                      </p:to>
                                    </p:set>
                                    <p:animEffect transition="in" filter="barn(inVertical)">
                                      <p:cBhvr>
                                        <p:cTn id="16" dur="500"/>
                                        <p:tgtEl>
                                          <p:spTgt spid="10243">
                                            <p:txEl>
                                              <p:pRg st="1" end="1"/>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16" presetClass="entr" presetSubtype="21" fill="hold" nodeType="clickEffect">
                                  <p:stCondLst>
                                    <p:cond delay="0"/>
                                  </p:stCondLst>
                                  <p:childTnLst>
                                    <p:set>
                                      <p:cBhvr>
                                        <p:cTn id="20" dur="1" fill="hold">
                                          <p:stCondLst>
                                            <p:cond delay="0"/>
                                          </p:stCondLst>
                                        </p:cTn>
                                        <p:tgtEl>
                                          <p:spTgt spid="10243">
                                            <p:txEl>
                                              <p:pRg st="2" end="2"/>
                                            </p:txEl>
                                          </p:spTgt>
                                        </p:tgtEl>
                                        <p:attrNameLst>
                                          <p:attrName>style.visibility</p:attrName>
                                        </p:attrNameLst>
                                      </p:cBhvr>
                                      <p:to>
                                        <p:strVal val="visible"/>
                                      </p:to>
                                    </p:set>
                                    <p:animEffect transition="in" filter="barn(inVertical)">
                                      <p:cBhvr>
                                        <p:cTn id="21" dur="500"/>
                                        <p:tgtEl>
                                          <p:spTgt spid="10243">
                                            <p:txEl>
                                              <p:pRg st="2" end="2"/>
                                            </p:txEl>
                                          </p:spTgt>
                                        </p:tgtEl>
                                      </p:cBhvr>
                                    </p:animEffect>
                                  </p:childTnLst>
                                </p:cTn>
                              </p:par>
                            </p:childTnLst>
                          </p:cTn>
                        </p:par>
                      </p:childTnLst>
                    </p:cTn>
                  </p:par>
                  <p:par>
                    <p:cTn id="22" fill="hold">
                      <p:stCondLst>
                        <p:cond delay="indefinite"/>
                      </p:stCondLst>
                      <p:childTnLst>
                        <p:par>
                          <p:cTn id="23" fill="hold">
                            <p:stCondLst>
                              <p:cond delay="0"/>
                            </p:stCondLst>
                            <p:childTnLst>
                              <p:par>
                                <p:cTn id="24" presetID="16" presetClass="entr" presetSubtype="21" fill="hold" nodeType="clickEffect">
                                  <p:stCondLst>
                                    <p:cond delay="0"/>
                                  </p:stCondLst>
                                  <p:childTnLst>
                                    <p:set>
                                      <p:cBhvr>
                                        <p:cTn id="25" dur="1" fill="hold">
                                          <p:stCondLst>
                                            <p:cond delay="0"/>
                                          </p:stCondLst>
                                        </p:cTn>
                                        <p:tgtEl>
                                          <p:spTgt spid="10243">
                                            <p:txEl>
                                              <p:pRg st="3" end="3"/>
                                            </p:txEl>
                                          </p:spTgt>
                                        </p:tgtEl>
                                        <p:attrNameLst>
                                          <p:attrName>style.visibility</p:attrName>
                                        </p:attrNameLst>
                                      </p:cBhvr>
                                      <p:to>
                                        <p:strVal val="visible"/>
                                      </p:to>
                                    </p:set>
                                    <p:animEffect transition="in" filter="barn(inVertical)">
                                      <p:cBhvr>
                                        <p:cTn id="26" dur="500"/>
                                        <p:tgtEl>
                                          <p:spTgt spid="10243">
                                            <p:txEl>
                                              <p:pRg st="3" end="3"/>
                                            </p:txEl>
                                          </p:spTgt>
                                        </p:tgtEl>
                                      </p:cBhvr>
                                    </p:animEffect>
                                  </p:childTnLst>
                                </p:cTn>
                              </p:par>
                            </p:childTnLst>
                          </p:cTn>
                        </p:par>
                      </p:childTnLst>
                    </p:cTn>
                  </p:par>
                  <p:par>
                    <p:cTn id="27" fill="hold">
                      <p:stCondLst>
                        <p:cond delay="indefinite"/>
                      </p:stCondLst>
                      <p:childTnLst>
                        <p:par>
                          <p:cTn id="28" fill="hold">
                            <p:stCondLst>
                              <p:cond delay="0"/>
                            </p:stCondLst>
                            <p:childTnLst>
                              <p:par>
                                <p:cTn id="29" presetID="16" presetClass="entr" presetSubtype="21" fill="hold" nodeType="clickEffect">
                                  <p:stCondLst>
                                    <p:cond delay="0"/>
                                  </p:stCondLst>
                                  <p:childTnLst>
                                    <p:set>
                                      <p:cBhvr>
                                        <p:cTn id="30" dur="1" fill="hold">
                                          <p:stCondLst>
                                            <p:cond delay="0"/>
                                          </p:stCondLst>
                                        </p:cTn>
                                        <p:tgtEl>
                                          <p:spTgt spid="10243">
                                            <p:txEl>
                                              <p:pRg st="4" end="4"/>
                                            </p:txEl>
                                          </p:spTgt>
                                        </p:tgtEl>
                                        <p:attrNameLst>
                                          <p:attrName>style.visibility</p:attrName>
                                        </p:attrNameLst>
                                      </p:cBhvr>
                                      <p:to>
                                        <p:strVal val="visible"/>
                                      </p:to>
                                    </p:set>
                                    <p:animEffect transition="in" filter="barn(inVertical)">
                                      <p:cBhvr>
                                        <p:cTn id="31" dur="500"/>
                                        <p:tgtEl>
                                          <p:spTgt spid="10243">
                                            <p:txEl>
                                              <p:pRg st="4" end="4"/>
                                            </p:txEl>
                                          </p:spTgt>
                                        </p:tgtEl>
                                      </p:cBhvr>
                                    </p:animEffect>
                                  </p:childTnLst>
                                </p:cTn>
                              </p:par>
                              <p:par>
                                <p:cTn id="32" presetID="16" presetClass="entr" presetSubtype="21" fill="hold" nodeType="withEffect">
                                  <p:stCondLst>
                                    <p:cond delay="0"/>
                                  </p:stCondLst>
                                  <p:childTnLst>
                                    <p:set>
                                      <p:cBhvr>
                                        <p:cTn id="33" dur="1" fill="hold">
                                          <p:stCondLst>
                                            <p:cond delay="0"/>
                                          </p:stCondLst>
                                        </p:cTn>
                                        <p:tgtEl>
                                          <p:spTgt spid="10243">
                                            <p:txEl>
                                              <p:pRg st="5" end="5"/>
                                            </p:txEl>
                                          </p:spTgt>
                                        </p:tgtEl>
                                        <p:attrNameLst>
                                          <p:attrName>style.visibility</p:attrName>
                                        </p:attrNameLst>
                                      </p:cBhvr>
                                      <p:to>
                                        <p:strVal val="visible"/>
                                      </p:to>
                                    </p:set>
                                    <p:animEffect transition="in" filter="barn(inVertical)">
                                      <p:cBhvr>
                                        <p:cTn id="34" dur="500"/>
                                        <p:tgtEl>
                                          <p:spTgt spid="10243">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295399" y="228600"/>
            <a:ext cx="7546975" cy="1143000"/>
          </a:xfrm>
        </p:spPr>
        <p:txBody>
          <a:bodyPr>
            <a:normAutofit/>
          </a:bodyPr>
          <a:lstStyle/>
          <a:p>
            <a:r>
              <a:rPr lang="en-US" sz="5400" b="1" dirty="0"/>
              <a:t>STAR DUNES</a:t>
            </a:r>
          </a:p>
        </p:txBody>
      </p:sp>
      <p:sp>
        <p:nvSpPr>
          <p:cNvPr id="3" name="Text Placeholder 2"/>
          <p:cNvSpPr>
            <a:spLocks noGrp="1"/>
          </p:cNvSpPr>
          <p:nvPr>
            <p:ph type="body" sz="half" idx="1"/>
          </p:nvPr>
        </p:nvSpPr>
        <p:spPr>
          <a:xfrm>
            <a:off x="1219200" y="1600200"/>
            <a:ext cx="3276600" cy="4498975"/>
          </a:xfrm>
        </p:spPr>
        <p:txBody>
          <a:bodyPr>
            <a:normAutofit/>
          </a:bodyPr>
          <a:lstStyle/>
          <a:p>
            <a:r>
              <a:rPr lang="en-US" sz="2800" b="1" dirty="0">
                <a:solidFill>
                  <a:srgbClr val="FF0000"/>
                </a:solidFill>
              </a:rPr>
              <a:t>Complex</a:t>
            </a:r>
            <a:r>
              <a:rPr lang="en-US" sz="2800" dirty="0"/>
              <a:t> winds.</a:t>
            </a:r>
          </a:p>
          <a:p>
            <a:r>
              <a:rPr lang="en-US" sz="2800" b="1" dirty="0">
                <a:solidFill>
                  <a:srgbClr val="FF0000"/>
                </a:solidFill>
              </a:rPr>
              <a:t>Varied</a:t>
            </a:r>
            <a:r>
              <a:rPr lang="en-US" sz="2800" dirty="0"/>
              <a:t> directions</a:t>
            </a:r>
          </a:p>
          <a:p>
            <a:r>
              <a:rPr lang="en-US" sz="2800" dirty="0"/>
              <a:t>Three or more arms.</a:t>
            </a:r>
          </a:p>
        </p:txBody>
      </p:sp>
      <p:pic>
        <p:nvPicPr>
          <p:cNvPr id="2050" name="Picture 2" descr="http://ngm.nationalgeographic.com/2012/11/sand-dunes/img/07-rub-al-khali-star-dune-670.jpg"/>
          <p:cNvPicPr>
            <a:picLocks noChangeAspect="1" noChangeArrowheads="1"/>
          </p:cNvPicPr>
          <p:nvPr/>
        </p:nvPicPr>
        <p:blipFill>
          <a:blip r:embed="rId2" cstate="print"/>
          <a:srcRect/>
          <a:stretch>
            <a:fillRect/>
          </a:stretch>
        </p:blipFill>
        <p:spPr bwMode="auto">
          <a:xfrm>
            <a:off x="4876800" y="1600200"/>
            <a:ext cx="3865651" cy="3657600"/>
          </a:xfrm>
          <a:prstGeom prst="rect">
            <a:avLst/>
          </a:prstGeom>
          <a:noFill/>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barn(inVertical)">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barn(inVertical)">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6" presetClass="entr" presetSubtype="21" fill="hold"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barn(inVertical)">
                                      <p:cBhvr>
                                        <p:cTn id="17" dur="500"/>
                                        <p:tgtEl>
                                          <p:spTgt spid="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p:cNvPicPr>
            <a:picLocks noChangeAspect="1" noChangeArrowheads="1"/>
          </p:cNvPicPr>
          <p:nvPr/>
        </p:nvPicPr>
        <p:blipFill>
          <a:blip r:embed="rId2" cstate="print"/>
          <a:srcRect/>
          <a:stretch>
            <a:fillRect/>
          </a:stretch>
        </p:blipFill>
        <p:spPr bwMode="auto">
          <a:xfrm>
            <a:off x="1905000" y="1219200"/>
            <a:ext cx="6248400" cy="5327162"/>
          </a:xfrm>
          <a:prstGeom prst="rect">
            <a:avLst/>
          </a:prstGeom>
          <a:noFill/>
          <a:ln w="9525">
            <a:noFill/>
            <a:miter lim="800000"/>
            <a:headEnd/>
            <a:tailEnd/>
          </a:ln>
        </p:spPr>
      </p:pic>
      <p:sp>
        <p:nvSpPr>
          <p:cNvPr id="3" name="Title 2"/>
          <p:cNvSpPr>
            <a:spLocks noGrp="1"/>
          </p:cNvSpPr>
          <p:nvPr>
            <p:ph type="title"/>
          </p:nvPr>
        </p:nvSpPr>
        <p:spPr/>
        <p:txBody>
          <a:bodyPr>
            <a:normAutofit/>
          </a:bodyPr>
          <a:lstStyle/>
          <a:p>
            <a:r>
              <a:rPr lang="en-US" sz="5400" b="1" dirty="0"/>
              <a:t>DUNES TRIANGLE  </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Rectangle 2"/>
          <p:cNvSpPr>
            <a:spLocks noGrp="1" noRot="1" noChangeArrowheads="1"/>
          </p:cNvSpPr>
          <p:nvPr>
            <p:ph type="title"/>
          </p:nvPr>
        </p:nvSpPr>
        <p:spPr>
          <a:xfrm>
            <a:off x="1371599" y="228600"/>
            <a:ext cx="7470775" cy="1143000"/>
          </a:xfrm>
        </p:spPr>
        <p:txBody>
          <a:bodyPr>
            <a:normAutofit/>
          </a:bodyPr>
          <a:lstStyle/>
          <a:p>
            <a:pPr eaLnBrk="1" hangingPunct="1">
              <a:defRPr/>
            </a:pPr>
            <a:r>
              <a:rPr lang="en-US" sz="5400" b="1" dirty="0"/>
              <a:t>DUNE CONCERNS</a:t>
            </a:r>
          </a:p>
        </p:txBody>
      </p:sp>
      <p:sp>
        <p:nvSpPr>
          <p:cNvPr id="13315" name="Rectangle 3"/>
          <p:cNvSpPr>
            <a:spLocks noGrp="1" noRot="1" noChangeArrowheads="1"/>
          </p:cNvSpPr>
          <p:nvPr>
            <p:ph type="body" sz="half" idx="1"/>
          </p:nvPr>
        </p:nvSpPr>
        <p:spPr>
          <a:xfrm>
            <a:off x="1295400" y="2209800"/>
            <a:ext cx="3048000" cy="4267200"/>
          </a:xfrm>
        </p:spPr>
        <p:txBody>
          <a:bodyPr>
            <a:normAutofit/>
          </a:bodyPr>
          <a:lstStyle/>
          <a:p>
            <a:pPr eaLnBrk="1" hangingPunct="1">
              <a:defRPr/>
            </a:pPr>
            <a:r>
              <a:rPr lang="en-US" sz="2800" dirty="0"/>
              <a:t>A major concern near coastal areas is that dunes are being </a:t>
            </a:r>
            <a:r>
              <a:rPr lang="en-US" sz="2800" b="1" dirty="0">
                <a:solidFill>
                  <a:srgbClr val="FF0000"/>
                </a:solidFill>
              </a:rPr>
              <a:t>damaged</a:t>
            </a:r>
            <a:r>
              <a:rPr lang="en-US" sz="2800" dirty="0"/>
              <a:t> and </a:t>
            </a:r>
            <a:r>
              <a:rPr lang="en-US" sz="2800" b="1" dirty="0">
                <a:solidFill>
                  <a:srgbClr val="FF0000"/>
                </a:solidFill>
              </a:rPr>
              <a:t>destroyed</a:t>
            </a:r>
            <a:r>
              <a:rPr lang="en-US" sz="2800" dirty="0"/>
              <a:t>. </a:t>
            </a:r>
          </a:p>
        </p:txBody>
      </p:sp>
      <p:pic>
        <p:nvPicPr>
          <p:cNvPr id="12292" name="Picture 7" descr="C:\Documents and Settings\Administrator\Desktop\cedelsvi15.jpg"/>
          <p:cNvPicPr>
            <a:picLocks noChangeAspect="1" noChangeArrowheads="1"/>
          </p:cNvPicPr>
          <p:nvPr/>
        </p:nvPicPr>
        <p:blipFill>
          <a:blip r:embed="rId2" cstate="print"/>
          <a:srcRect/>
          <a:stretch>
            <a:fillRect/>
          </a:stretch>
        </p:blipFill>
        <p:spPr bwMode="auto">
          <a:xfrm>
            <a:off x="4572000" y="1447800"/>
            <a:ext cx="3889375" cy="4495800"/>
          </a:xfrm>
          <a:prstGeom prst="rect">
            <a:avLst/>
          </a:prstGeom>
          <a:noFill/>
          <a:ln w="9525">
            <a:noFill/>
            <a:miter lim="800000"/>
            <a:headEnd/>
            <a:tailEnd/>
          </a:ln>
        </p:spPr>
      </p:pic>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Rectangle 2"/>
          <p:cNvSpPr>
            <a:spLocks noGrp="1" noRot="1" noChangeArrowheads="1"/>
          </p:cNvSpPr>
          <p:nvPr>
            <p:ph type="title"/>
          </p:nvPr>
        </p:nvSpPr>
        <p:spPr>
          <a:xfrm>
            <a:off x="1371599" y="228600"/>
            <a:ext cx="7470775" cy="1143000"/>
          </a:xfrm>
        </p:spPr>
        <p:txBody>
          <a:bodyPr>
            <a:normAutofit/>
          </a:bodyPr>
          <a:lstStyle/>
          <a:p>
            <a:pPr eaLnBrk="1" hangingPunct="1">
              <a:defRPr/>
            </a:pPr>
            <a:r>
              <a:rPr lang="en-US" sz="5400" b="1" dirty="0"/>
              <a:t>DUNE CONCERNS</a:t>
            </a:r>
          </a:p>
        </p:txBody>
      </p:sp>
      <p:sp>
        <p:nvSpPr>
          <p:cNvPr id="13315" name="Rectangle 3"/>
          <p:cNvSpPr>
            <a:spLocks noGrp="1" noRot="1" noChangeArrowheads="1"/>
          </p:cNvSpPr>
          <p:nvPr>
            <p:ph type="body" sz="half" idx="1"/>
          </p:nvPr>
        </p:nvSpPr>
        <p:spPr>
          <a:xfrm>
            <a:off x="1295400" y="1371600"/>
            <a:ext cx="7162800" cy="5105400"/>
          </a:xfrm>
        </p:spPr>
        <p:txBody>
          <a:bodyPr>
            <a:normAutofit/>
          </a:bodyPr>
          <a:lstStyle/>
          <a:p>
            <a:pPr eaLnBrk="1" hangingPunct="1">
              <a:defRPr/>
            </a:pPr>
            <a:r>
              <a:rPr lang="en-US" sz="2800" dirty="0"/>
              <a:t>The removal and disturbance of coastal dunes leads to:</a:t>
            </a:r>
          </a:p>
          <a:p>
            <a:pPr lvl="1" eaLnBrk="1" hangingPunct="1">
              <a:defRPr/>
            </a:pPr>
            <a:r>
              <a:rPr lang="en-US" sz="2400" dirty="0"/>
              <a:t>Increased beach </a:t>
            </a:r>
            <a:r>
              <a:rPr lang="en-US" sz="2400" b="1" dirty="0">
                <a:solidFill>
                  <a:srgbClr val="FF0000"/>
                </a:solidFill>
              </a:rPr>
              <a:t>erosion.</a:t>
            </a:r>
          </a:p>
          <a:p>
            <a:pPr lvl="1" eaLnBrk="1" hangingPunct="1">
              <a:defRPr/>
            </a:pPr>
            <a:r>
              <a:rPr lang="en-US" sz="2400" dirty="0"/>
              <a:t>Near shore </a:t>
            </a:r>
            <a:r>
              <a:rPr lang="en-US" sz="2400" b="1" dirty="0">
                <a:solidFill>
                  <a:srgbClr val="FF0000"/>
                </a:solidFill>
              </a:rPr>
              <a:t>flooding.</a:t>
            </a:r>
          </a:p>
          <a:p>
            <a:pPr lvl="1" eaLnBrk="1" hangingPunct="1">
              <a:defRPr/>
            </a:pPr>
            <a:r>
              <a:rPr lang="en-US" sz="2400" b="1" dirty="0">
                <a:solidFill>
                  <a:srgbClr val="FF0000"/>
                </a:solidFill>
              </a:rPr>
              <a:t>Loss</a:t>
            </a:r>
            <a:r>
              <a:rPr lang="en-US" sz="2400" dirty="0"/>
              <a:t> of habitat.</a:t>
            </a:r>
          </a:p>
        </p:txBody>
      </p:sp>
      <p:pic>
        <p:nvPicPr>
          <p:cNvPr id="2" name="Picture 1"/>
          <p:cNvPicPr>
            <a:picLocks noChangeAspect="1"/>
          </p:cNvPicPr>
          <p:nvPr/>
        </p:nvPicPr>
        <p:blipFill>
          <a:blip r:embed="rId2"/>
          <a:stretch>
            <a:fillRect/>
          </a:stretch>
        </p:blipFill>
        <p:spPr>
          <a:xfrm>
            <a:off x="5029200" y="3167063"/>
            <a:ext cx="3982688" cy="3309937"/>
          </a:xfrm>
          <a:prstGeom prst="rect">
            <a:avLst/>
          </a:prstGeom>
        </p:spPr>
      </p:pic>
    </p:spTree>
    <p:extLst>
      <p:ext uri="{BB962C8B-B14F-4D97-AF65-F5344CB8AC3E}">
        <p14:creationId xmlns:p14="http://schemas.microsoft.com/office/powerpoint/2010/main" val="56620537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13315">
                                            <p:txEl>
                                              <p:pRg st="1" end="1"/>
                                            </p:txEl>
                                          </p:spTgt>
                                        </p:tgtEl>
                                        <p:attrNameLst>
                                          <p:attrName>style.visibility</p:attrName>
                                        </p:attrNameLst>
                                      </p:cBhvr>
                                      <p:to>
                                        <p:strVal val="visible"/>
                                      </p:to>
                                    </p:set>
                                    <p:animEffect transition="in" filter="barn(inVertical)">
                                      <p:cBhvr>
                                        <p:cTn id="7" dur="500"/>
                                        <p:tgtEl>
                                          <p:spTgt spid="13315">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nodeType="clickEffect">
                                  <p:stCondLst>
                                    <p:cond delay="0"/>
                                  </p:stCondLst>
                                  <p:childTnLst>
                                    <p:set>
                                      <p:cBhvr>
                                        <p:cTn id="11" dur="1" fill="hold">
                                          <p:stCondLst>
                                            <p:cond delay="0"/>
                                          </p:stCondLst>
                                        </p:cTn>
                                        <p:tgtEl>
                                          <p:spTgt spid="13315">
                                            <p:txEl>
                                              <p:pRg st="2" end="2"/>
                                            </p:txEl>
                                          </p:spTgt>
                                        </p:tgtEl>
                                        <p:attrNameLst>
                                          <p:attrName>style.visibility</p:attrName>
                                        </p:attrNameLst>
                                      </p:cBhvr>
                                      <p:to>
                                        <p:strVal val="visible"/>
                                      </p:to>
                                    </p:set>
                                    <p:animEffect transition="in" filter="barn(inVertical)">
                                      <p:cBhvr>
                                        <p:cTn id="12" dur="500"/>
                                        <p:tgtEl>
                                          <p:spTgt spid="13315">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6" presetClass="entr" presetSubtype="21" fill="hold" nodeType="clickEffect">
                                  <p:stCondLst>
                                    <p:cond delay="0"/>
                                  </p:stCondLst>
                                  <p:childTnLst>
                                    <p:set>
                                      <p:cBhvr>
                                        <p:cTn id="16" dur="1" fill="hold">
                                          <p:stCondLst>
                                            <p:cond delay="0"/>
                                          </p:stCondLst>
                                        </p:cTn>
                                        <p:tgtEl>
                                          <p:spTgt spid="13315">
                                            <p:txEl>
                                              <p:pRg st="3" end="3"/>
                                            </p:txEl>
                                          </p:spTgt>
                                        </p:tgtEl>
                                        <p:attrNameLst>
                                          <p:attrName>style.visibility</p:attrName>
                                        </p:attrNameLst>
                                      </p:cBhvr>
                                      <p:to>
                                        <p:strVal val="visible"/>
                                      </p:to>
                                    </p:set>
                                    <p:animEffect transition="in" filter="barn(inVertical)">
                                      <p:cBhvr>
                                        <p:cTn id="17" dur="500"/>
                                        <p:tgtEl>
                                          <p:spTgt spid="13315">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Rectangle 2"/>
          <p:cNvSpPr>
            <a:spLocks noGrp="1" noRot="1" noChangeArrowheads="1"/>
          </p:cNvSpPr>
          <p:nvPr>
            <p:ph type="title"/>
          </p:nvPr>
        </p:nvSpPr>
        <p:spPr>
          <a:xfrm>
            <a:off x="1219199" y="228600"/>
            <a:ext cx="7623175" cy="914400"/>
          </a:xfrm>
        </p:spPr>
        <p:txBody>
          <a:bodyPr>
            <a:normAutofit/>
          </a:bodyPr>
          <a:lstStyle/>
          <a:p>
            <a:pPr eaLnBrk="1" hangingPunct="1">
              <a:defRPr/>
            </a:pPr>
            <a:r>
              <a:rPr lang="en-US" sz="5400" b="1" dirty="0"/>
              <a:t>DUNE MIGRATION</a:t>
            </a:r>
          </a:p>
        </p:txBody>
      </p:sp>
      <p:sp>
        <p:nvSpPr>
          <p:cNvPr id="18435" name="Rectangle 3"/>
          <p:cNvSpPr>
            <a:spLocks noGrp="1" noRot="1" noChangeArrowheads="1"/>
          </p:cNvSpPr>
          <p:nvPr>
            <p:ph type="body" sz="half" idx="1"/>
          </p:nvPr>
        </p:nvSpPr>
        <p:spPr>
          <a:xfrm>
            <a:off x="1524000" y="1143000"/>
            <a:ext cx="7162800" cy="2209800"/>
          </a:xfrm>
        </p:spPr>
        <p:txBody>
          <a:bodyPr/>
          <a:lstStyle/>
          <a:p>
            <a:pPr eaLnBrk="1" hangingPunct="1">
              <a:defRPr/>
            </a:pPr>
            <a:r>
              <a:rPr lang="en-US" sz="2600" b="1" dirty="0">
                <a:solidFill>
                  <a:srgbClr val="FF0000"/>
                </a:solidFill>
              </a:rPr>
              <a:t>Dune migration</a:t>
            </a:r>
            <a:r>
              <a:rPr lang="en-US" sz="2600" dirty="0">
                <a:solidFill>
                  <a:srgbClr val="FF0000"/>
                </a:solidFill>
              </a:rPr>
              <a:t> </a:t>
            </a:r>
            <a:r>
              <a:rPr lang="en-US" sz="2600" dirty="0"/>
              <a:t>is the erosion and deposition of an entire dune due to the </a:t>
            </a:r>
            <a:r>
              <a:rPr lang="en-US" sz="2600" b="1" dirty="0">
                <a:solidFill>
                  <a:srgbClr val="FF0000"/>
                </a:solidFill>
              </a:rPr>
              <a:t>direction</a:t>
            </a:r>
            <a:r>
              <a:rPr lang="en-US" sz="2600" dirty="0"/>
              <a:t> of the wind. </a:t>
            </a:r>
          </a:p>
          <a:p>
            <a:pPr eaLnBrk="1" hangingPunct="1">
              <a:defRPr/>
            </a:pPr>
            <a:r>
              <a:rPr lang="en-US" sz="2600" dirty="0"/>
              <a:t>They can cover roads, houses or other structures</a:t>
            </a:r>
          </a:p>
        </p:txBody>
      </p:sp>
      <p:pic>
        <p:nvPicPr>
          <p:cNvPr id="13316" name="Picture 5" descr="C:\Documents and Settings\Administrator\Desktop\dune migration.bmp"/>
          <p:cNvPicPr>
            <a:picLocks noChangeAspect="1" noChangeArrowheads="1"/>
          </p:cNvPicPr>
          <p:nvPr/>
        </p:nvPicPr>
        <p:blipFill>
          <a:blip r:embed="rId2" cstate="print"/>
          <a:srcRect/>
          <a:stretch>
            <a:fillRect/>
          </a:stretch>
        </p:blipFill>
        <p:spPr bwMode="auto">
          <a:xfrm>
            <a:off x="1295400" y="2514600"/>
            <a:ext cx="6553200" cy="3276600"/>
          </a:xfrm>
          <a:prstGeom prst="rect">
            <a:avLst/>
          </a:prstGeom>
          <a:noFill/>
          <a:ln w="9525">
            <a:noFill/>
            <a:miter lim="800000"/>
            <a:headEnd/>
            <a:tailEnd/>
          </a:ln>
        </p:spPr>
      </p:pic>
      <p:sp>
        <p:nvSpPr>
          <p:cNvPr id="2" name="TextBox 1"/>
          <p:cNvSpPr txBox="1"/>
          <p:nvPr/>
        </p:nvSpPr>
        <p:spPr>
          <a:xfrm>
            <a:off x="3733800" y="5943600"/>
            <a:ext cx="2209800" cy="461665"/>
          </a:xfrm>
          <a:prstGeom prst="rect">
            <a:avLst/>
          </a:prstGeom>
          <a:noFill/>
        </p:spPr>
        <p:txBody>
          <a:bodyPr wrap="square" rtlCol="0">
            <a:spAutoFit/>
          </a:bodyPr>
          <a:lstStyle/>
          <a:p>
            <a:r>
              <a:rPr lang="en-US" dirty="0">
                <a:ln>
                  <a:solidFill>
                    <a:sysClr val="windowText" lastClr="000000"/>
                  </a:solidFill>
                </a:ln>
                <a:solidFill>
                  <a:srgbClr val="FF0000"/>
                </a:solidFill>
                <a:hlinkClick r:id="rId3"/>
              </a:rPr>
              <a:t>Dune Migration</a:t>
            </a:r>
            <a:endParaRPr lang="en-US" dirty="0">
              <a:ln>
                <a:solidFill>
                  <a:sysClr val="windowText" lastClr="000000"/>
                </a:solidFill>
              </a:ln>
              <a:solidFill>
                <a:srgbClr val="FF0000"/>
              </a:solidFill>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18435">
                                            <p:txEl>
                                              <p:pRg st="0" end="0"/>
                                            </p:txEl>
                                          </p:spTgt>
                                        </p:tgtEl>
                                        <p:attrNameLst>
                                          <p:attrName>style.visibility</p:attrName>
                                        </p:attrNameLst>
                                      </p:cBhvr>
                                      <p:to>
                                        <p:strVal val="visible"/>
                                      </p:to>
                                    </p:set>
                                    <p:animEffect transition="in" filter="barn(inVertical)">
                                      <p:cBhvr>
                                        <p:cTn id="7" dur="500"/>
                                        <p:tgtEl>
                                          <p:spTgt spid="18435">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grpId="0" nodeType="clickEffect">
                                  <p:stCondLst>
                                    <p:cond delay="0"/>
                                  </p:stCondLst>
                                  <p:childTnLst>
                                    <p:set>
                                      <p:cBhvr>
                                        <p:cTn id="11" dur="1" fill="hold">
                                          <p:stCondLst>
                                            <p:cond delay="0"/>
                                          </p:stCondLst>
                                        </p:cTn>
                                        <p:tgtEl>
                                          <p:spTgt spid="2"/>
                                        </p:tgtEl>
                                        <p:attrNameLst>
                                          <p:attrName>style.visibility</p:attrName>
                                        </p:attrNameLst>
                                      </p:cBhvr>
                                      <p:to>
                                        <p:strVal val="visible"/>
                                      </p:to>
                                    </p:set>
                                    <p:animEffect transition="in" filter="barn(inVertical)">
                                      <p:cBhvr>
                                        <p:cTn id="12"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Rectangle 2"/>
          <p:cNvSpPr>
            <a:spLocks noGrp="1" noRot="1" noChangeArrowheads="1"/>
          </p:cNvSpPr>
          <p:nvPr>
            <p:ph type="title"/>
          </p:nvPr>
        </p:nvSpPr>
        <p:spPr>
          <a:xfrm>
            <a:off x="1247774" y="0"/>
            <a:ext cx="7699375" cy="1143000"/>
          </a:xfrm>
        </p:spPr>
        <p:txBody>
          <a:bodyPr>
            <a:normAutofit/>
          </a:bodyPr>
          <a:lstStyle/>
          <a:p>
            <a:pPr eaLnBrk="1" hangingPunct="1">
              <a:defRPr/>
            </a:pPr>
            <a:r>
              <a:rPr lang="en-US" sz="5400" b="1" dirty="0"/>
              <a:t>LOESS</a:t>
            </a:r>
          </a:p>
        </p:txBody>
      </p:sp>
      <p:sp>
        <p:nvSpPr>
          <p:cNvPr id="12291" name="Rectangle 3"/>
          <p:cNvSpPr>
            <a:spLocks noGrp="1" noRot="1" noChangeArrowheads="1"/>
          </p:cNvSpPr>
          <p:nvPr>
            <p:ph type="body" sz="half" idx="1"/>
          </p:nvPr>
        </p:nvSpPr>
        <p:spPr>
          <a:xfrm>
            <a:off x="1600200" y="1295400"/>
            <a:ext cx="6994525" cy="2362200"/>
          </a:xfrm>
        </p:spPr>
        <p:txBody>
          <a:bodyPr>
            <a:normAutofit/>
          </a:bodyPr>
          <a:lstStyle/>
          <a:p>
            <a:pPr eaLnBrk="1" hangingPunct="1">
              <a:defRPr/>
            </a:pPr>
            <a:r>
              <a:rPr lang="en-US" sz="2400" dirty="0"/>
              <a:t>A </a:t>
            </a:r>
            <a:r>
              <a:rPr lang="en-US" sz="2400" b="1" dirty="0">
                <a:solidFill>
                  <a:srgbClr val="FF0000"/>
                </a:solidFill>
              </a:rPr>
              <a:t>blanket</a:t>
            </a:r>
            <a:r>
              <a:rPr lang="en-US" sz="2400" dirty="0"/>
              <a:t> of </a:t>
            </a:r>
            <a:r>
              <a:rPr lang="en-US" sz="2400" b="1" dirty="0">
                <a:solidFill>
                  <a:srgbClr val="FF0000"/>
                </a:solidFill>
              </a:rPr>
              <a:t>fine-grained</a:t>
            </a:r>
            <a:r>
              <a:rPr lang="en-US" sz="2400" dirty="0"/>
              <a:t> sediments deposited by the wind.</a:t>
            </a:r>
          </a:p>
          <a:p>
            <a:pPr eaLnBrk="1" hangingPunct="1">
              <a:defRPr/>
            </a:pPr>
            <a:r>
              <a:rPr lang="en-US" sz="2400" dirty="0"/>
              <a:t>Extremely </a:t>
            </a:r>
            <a:r>
              <a:rPr lang="en-US" sz="2400" b="1" dirty="0">
                <a:solidFill>
                  <a:srgbClr val="FF0000"/>
                </a:solidFill>
              </a:rPr>
              <a:t>fertile</a:t>
            </a:r>
            <a:r>
              <a:rPr lang="en-US" sz="2400" dirty="0"/>
              <a:t> and provides excellent soil. </a:t>
            </a:r>
          </a:p>
          <a:p>
            <a:pPr eaLnBrk="1" hangingPunct="1">
              <a:defRPr/>
            </a:pPr>
            <a:r>
              <a:rPr lang="en-US" sz="2400" dirty="0"/>
              <a:t>Example: Midwestern United States- along the eastern border of the Mississippi River Valley.</a:t>
            </a:r>
          </a:p>
        </p:txBody>
      </p:sp>
      <p:pic>
        <p:nvPicPr>
          <p:cNvPr id="14340" name="Picture 8" descr="http://www.backyardnature.net/n/12/120429ls.jpg"/>
          <p:cNvPicPr>
            <a:picLocks noChangeAspect="1" noChangeArrowheads="1"/>
          </p:cNvPicPr>
          <p:nvPr/>
        </p:nvPicPr>
        <p:blipFill>
          <a:blip r:embed="rId2" cstate="print"/>
          <a:srcRect/>
          <a:stretch>
            <a:fillRect/>
          </a:stretch>
        </p:blipFill>
        <p:spPr bwMode="auto">
          <a:xfrm>
            <a:off x="1600200" y="3505200"/>
            <a:ext cx="6705600" cy="3048000"/>
          </a:xfrm>
          <a:prstGeom prst="rect">
            <a:avLst/>
          </a:prstGeom>
          <a:noFill/>
          <a:ln w="9525">
            <a:noFill/>
            <a:miter lim="800000"/>
            <a:headEnd/>
            <a:tailEnd/>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12291">
                                            <p:txEl>
                                              <p:pRg st="0" end="0"/>
                                            </p:txEl>
                                          </p:spTgt>
                                        </p:tgtEl>
                                        <p:attrNameLst>
                                          <p:attrName>style.visibility</p:attrName>
                                        </p:attrNameLst>
                                      </p:cBhvr>
                                      <p:to>
                                        <p:strVal val="visible"/>
                                      </p:to>
                                    </p:set>
                                    <p:animEffect transition="in" filter="barn(inVertical)">
                                      <p:cBhvr>
                                        <p:cTn id="7" dur="500"/>
                                        <p:tgtEl>
                                          <p:spTgt spid="12291">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nodeType="clickEffect">
                                  <p:stCondLst>
                                    <p:cond delay="0"/>
                                  </p:stCondLst>
                                  <p:childTnLst>
                                    <p:set>
                                      <p:cBhvr>
                                        <p:cTn id="11" dur="1" fill="hold">
                                          <p:stCondLst>
                                            <p:cond delay="0"/>
                                          </p:stCondLst>
                                        </p:cTn>
                                        <p:tgtEl>
                                          <p:spTgt spid="12291">
                                            <p:txEl>
                                              <p:pRg st="1" end="1"/>
                                            </p:txEl>
                                          </p:spTgt>
                                        </p:tgtEl>
                                        <p:attrNameLst>
                                          <p:attrName>style.visibility</p:attrName>
                                        </p:attrNameLst>
                                      </p:cBhvr>
                                      <p:to>
                                        <p:strVal val="visible"/>
                                      </p:to>
                                    </p:set>
                                    <p:animEffect transition="in" filter="barn(inVertical)">
                                      <p:cBhvr>
                                        <p:cTn id="12" dur="500"/>
                                        <p:tgtEl>
                                          <p:spTgt spid="12291">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6" presetClass="entr" presetSubtype="21" fill="hold" nodeType="clickEffect">
                                  <p:stCondLst>
                                    <p:cond delay="0"/>
                                  </p:stCondLst>
                                  <p:childTnLst>
                                    <p:set>
                                      <p:cBhvr>
                                        <p:cTn id="16" dur="1" fill="hold">
                                          <p:stCondLst>
                                            <p:cond delay="0"/>
                                          </p:stCondLst>
                                        </p:cTn>
                                        <p:tgtEl>
                                          <p:spTgt spid="12291">
                                            <p:txEl>
                                              <p:pRg st="2" end="2"/>
                                            </p:txEl>
                                          </p:spTgt>
                                        </p:tgtEl>
                                        <p:attrNameLst>
                                          <p:attrName>style.visibility</p:attrName>
                                        </p:attrNameLst>
                                      </p:cBhvr>
                                      <p:to>
                                        <p:strVal val="visible"/>
                                      </p:to>
                                    </p:set>
                                    <p:animEffect transition="in" filter="barn(inVertical)">
                                      <p:cBhvr>
                                        <p:cTn id="17" dur="500"/>
                                        <p:tgtEl>
                                          <p:spTgt spid="12291">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eaLnBrk="1" hangingPunct="1">
              <a:defRPr/>
            </a:pPr>
            <a:r>
              <a:rPr lang="en-US" sz="5400" b="1" dirty="0"/>
              <a:t>REVIEW</a:t>
            </a:r>
          </a:p>
        </p:txBody>
      </p:sp>
      <p:sp>
        <p:nvSpPr>
          <p:cNvPr id="3" name="Content Placeholder 2"/>
          <p:cNvSpPr>
            <a:spLocks noGrp="1"/>
          </p:cNvSpPr>
          <p:nvPr>
            <p:ph idx="1"/>
          </p:nvPr>
        </p:nvSpPr>
        <p:spPr>
          <a:xfrm>
            <a:off x="1435608" y="1752600"/>
            <a:ext cx="3669792" cy="4495800"/>
          </a:xfrm>
        </p:spPr>
        <p:txBody>
          <a:bodyPr/>
          <a:lstStyle/>
          <a:p>
            <a:pPr eaLnBrk="1" hangingPunct="1">
              <a:buNone/>
              <a:defRPr/>
            </a:pPr>
            <a:r>
              <a:rPr lang="en-US" dirty="0"/>
              <a:t>What kind of dune?</a:t>
            </a:r>
          </a:p>
          <a:p>
            <a:pPr marL="596646" indent="-514350" eaLnBrk="1" hangingPunct="1">
              <a:buAutoNum type="alphaUcPeriod"/>
              <a:defRPr/>
            </a:pPr>
            <a:r>
              <a:rPr lang="en-US" dirty="0"/>
              <a:t>Transverse</a:t>
            </a:r>
          </a:p>
          <a:p>
            <a:pPr marL="596646" indent="-514350" eaLnBrk="1" hangingPunct="1">
              <a:buAutoNum type="alphaUcPeriod"/>
              <a:defRPr/>
            </a:pPr>
            <a:r>
              <a:rPr lang="en-US" dirty="0"/>
              <a:t>Longitudinal</a:t>
            </a:r>
          </a:p>
          <a:p>
            <a:pPr marL="596646" indent="-514350" eaLnBrk="1" hangingPunct="1">
              <a:buAutoNum type="alphaUcPeriod"/>
              <a:defRPr/>
            </a:pPr>
            <a:r>
              <a:rPr lang="en-US" dirty="0"/>
              <a:t>Parabolic</a:t>
            </a:r>
          </a:p>
          <a:p>
            <a:pPr marL="596646" indent="-514350" eaLnBrk="1" hangingPunct="1">
              <a:buAutoNum type="alphaUcPeriod"/>
              <a:defRPr/>
            </a:pPr>
            <a:r>
              <a:rPr lang="en-US" dirty="0" err="1"/>
              <a:t>Barchan</a:t>
            </a:r>
            <a:endParaRPr lang="en-US" dirty="0"/>
          </a:p>
          <a:p>
            <a:pPr marL="596646" indent="-514350" eaLnBrk="1" hangingPunct="1">
              <a:buAutoNum type="alphaUcPeriod"/>
              <a:defRPr/>
            </a:pPr>
            <a:endParaRPr lang="en-US" dirty="0"/>
          </a:p>
        </p:txBody>
      </p:sp>
      <p:pic>
        <p:nvPicPr>
          <p:cNvPr id="5" name="Picture 5"/>
          <p:cNvPicPr>
            <a:picLocks noChangeAspect="1" noChangeArrowheads="1"/>
          </p:cNvPicPr>
          <p:nvPr/>
        </p:nvPicPr>
        <p:blipFill>
          <a:blip r:embed="rId2" cstate="print"/>
          <a:srcRect/>
          <a:stretch>
            <a:fillRect/>
          </a:stretch>
        </p:blipFill>
        <p:spPr bwMode="auto">
          <a:xfrm>
            <a:off x="4648200" y="2590800"/>
            <a:ext cx="4295775" cy="2276475"/>
          </a:xfrm>
          <a:prstGeom prst="rect">
            <a:avLst/>
          </a:prstGeom>
          <a:noFill/>
          <a:ln w="9525">
            <a:noFill/>
            <a:miter lim="800000"/>
            <a:headEnd/>
            <a:tailEnd/>
          </a:ln>
        </p:spPr>
      </p:pic>
      <p:sp>
        <p:nvSpPr>
          <p:cNvPr id="4" name="Rectangle 3"/>
          <p:cNvSpPr/>
          <p:nvPr/>
        </p:nvSpPr>
        <p:spPr>
          <a:xfrm>
            <a:off x="1295400" y="4038600"/>
            <a:ext cx="2743200" cy="609600"/>
          </a:xfrm>
          <a:prstGeom prst="rect">
            <a:avLst/>
          </a:prstGeom>
          <a:noFill/>
          <a:ln w="38100">
            <a:solidFill>
              <a:srgbClr val="FF0000"/>
            </a:solidFill>
          </a:ln>
        </p:spPr>
        <p:style>
          <a:lnRef idx="2">
            <a:schemeClr val="accent2"/>
          </a:lnRef>
          <a:fillRef idx="1">
            <a:schemeClr val="lt1"/>
          </a:fillRef>
          <a:effectRef idx="0">
            <a:schemeClr val="accent2"/>
          </a:effectRef>
          <a:fontRef idx="minor">
            <a:schemeClr val="dk1"/>
          </a:fontRef>
        </p:style>
        <p:txBody>
          <a:bodyPr rtlCol="0" anchor="ctr"/>
          <a:lstStyle/>
          <a:p>
            <a:pPr algn="ctr"/>
            <a:endParaRPr lang="en-US"/>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5400" b="1" dirty="0"/>
              <a:t>SAND DUNE LAB</a:t>
            </a:r>
          </a:p>
        </p:txBody>
      </p:sp>
      <p:sp>
        <p:nvSpPr>
          <p:cNvPr id="3" name="Content Placeholder 2"/>
          <p:cNvSpPr>
            <a:spLocks noGrp="1"/>
          </p:cNvSpPr>
          <p:nvPr>
            <p:ph idx="1"/>
          </p:nvPr>
        </p:nvSpPr>
        <p:spPr/>
        <p:txBody>
          <a:bodyPr>
            <a:normAutofit fontScale="92500" lnSpcReduction="10000"/>
          </a:bodyPr>
          <a:lstStyle/>
          <a:p>
            <a:r>
              <a:rPr lang="en-US" dirty="0"/>
              <a:t>Erosion is the process by which materials of Earth's surface are broken down and carried away by natural agents, such as wind and water.  </a:t>
            </a:r>
          </a:p>
          <a:p>
            <a:r>
              <a:rPr lang="en-US" dirty="0"/>
              <a:t>Where sand is present and winds are strong and blow, hills of loose sand called </a:t>
            </a:r>
            <a:r>
              <a:rPr lang="en-US" b="1" dirty="0"/>
              <a:t>sand dunes</a:t>
            </a:r>
            <a:r>
              <a:rPr lang="en-US" dirty="0"/>
              <a:t> are formed. </a:t>
            </a:r>
          </a:p>
          <a:p>
            <a:r>
              <a:rPr lang="en-US" dirty="0"/>
              <a:t>The type of sand dune formed depends on the wind speed and direction, vegetation cover and type of sand.  </a:t>
            </a:r>
          </a:p>
        </p:txBody>
      </p:sp>
    </p:spTree>
    <p:extLst>
      <p:ext uri="{BB962C8B-B14F-4D97-AF65-F5344CB8AC3E}">
        <p14:creationId xmlns:p14="http://schemas.microsoft.com/office/powerpoint/2010/main" val="15178708"/>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5400" b="1" dirty="0"/>
              <a:t>SAND DUNE LAB</a:t>
            </a:r>
          </a:p>
        </p:txBody>
      </p:sp>
      <p:sp>
        <p:nvSpPr>
          <p:cNvPr id="3" name="Content Placeholder 2"/>
          <p:cNvSpPr>
            <a:spLocks noGrp="1"/>
          </p:cNvSpPr>
          <p:nvPr>
            <p:ph idx="1"/>
          </p:nvPr>
        </p:nvSpPr>
        <p:spPr/>
        <p:txBody>
          <a:bodyPr>
            <a:normAutofit fontScale="92500" lnSpcReduction="20000"/>
          </a:bodyPr>
          <a:lstStyle/>
          <a:p>
            <a:r>
              <a:rPr lang="en-US" dirty="0"/>
              <a:t>Sand dunes can change size as well as migrate (move to another location). </a:t>
            </a:r>
          </a:p>
          <a:p>
            <a:r>
              <a:rPr lang="en-US" dirty="0"/>
              <a:t>Dunes in the Sahara desert can be over 800 feet (240 m) high. </a:t>
            </a:r>
          </a:p>
          <a:p>
            <a:r>
              <a:rPr lang="en-US" dirty="0"/>
              <a:t>Some dunes migrate as much as 100 feet (30 m) per year, depending on the speed and duration of the wind. Faster winds and consistent winds cause higher dunes and farther migrations.  </a:t>
            </a:r>
          </a:p>
          <a:p>
            <a:r>
              <a:rPr lang="en-US" dirty="0"/>
              <a:t>The following table summarizes each type of dune:</a:t>
            </a:r>
          </a:p>
        </p:txBody>
      </p:sp>
    </p:spTree>
    <p:extLst>
      <p:ext uri="{BB962C8B-B14F-4D97-AF65-F5344CB8AC3E}">
        <p14:creationId xmlns:p14="http://schemas.microsoft.com/office/powerpoint/2010/main" val="748385577"/>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5400" b="1" dirty="0"/>
              <a:t>SAND DUNE LAB</a:t>
            </a:r>
          </a:p>
        </p:txBody>
      </p:sp>
      <p:pic>
        <p:nvPicPr>
          <p:cNvPr id="4" name="Picture 3"/>
          <p:cNvPicPr>
            <a:picLocks noChangeAspect="1"/>
          </p:cNvPicPr>
          <p:nvPr/>
        </p:nvPicPr>
        <p:blipFill>
          <a:blip r:embed="rId2"/>
          <a:stretch>
            <a:fillRect/>
          </a:stretch>
        </p:blipFill>
        <p:spPr>
          <a:xfrm>
            <a:off x="1338262" y="1809750"/>
            <a:ext cx="7494662" cy="3752850"/>
          </a:xfrm>
          <a:prstGeom prst="rect">
            <a:avLst/>
          </a:prstGeom>
        </p:spPr>
      </p:pic>
    </p:spTree>
    <p:extLst>
      <p:ext uri="{BB962C8B-B14F-4D97-AF65-F5344CB8AC3E}">
        <p14:creationId xmlns:p14="http://schemas.microsoft.com/office/powerpoint/2010/main" val="2151189427"/>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5400" b="1" dirty="0"/>
              <a:t>SAND DUNE LAB</a:t>
            </a:r>
          </a:p>
        </p:txBody>
      </p:sp>
      <p:sp>
        <p:nvSpPr>
          <p:cNvPr id="3" name="Content Placeholder 2"/>
          <p:cNvSpPr>
            <a:spLocks noGrp="1"/>
          </p:cNvSpPr>
          <p:nvPr>
            <p:ph idx="1"/>
          </p:nvPr>
        </p:nvSpPr>
        <p:spPr/>
        <p:txBody>
          <a:bodyPr>
            <a:normAutofit/>
          </a:bodyPr>
          <a:lstStyle/>
          <a:p>
            <a:r>
              <a:rPr lang="en-US" b="1" dirty="0"/>
              <a:t>Purpose:  </a:t>
            </a:r>
            <a:r>
              <a:rPr lang="en-US" dirty="0"/>
              <a:t>To discover how wind erosion shapes Earth’s surface &amp; creates landforms.</a:t>
            </a:r>
          </a:p>
          <a:p>
            <a:r>
              <a:rPr lang="en-US" b="1" dirty="0"/>
              <a:t>Materials:</a:t>
            </a:r>
            <a:endParaRPr lang="en-US" dirty="0"/>
          </a:p>
          <a:p>
            <a:pPr lvl="1"/>
            <a:r>
              <a:rPr lang="en-US" dirty="0"/>
              <a:t>Dry sand</a:t>
            </a:r>
          </a:p>
          <a:p>
            <a:pPr lvl="1"/>
            <a:r>
              <a:rPr lang="en-US" dirty="0"/>
              <a:t>Pan with clear lid with holes cut in the top</a:t>
            </a:r>
          </a:p>
          <a:p>
            <a:pPr lvl="1"/>
            <a:r>
              <a:rPr lang="en-US" dirty="0"/>
              <a:t>Straws </a:t>
            </a:r>
          </a:p>
          <a:p>
            <a:pPr lvl="1"/>
            <a:r>
              <a:rPr lang="en-US" dirty="0"/>
              <a:t>Moss</a:t>
            </a:r>
          </a:p>
        </p:txBody>
      </p:sp>
    </p:spTree>
    <p:extLst>
      <p:ext uri="{BB962C8B-B14F-4D97-AF65-F5344CB8AC3E}">
        <p14:creationId xmlns:p14="http://schemas.microsoft.com/office/powerpoint/2010/main" val="2082428288"/>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445440" y="152400"/>
            <a:ext cx="7498080" cy="1143000"/>
          </a:xfrm>
        </p:spPr>
        <p:txBody>
          <a:bodyPr>
            <a:normAutofit/>
          </a:bodyPr>
          <a:lstStyle/>
          <a:p>
            <a:r>
              <a:rPr lang="en-US" sz="5400" b="1" dirty="0"/>
              <a:t>SAND DUNE LAB</a:t>
            </a:r>
          </a:p>
        </p:txBody>
      </p:sp>
      <p:sp>
        <p:nvSpPr>
          <p:cNvPr id="3" name="Content Placeholder 2"/>
          <p:cNvSpPr>
            <a:spLocks noGrp="1"/>
          </p:cNvSpPr>
          <p:nvPr>
            <p:ph idx="1"/>
          </p:nvPr>
        </p:nvSpPr>
        <p:spPr>
          <a:xfrm>
            <a:off x="1445440" y="2057400"/>
            <a:ext cx="7498080" cy="4800600"/>
          </a:xfrm>
        </p:spPr>
        <p:txBody>
          <a:bodyPr>
            <a:normAutofit fontScale="92500" lnSpcReduction="20000"/>
          </a:bodyPr>
          <a:lstStyle/>
          <a:p>
            <a:pPr marL="82296" indent="0">
              <a:buNone/>
            </a:pPr>
            <a:r>
              <a:rPr lang="en-US" b="1" dirty="0"/>
              <a:t>Procedure:</a:t>
            </a:r>
            <a:endParaRPr lang="en-US" dirty="0"/>
          </a:p>
          <a:p>
            <a:pPr marL="596646" lvl="0" indent="-514350">
              <a:buAutoNum type="arabicPeriod"/>
            </a:pPr>
            <a:r>
              <a:rPr lang="en-US" dirty="0"/>
              <a:t>Pour sand into aluminum pan and spread out level.</a:t>
            </a:r>
          </a:p>
          <a:p>
            <a:pPr marL="596646" lvl="0" indent="-514350">
              <a:buAutoNum type="arabicPeriod"/>
            </a:pPr>
            <a:r>
              <a:rPr lang="en-US" dirty="0"/>
              <a:t>Put plastic lid over the pan.</a:t>
            </a:r>
          </a:p>
          <a:p>
            <a:pPr marL="596646" lvl="0" indent="-514350">
              <a:buAutoNum type="arabicPeriod"/>
            </a:pPr>
            <a:r>
              <a:rPr lang="en-US" dirty="0"/>
              <a:t>Try to create AT LEAST THREE of the different dune types by blowing through the straws inserted in the holes at different locations to simulate winds from different directions.  Use the moss to create parabolic dunes.</a:t>
            </a:r>
          </a:p>
          <a:p>
            <a:pPr marL="596646" lvl="0" indent="-514350">
              <a:buAutoNum type="arabicPeriod"/>
            </a:pPr>
            <a:r>
              <a:rPr lang="en-US" dirty="0"/>
              <a:t>NOTE:  Blow ONLY – do NOT inhale!</a:t>
            </a:r>
          </a:p>
          <a:p>
            <a:endParaRPr lang="en-US" dirty="0"/>
          </a:p>
        </p:txBody>
      </p:sp>
      <p:sp>
        <p:nvSpPr>
          <p:cNvPr id="4" name="Rectangle 1"/>
          <p:cNvSpPr>
            <a:spLocks noChangeArrowheads="1"/>
          </p:cNvSpPr>
          <p:nvPr/>
        </p:nvSpPr>
        <p:spPr bwMode="auto">
          <a:xfrm>
            <a:off x="0" y="0"/>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US"/>
          </a:p>
        </p:txBody>
      </p:sp>
      <p:sp>
        <p:nvSpPr>
          <p:cNvPr id="5" name="Rectangle 2"/>
          <p:cNvSpPr>
            <a:spLocks noChangeArrowheads="1"/>
          </p:cNvSpPr>
          <p:nvPr/>
        </p:nvSpPr>
        <p:spPr bwMode="auto">
          <a:xfrm>
            <a:off x="152400" y="152400"/>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US"/>
          </a:p>
        </p:txBody>
      </p:sp>
      <p:pic>
        <p:nvPicPr>
          <p:cNvPr id="6" name="Picture 5"/>
          <p:cNvPicPr>
            <a:picLocks noChangeAspect="1"/>
          </p:cNvPicPr>
          <p:nvPr/>
        </p:nvPicPr>
        <p:blipFill>
          <a:blip r:embed="rId2"/>
          <a:stretch>
            <a:fillRect/>
          </a:stretch>
        </p:blipFill>
        <p:spPr>
          <a:xfrm>
            <a:off x="6929637" y="1066800"/>
            <a:ext cx="2036006" cy="1414232"/>
          </a:xfrm>
          <a:prstGeom prst="rect">
            <a:avLst/>
          </a:prstGeom>
        </p:spPr>
      </p:pic>
    </p:spTree>
    <p:extLst>
      <p:ext uri="{BB962C8B-B14F-4D97-AF65-F5344CB8AC3E}">
        <p14:creationId xmlns:p14="http://schemas.microsoft.com/office/powerpoint/2010/main" val="3602629167"/>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219200" y="0"/>
            <a:ext cx="7498080" cy="1143000"/>
          </a:xfrm>
        </p:spPr>
        <p:txBody>
          <a:bodyPr>
            <a:normAutofit/>
          </a:bodyPr>
          <a:lstStyle/>
          <a:p>
            <a:r>
              <a:rPr lang="en-US" sz="5400" b="1" dirty="0"/>
              <a:t>SAND DUNE LAB</a:t>
            </a:r>
          </a:p>
        </p:txBody>
      </p:sp>
      <p:pic>
        <p:nvPicPr>
          <p:cNvPr id="4" name="Picture 3"/>
          <p:cNvPicPr>
            <a:picLocks noChangeAspect="1"/>
          </p:cNvPicPr>
          <p:nvPr/>
        </p:nvPicPr>
        <p:blipFill>
          <a:blip r:embed="rId2"/>
          <a:stretch>
            <a:fillRect/>
          </a:stretch>
        </p:blipFill>
        <p:spPr>
          <a:xfrm>
            <a:off x="2209800" y="1143000"/>
            <a:ext cx="6162675" cy="5781675"/>
          </a:xfrm>
          <a:prstGeom prst="rect">
            <a:avLst/>
          </a:prstGeom>
        </p:spPr>
      </p:pic>
    </p:spTree>
    <p:extLst>
      <p:ext uri="{BB962C8B-B14F-4D97-AF65-F5344CB8AC3E}">
        <p14:creationId xmlns:p14="http://schemas.microsoft.com/office/powerpoint/2010/main" val="4133050116"/>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5400" b="1" dirty="0"/>
              <a:t>SAND DUNE LAB</a:t>
            </a:r>
          </a:p>
        </p:txBody>
      </p:sp>
      <p:sp>
        <p:nvSpPr>
          <p:cNvPr id="3" name="Content Placeholder 2"/>
          <p:cNvSpPr>
            <a:spLocks noGrp="1"/>
          </p:cNvSpPr>
          <p:nvPr>
            <p:ph idx="1"/>
          </p:nvPr>
        </p:nvSpPr>
        <p:spPr/>
        <p:txBody>
          <a:bodyPr/>
          <a:lstStyle/>
          <a:p>
            <a:pPr marL="82296" indent="0">
              <a:buNone/>
            </a:pPr>
            <a:r>
              <a:rPr lang="en-US" b="1" dirty="0"/>
              <a:t>Analysis:</a:t>
            </a:r>
            <a:endParaRPr lang="en-US" dirty="0"/>
          </a:p>
          <a:p>
            <a:pPr marL="596646" lvl="0" indent="-514350">
              <a:buAutoNum type="arabicPeriod"/>
            </a:pPr>
            <a:r>
              <a:rPr lang="en-US" dirty="0"/>
              <a:t>How did wind speed, wind direction and vegetation affect the type of dunes that formed?</a:t>
            </a:r>
          </a:p>
          <a:p>
            <a:pPr marL="596646" lvl="0" indent="-514350">
              <a:buAutoNum type="arabicPeriod"/>
            </a:pPr>
            <a:r>
              <a:rPr lang="en-US" dirty="0"/>
              <a:t>How could what you learned in this lab help preserve dunes along the Georgia coast?</a:t>
            </a:r>
          </a:p>
          <a:p>
            <a:endParaRPr lang="en-US" dirty="0"/>
          </a:p>
        </p:txBody>
      </p:sp>
    </p:spTree>
    <p:extLst>
      <p:ext uri="{BB962C8B-B14F-4D97-AF65-F5344CB8AC3E}">
        <p14:creationId xmlns:p14="http://schemas.microsoft.com/office/powerpoint/2010/main" val="1129515666"/>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5400" b="1" dirty="0"/>
              <a:t>TO DO</a:t>
            </a:r>
          </a:p>
        </p:txBody>
      </p:sp>
      <p:sp>
        <p:nvSpPr>
          <p:cNvPr id="3" name="Content Placeholder 2"/>
          <p:cNvSpPr>
            <a:spLocks noGrp="1"/>
          </p:cNvSpPr>
          <p:nvPr>
            <p:ph idx="1"/>
          </p:nvPr>
        </p:nvSpPr>
        <p:spPr/>
        <p:txBody>
          <a:bodyPr/>
          <a:lstStyle/>
          <a:p>
            <a:r>
              <a:rPr lang="en-US" dirty="0"/>
              <a:t>Do at least three sand dune types.</a:t>
            </a:r>
          </a:p>
          <a:p>
            <a:r>
              <a:rPr lang="en-US" dirty="0"/>
              <a:t>Review #29 is due tomorrow.</a:t>
            </a:r>
          </a:p>
        </p:txBody>
      </p:sp>
    </p:spTree>
    <p:extLst>
      <p:ext uri="{BB962C8B-B14F-4D97-AF65-F5344CB8AC3E}">
        <p14:creationId xmlns:p14="http://schemas.microsoft.com/office/powerpoint/2010/main" val="169543401"/>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Solstice">
  <a:themeElements>
    <a:clrScheme name="Flow">
      <a:dk1>
        <a:sysClr val="windowText" lastClr="000000"/>
      </a:dk1>
      <a:lt1>
        <a:sysClr val="window" lastClr="FFFFFF"/>
      </a:lt1>
      <a:dk2>
        <a:srgbClr val="04617B"/>
      </a:dk2>
      <a:lt2>
        <a:srgbClr val="DBF5F9"/>
      </a:lt2>
      <a:accent1>
        <a:srgbClr val="0F6FC6"/>
      </a:accent1>
      <a:accent2>
        <a:srgbClr val="009DD9"/>
      </a:accent2>
      <a:accent3>
        <a:srgbClr val="0BD0D9"/>
      </a:accent3>
      <a:accent4>
        <a:srgbClr val="10CF9B"/>
      </a:accent4>
      <a:accent5>
        <a:srgbClr val="7CCA62"/>
      </a:accent5>
      <a:accent6>
        <a:srgbClr val="A5C249"/>
      </a:accent6>
      <a:hlink>
        <a:srgbClr val="E2D700"/>
      </a:hlink>
      <a:folHlink>
        <a:srgbClr val="85DFD0"/>
      </a:folHlink>
    </a:clrScheme>
    <a:fontScheme name="Solstice">
      <a:majorFont>
        <a:latin typeface="Gill Sans MT"/>
        <a:ea typeface=""/>
        <a:cs typeface=""/>
        <a:font script="Grek" typeface="Corbel"/>
        <a:font script="Cyrl" typeface="Corbel"/>
        <a:font script="Jpan" typeface="HGｺﾞｼｯｸE"/>
        <a:font script="Hang" typeface="휴먼매직체"/>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ajorFont>
      <a:minorFont>
        <a:latin typeface="Gill Sans MT"/>
        <a:ea typeface=""/>
        <a:cs typeface=""/>
        <a:font script="Grek" typeface="Corbel"/>
        <a:font script="Cyrl" typeface="Corbel"/>
        <a:font script="Jpan" typeface="HGｺﾞｼｯｸE"/>
        <a:font script="Hang" typeface="HY엽서L"/>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inorFont>
    </a:fontScheme>
    <a:fmtScheme name="Solstice">
      <a:fillStyleLst>
        <a:solidFill>
          <a:schemeClr val="phClr"/>
        </a:solidFill>
        <a:gradFill rotWithShape="1">
          <a:gsLst>
            <a:gs pos="0">
              <a:schemeClr val="phClr">
                <a:tint val="35000"/>
                <a:satMod val="253000"/>
              </a:schemeClr>
            </a:gs>
            <a:gs pos="50000">
              <a:schemeClr val="phClr">
                <a:tint val="42000"/>
                <a:satMod val="255000"/>
              </a:schemeClr>
            </a:gs>
            <a:gs pos="97000">
              <a:schemeClr val="phClr">
                <a:tint val="53000"/>
                <a:satMod val="260000"/>
              </a:schemeClr>
            </a:gs>
            <a:gs pos="100000">
              <a:schemeClr val="phClr">
                <a:tint val="56000"/>
                <a:satMod val="275000"/>
              </a:schemeClr>
            </a:gs>
          </a:gsLst>
          <a:path path="circle">
            <a:fillToRect l="50000" t="50000" r="50000" b="50000"/>
          </a:path>
        </a:gradFill>
        <a:gradFill rotWithShape="1">
          <a:gsLst>
            <a:gs pos="0">
              <a:schemeClr val="phClr">
                <a:tint val="92000"/>
                <a:satMod val="170000"/>
              </a:schemeClr>
            </a:gs>
            <a:gs pos="15000">
              <a:schemeClr val="phClr">
                <a:tint val="92000"/>
                <a:shade val="99000"/>
                <a:satMod val="170000"/>
              </a:schemeClr>
            </a:gs>
            <a:gs pos="62000">
              <a:schemeClr val="phClr">
                <a:tint val="96000"/>
                <a:shade val="80000"/>
                <a:satMod val="170000"/>
              </a:schemeClr>
            </a:gs>
            <a:gs pos="97000">
              <a:schemeClr val="phClr">
                <a:tint val="98000"/>
                <a:shade val="63000"/>
                <a:satMod val="170000"/>
              </a:schemeClr>
            </a:gs>
            <a:gs pos="100000">
              <a:schemeClr val="phClr">
                <a:shade val="62000"/>
                <a:satMod val="170000"/>
              </a:schemeClr>
            </a:gs>
          </a:gsLst>
          <a:path path="circle">
            <a:fillToRect l="50000" t="50000" r="50000" b="50000"/>
          </a:path>
        </a:gradFill>
      </a:fillStyleLst>
      <a:lnStyleLst>
        <a:ln w="9525" cap="flat" cmpd="sng" algn="ctr">
          <a:solidFill>
            <a:schemeClr val="phClr"/>
          </a:solidFill>
          <a:prstDash val="solid"/>
        </a:ln>
        <a:ln w="25400" cap="flat" cmpd="sng" algn="ctr">
          <a:solidFill>
            <a:schemeClr val="phClr"/>
          </a:solidFill>
          <a:prstDash val="solid"/>
        </a:ln>
        <a:ln w="25400" cap="flat" cmpd="sng" algn="ctr">
          <a:solidFill>
            <a:schemeClr val="phClr"/>
          </a:solidFill>
          <a:prstDash val="solid"/>
        </a:ln>
      </a:lnStyleLst>
      <a:effectStyleLst>
        <a:effectStyle>
          <a:effectLst>
            <a:outerShdw blurRad="63500" dist="25400" dir="5400000" rotWithShape="0">
              <a:srgbClr val="000000">
                <a:alpha val="43137"/>
              </a:srgbClr>
            </a:outerShdw>
          </a:effectLst>
        </a:effectStyle>
        <a:effectStyle>
          <a:effectLst>
            <a:outerShdw blurRad="63500" dist="25400" dir="5400000" rotWithShape="0">
              <a:srgbClr val="000000">
                <a:alpha val="43137"/>
              </a:srgbClr>
            </a:outerShdw>
          </a:effectLst>
          <a:scene3d>
            <a:camera prst="orthographicFront" fov="0">
              <a:rot lat="0" lon="0" rev="0"/>
            </a:camera>
            <a:lightRig rig="brightRoom" dir="tl">
              <a:rot lat="0" lon="0" rev="8700000"/>
            </a:lightRig>
          </a:scene3d>
          <a:sp3d contourW="12700">
            <a:bevelT w="0" h="0"/>
            <a:contourClr>
              <a:schemeClr val="phClr">
                <a:shade val="80000"/>
              </a:schemeClr>
            </a:contourClr>
          </a:sp3d>
        </a:effectStyle>
        <a:effectStyle>
          <a:effectLst>
            <a:outerShdw blurRad="63500" dist="25400" dir="5400000" rotWithShape="0">
              <a:srgbClr val="000000">
                <a:alpha val="43137"/>
              </a:srgbClr>
            </a:outerShdw>
          </a:effectLst>
          <a:scene3d>
            <a:camera prst="orthographicFront" fov="0">
              <a:rot lat="0" lon="0" rev="0"/>
            </a:camera>
            <a:lightRig rig="brightRoom" dir="tl">
              <a:rot lat="0" lon="0" rev="5400000"/>
            </a:lightRig>
          </a:scene3d>
          <a:sp3d contourW="12700">
            <a:bevelT w="25400" h="50800" prst="angle"/>
            <a:contourClr>
              <a:schemeClr val="phClr"/>
            </a:contourClr>
          </a:sp3d>
        </a:effectStyle>
      </a:effectStyleLst>
      <a:bgFillStyleLst>
        <a:solidFill>
          <a:schemeClr val="phClr"/>
        </a:solidFill>
        <a:gradFill rotWithShape="1">
          <a:gsLst>
            <a:gs pos="0">
              <a:schemeClr val="phClr">
                <a:tint val="60000"/>
                <a:satMod val="355000"/>
              </a:schemeClr>
            </a:gs>
            <a:gs pos="40000">
              <a:schemeClr val="phClr">
                <a:tint val="85000"/>
                <a:satMod val="320000"/>
              </a:schemeClr>
            </a:gs>
            <a:gs pos="100000">
              <a:schemeClr val="phClr">
                <a:shade val="55000"/>
                <a:satMod val="300000"/>
              </a:schemeClr>
            </a:gs>
          </a:gsLst>
          <a:path path="circle">
            <a:fillToRect l="-24500" t="-20000" r="124500" b="120000"/>
          </a:path>
        </a:gradFill>
        <a:blipFill>
          <a:blip xmlns:r="http://schemas.openxmlformats.org/officeDocument/2006/relationships" r:embed="rId1">
            <a:duotone>
              <a:schemeClr val="phClr">
                <a:shade val="9000"/>
                <a:satMod val="300000"/>
              </a:schemeClr>
              <a:schemeClr val="phClr">
                <a:tint val="90000"/>
                <a:satMod val="225000"/>
              </a:schemeClr>
            </a:duotone>
          </a:blip>
          <a:tile tx="0" ty="0" sx="90000" sy="90000" flip="xy" algn="tl"/>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Solstice</Template>
  <TotalTime>2276</TotalTime>
  <Words>817</Words>
  <Application>Microsoft Office PowerPoint</Application>
  <PresentationFormat>On-screen Show (4:3)</PresentationFormat>
  <Paragraphs>111</Paragraphs>
  <Slides>24</Slides>
  <Notes>0</Notes>
  <HiddenSlides>0</HiddenSlides>
  <MMClips>0</MMClips>
  <ScaleCrop>false</ScaleCrop>
  <HeadingPairs>
    <vt:vector size="4" baseType="variant">
      <vt:variant>
        <vt:lpstr>Theme</vt:lpstr>
      </vt:variant>
      <vt:variant>
        <vt:i4>1</vt:i4>
      </vt:variant>
      <vt:variant>
        <vt:lpstr>Slide Titles</vt:lpstr>
      </vt:variant>
      <vt:variant>
        <vt:i4>24</vt:i4>
      </vt:variant>
    </vt:vector>
  </HeadingPairs>
  <TitlesOfParts>
    <vt:vector size="25" baseType="lpstr">
      <vt:lpstr>Solstice</vt:lpstr>
      <vt:lpstr>REVIEW</vt:lpstr>
      <vt:lpstr>WIND EROSION AND LANDFORMS</vt:lpstr>
      <vt:lpstr>WIND DEPOSITION</vt:lpstr>
      <vt:lpstr>WIND DUNES</vt:lpstr>
      <vt:lpstr>DUNE SHAPES</vt:lpstr>
      <vt:lpstr>BARCHAN DUNES</vt:lpstr>
      <vt:lpstr>PARABOLIC DUNES</vt:lpstr>
      <vt:lpstr>TRANSVERSE DUNES</vt:lpstr>
      <vt:lpstr>LONGITUDINAL DUNES</vt:lpstr>
      <vt:lpstr>STAR DUNES</vt:lpstr>
      <vt:lpstr>DUNES TRIANGLE  </vt:lpstr>
      <vt:lpstr>DUNE CONCERNS</vt:lpstr>
      <vt:lpstr>DUNE CONCERNS</vt:lpstr>
      <vt:lpstr>DUNE MIGRATION</vt:lpstr>
      <vt:lpstr>LOESS</vt:lpstr>
      <vt:lpstr>REVIEW</vt:lpstr>
      <vt:lpstr>SAND DUNE LAB</vt:lpstr>
      <vt:lpstr>SAND DUNE LAB</vt:lpstr>
      <vt:lpstr>SAND DUNE LAB</vt:lpstr>
      <vt:lpstr>SAND DUNE LAB</vt:lpstr>
      <vt:lpstr>SAND DUNE LAB</vt:lpstr>
      <vt:lpstr>SAND DUNE LAB</vt:lpstr>
      <vt:lpstr>SAND DUNE LAB</vt:lpstr>
      <vt:lpstr>TO DO</vt:lpstr>
    </vt:vector>
  </TitlesOfParts>
  <Company>skyhigh.com</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Erosion</dc:title>
  <dc:creator>Nikki Lausi</dc:creator>
  <cp:lastModifiedBy>JCBOE</cp:lastModifiedBy>
  <cp:revision>75</cp:revision>
  <dcterms:created xsi:type="dcterms:W3CDTF">2009-10-16T12:40:50Z</dcterms:created>
  <dcterms:modified xsi:type="dcterms:W3CDTF">2016-11-10T12:06:07Z</dcterms:modified>
</cp:coreProperties>
</file>