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</p:sldMasterIdLst>
  <p:notesMasterIdLst>
    <p:notesMasterId r:id="rId18"/>
  </p:notesMasterIdLst>
  <p:sldIdLst>
    <p:sldId id="281" r:id="rId2"/>
    <p:sldId id="272" r:id="rId3"/>
    <p:sldId id="256" r:id="rId4"/>
    <p:sldId id="260" r:id="rId5"/>
    <p:sldId id="273" r:id="rId6"/>
    <p:sldId id="261" r:id="rId7"/>
    <p:sldId id="282" r:id="rId8"/>
    <p:sldId id="283" r:id="rId9"/>
    <p:sldId id="274" r:id="rId10"/>
    <p:sldId id="275" r:id="rId11"/>
    <p:sldId id="276" r:id="rId12"/>
    <p:sldId id="284" r:id="rId13"/>
    <p:sldId id="278" r:id="rId14"/>
    <p:sldId id="277" r:id="rId15"/>
    <p:sldId id="280" r:id="rId16"/>
    <p:sldId id="285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18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83645" autoAdjust="0"/>
  </p:normalViewPr>
  <p:slideViewPr>
    <p:cSldViewPr>
      <p:cViewPr varScale="1">
        <p:scale>
          <a:sx n="84" d="100"/>
          <a:sy n="84" d="100"/>
        </p:scale>
        <p:origin x="11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79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379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79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79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8E16405-9159-0F41-BF33-6CB89EC1A5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98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F1A8C9-D9B1-7646-94D9-6BDB15E38271}" type="slidenum">
              <a:rPr lang="en-US"/>
              <a:pPr/>
              <a:t>3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B757DD-F1FB-F149-996C-8952C79EB534}" type="slidenum">
              <a:rPr lang="en-US"/>
              <a:pPr/>
              <a:t>4</a:t>
            </a:fld>
            <a:endParaRPr lang="en-US"/>
          </a:p>
        </p:txBody>
      </p:sp>
      <p:sp>
        <p:nvSpPr>
          <p:cNvPr id="3891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B757DD-F1FB-F149-996C-8952C79EB534}" type="slidenum">
              <a:rPr lang="en-US"/>
              <a:pPr/>
              <a:t>5</a:t>
            </a:fld>
            <a:endParaRPr lang="en-US"/>
          </a:p>
        </p:txBody>
      </p:sp>
      <p:sp>
        <p:nvSpPr>
          <p:cNvPr id="3891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51CDF0-6269-EA4E-A42C-C9ADFC41000A}" type="slidenum">
              <a:rPr lang="en-US"/>
              <a:pPr/>
              <a:t>6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51CDF0-6269-EA4E-A42C-C9ADFC41000A}" type="slidenum">
              <a:rPr lang="en-US"/>
              <a:pPr/>
              <a:t>7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C233F-0C57-B049-AFFB-C7ED44A09B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0616-2BE0-6945-AA43-E3B1B52D4B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4CDE1-4526-B841-BDD9-55D27624F7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03AA-2051-C543-ADD0-BE02D52F4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B15C-3A2F-FF46-9BE1-0BFF4762B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6646-D0E6-7948-9223-DED25FB89B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D45F-352C-644F-986C-5E3DB0E491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B465-2BDE-1549-9C89-4A360FA03A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9E3864-0123-A441-9191-116F3AD44C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8252-63C9-5B4C-A2C8-DB4279B96B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0847-8F0E-6F4A-91CE-37F5D180C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39F22B3-243B-4C46-A228-30C60E0F4F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2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86AF209-F935-1C44-8DEF-A814FF867B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6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Turn in Review #3</a:t>
            </a:r>
          </a:p>
          <a:p>
            <a:r>
              <a:rPr lang="en-US" sz="2800" dirty="0"/>
              <a:t>Pick up notes and Review #4.</a:t>
            </a:r>
          </a:p>
        </p:txBody>
      </p:sp>
    </p:spTree>
    <p:extLst>
      <p:ext uri="{BB962C8B-B14F-4D97-AF65-F5344CB8AC3E}">
        <p14:creationId xmlns:p14="http://schemas.microsoft.com/office/powerpoint/2010/main" val="1093583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4419600" cy="41148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b="1" dirty="0"/>
              <a:t>What era:</a:t>
            </a:r>
          </a:p>
          <a:p>
            <a:r>
              <a:rPr lang="en-US" sz="2800" dirty="0"/>
              <a:t>Was the age of fish?</a:t>
            </a:r>
          </a:p>
          <a:p>
            <a:r>
              <a:rPr lang="en-US" sz="2800" dirty="0"/>
              <a:t>Did humans appear?</a:t>
            </a:r>
          </a:p>
          <a:p>
            <a:r>
              <a:rPr lang="en-US" sz="2800" dirty="0"/>
              <a:t>Did flowers appear?</a:t>
            </a:r>
          </a:p>
          <a:p>
            <a:r>
              <a:rPr lang="en-US" sz="2800" dirty="0"/>
              <a:t>Did dinosaurs go extinct?</a:t>
            </a:r>
          </a:p>
          <a:p>
            <a:r>
              <a:rPr lang="en-US" sz="2800" dirty="0"/>
              <a:t>Did Pangaea form?</a:t>
            </a:r>
          </a:p>
          <a:p>
            <a:r>
              <a:rPr lang="en-US" sz="2800" dirty="0"/>
              <a:t>Did the greatest extinction occur?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457200"/>
            <a:ext cx="3316224" cy="6053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5288340"/>
            <a:ext cx="4267200" cy="1200328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You need to know the answers to all these questions for your unit test!</a:t>
            </a:r>
          </a:p>
        </p:txBody>
      </p:sp>
    </p:spTree>
    <p:extLst>
      <p:ext uri="{BB962C8B-B14F-4D97-AF65-F5344CB8AC3E}">
        <p14:creationId xmlns:p14="http://schemas.microsoft.com/office/powerpoint/2010/main" val="23653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346835"/>
            <a:ext cx="4800600" cy="3128760"/>
          </a:xfrm>
        </p:spPr>
        <p:txBody>
          <a:bodyPr/>
          <a:lstStyle/>
          <a:p>
            <a:r>
              <a:rPr lang="en-US" b="1" dirty="0"/>
              <a:t>Index Fossils and Geologic Time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" y="4876800"/>
            <a:ext cx="7848600" cy="32004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SES4. </a:t>
            </a:r>
            <a:r>
              <a:rPr lang="en-US" sz="2400" dirty="0">
                <a:solidFill>
                  <a:schemeClr val="tx1"/>
                </a:solidFill>
              </a:rPr>
              <a:t>Students will understand how rock relationships and fossils are used to reconstruct the Earth’s past.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SES4e. </a:t>
            </a:r>
            <a:r>
              <a:rPr lang="en-US" sz="2400" dirty="0">
                <a:solidFill>
                  <a:schemeClr val="tx1"/>
                </a:solidFill>
              </a:rPr>
              <a:t>Use stratigraphic relationships to interpret major events in Earth history.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346835"/>
            <a:ext cx="3408528" cy="28546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1143000"/>
          </a:xfrm>
        </p:spPr>
        <p:txBody>
          <a:bodyPr/>
          <a:lstStyle/>
          <a:p>
            <a:r>
              <a:rPr lang="en-US" sz="5400" b="1" dirty="0"/>
              <a:t>SPECIAL FOSSILS</a:t>
            </a:r>
          </a:p>
        </p:txBody>
      </p:sp>
      <p:pic>
        <p:nvPicPr>
          <p:cNvPr id="11272" name="Picture 8" descr="trilo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752600"/>
            <a:ext cx="3352800" cy="4572000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886200" y="1828800"/>
            <a:ext cx="44958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Every fossil tells us something about the </a:t>
            </a:r>
            <a:r>
              <a:rPr lang="en-US" sz="2800" b="1" dirty="0">
                <a:solidFill>
                  <a:srgbClr val="FF0000"/>
                </a:solidFill>
              </a:rPr>
              <a:t>age of the rock</a:t>
            </a:r>
            <a:r>
              <a:rPr lang="en-US" sz="2800" dirty="0"/>
              <a:t> it's found in.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Some fossils that tell us more because they are found exclusively in rock layers of a </a:t>
            </a:r>
            <a:r>
              <a:rPr lang="en-US" sz="2800" b="1" dirty="0">
                <a:solidFill>
                  <a:srgbClr val="FF0000"/>
                </a:solidFill>
              </a:rPr>
              <a:t>specific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geologic age.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Called </a:t>
            </a:r>
            <a:r>
              <a:rPr lang="en-US" sz="2800" b="1" dirty="0">
                <a:solidFill>
                  <a:srgbClr val="FF0000"/>
                </a:solidFill>
              </a:rPr>
              <a:t>INDEX FOSSILS</a:t>
            </a:r>
            <a:r>
              <a:rPr lang="en-US" sz="28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1143000"/>
          </a:xfrm>
        </p:spPr>
        <p:txBody>
          <a:bodyPr/>
          <a:lstStyle/>
          <a:p>
            <a:r>
              <a:rPr lang="en-US" sz="4800" b="1" dirty="0"/>
              <a:t>CHARACTERISTICS OF INDEX FOSSILS</a:t>
            </a:r>
          </a:p>
        </p:txBody>
      </p:sp>
      <p:pic>
        <p:nvPicPr>
          <p:cNvPr id="11272" name="Picture 8" descr="trilo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752600"/>
            <a:ext cx="3352800" cy="4572000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981200"/>
            <a:ext cx="4038600" cy="4191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Abundant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- distributed over a wide area. 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Common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- large numbers within a rock layer.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Distinctive</a:t>
            </a:r>
            <a:r>
              <a:rPr lang="en-US" sz="2800" b="1" dirty="0"/>
              <a:t> </a:t>
            </a:r>
            <a:r>
              <a:rPr lang="en-US" sz="2800" dirty="0"/>
              <a:t>-  easy to recognize.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Limited</a:t>
            </a:r>
            <a:r>
              <a:rPr lang="en-US" sz="2800" b="1" dirty="0"/>
              <a:t> </a:t>
            </a:r>
            <a:r>
              <a:rPr lang="en-US" sz="2800" dirty="0"/>
              <a:t>– from a short, specific geologic time span.</a:t>
            </a:r>
          </a:p>
        </p:txBody>
      </p:sp>
    </p:spTree>
    <p:extLst>
      <p:ext uri="{BB962C8B-B14F-4D97-AF65-F5344CB8AC3E}">
        <p14:creationId xmlns:p14="http://schemas.microsoft.com/office/powerpoint/2010/main" val="140769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MORE ON INDEX FOSSILS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4572000" cy="5029200"/>
          </a:xfrm>
        </p:spPr>
        <p:txBody>
          <a:bodyPr>
            <a:noAutofit/>
          </a:bodyPr>
          <a:lstStyle/>
          <a:p>
            <a:r>
              <a:rPr lang="en-US" sz="2800" dirty="0"/>
              <a:t>Index fossils are used to establish the relative and absolute </a:t>
            </a:r>
            <a:r>
              <a:rPr lang="en-US" sz="2800" b="1" dirty="0">
                <a:solidFill>
                  <a:srgbClr val="FF0000"/>
                </a:solidFill>
              </a:rPr>
              <a:t>ages of the rock layers</a:t>
            </a:r>
            <a:r>
              <a:rPr lang="en-US" sz="2800" dirty="0"/>
              <a:t> in which the fossils are found</a:t>
            </a:r>
          </a:p>
          <a:p>
            <a:pPr lvl="1"/>
            <a:r>
              <a:rPr lang="en-US" sz="2800" dirty="0"/>
              <a:t>Finding a specific index fossil, you know the absolute age of the rock.</a:t>
            </a:r>
          </a:p>
          <a:p>
            <a:pPr lvl="1"/>
            <a:r>
              <a:rPr lang="en-US" sz="2800" dirty="0"/>
              <a:t>Based on its position, you now the relative age of the rock.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600200"/>
            <a:ext cx="2514600" cy="322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MORE ON INDEX FOSSILS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5181600" cy="5029200"/>
          </a:xfrm>
        </p:spPr>
        <p:txBody>
          <a:bodyPr>
            <a:normAutofit/>
          </a:bodyPr>
          <a:lstStyle/>
          <a:p>
            <a:r>
              <a:rPr lang="en-US" sz="2800" dirty="0"/>
              <a:t>Used to date rock layers found in </a:t>
            </a:r>
            <a:r>
              <a:rPr lang="en-US" sz="2800" b="1" dirty="0">
                <a:solidFill>
                  <a:srgbClr val="FF0000"/>
                </a:solidFill>
              </a:rPr>
              <a:t>widely separated </a:t>
            </a:r>
            <a:r>
              <a:rPr lang="en-US" sz="2800" dirty="0"/>
              <a:t>areas – can help determine age of sedimentary rock.</a:t>
            </a:r>
          </a:p>
          <a:p>
            <a:r>
              <a:rPr lang="en-US" sz="2800" dirty="0"/>
              <a:t>In order for an organism to be used as an index fossil, the organism must have been </a:t>
            </a:r>
            <a:r>
              <a:rPr lang="en-US" sz="2800" b="1" u="sng" dirty="0">
                <a:solidFill>
                  <a:srgbClr val="FF0000"/>
                </a:solidFill>
              </a:rPr>
              <a:t>geographically widespread </a:t>
            </a:r>
            <a:r>
              <a:rPr lang="en-US" sz="2800" dirty="0"/>
              <a:t>and must have </a:t>
            </a:r>
            <a:r>
              <a:rPr lang="en-US" sz="2800" dirty="0">
                <a:solidFill>
                  <a:srgbClr val="000000"/>
                </a:solidFill>
                <a:ea typeface="Geneva"/>
                <a:cs typeface="Geneva"/>
              </a:rPr>
              <a:t>existed for a geologically </a:t>
            </a:r>
            <a:r>
              <a:rPr lang="en-US" sz="2800" b="1" u="sng" dirty="0">
                <a:solidFill>
                  <a:srgbClr val="FF0000"/>
                </a:solidFill>
                <a:ea typeface="Geneva"/>
                <a:cs typeface="Geneva"/>
              </a:rPr>
              <a:t>short time </a:t>
            </a:r>
            <a:r>
              <a:rPr lang="en-US" sz="2800" dirty="0">
                <a:solidFill>
                  <a:srgbClr val="000000"/>
                </a:solidFill>
                <a:ea typeface="Geneva"/>
                <a:cs typeface="Geneva"/>
              </a:rPr>
              <a:t>and deposited over </a:t>
            </a:r>
            <a:r>
              <a:rPr lang="en-US" sz="2800" b="1" u="sng" dirty="0">
                <a:solidFill>
                  <a:srgbClr val="FF0000"/>
                </a:solidFill>
                <a:ea typeface="Geneva"/>
                <a:cs typeface="Geneva"/>
              </a:rPr>
              <a:t>a large area</a:t>
            </a:r>
            <a:r>
              <a:rPr lang="en-US" sz="2800" dirty="0">
                <a:solidFill>
                  <a:srgbClr val="000000"/>
                </a:solidFill>
                <a:ea typeface="Geneva"/>
                <a:cs typeface="Geneva"/>
              </a:rPr>
              <a:t>!</a:t>
            </a:r>
            <a:endParaRPr lang="en-US" sz="2800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2057400"/>
            <a:ext cx="25146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475" y="152400"/>
            <a:ext cx="7620000" cy="1143000"/>
          </a:xfrm>
        </p:spPr>
        <p:txBody>
          <a:bodyPr/>
          <a:lstStyle/>
          <a:p>
            <a:r>
              <a:rPr lang="en-US" sz="4800" b="1" dirty="0"/>
              <a:t>INDEX FOSSILS:  TRILOBITE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4495800" cy="3886200"/>
          </a:xfrm>
        </p:spPr>
        <p:txBody>
          <a:bodyPr>
            <a:normAutofit/>
          </a:bodyPr>
          <a:lstStyle/>
          <a:p>
            <a:r>
              <a:rPr lang="en-US" sz="2800" dirty="0"/>
              <a:t>Paleozoic Era – </a:t>
            </a:r>
            <a:r>
              <a:rPr lang="en-US" sz="2800" b="1" dirty="0">
                <a:solidFill>
                  <a:srgbClr val="FF0000"/>
                </a:solidFill>
              </a:rPr>
              <a:t>Cambrian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to </a:t>
            </a:r>
            <a:r>
              <a:rPr lang="en-US" sz="2800" b="1" dirty="0">
                <a:solidFill>
                  <a:srgbClr val="FF0000"/>
                </a:solidFill>
              </a:rPr>
              <a:t>Permian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Extinction</a:t>
            </a:r>
          </a:p>
          <a:p>
            <a:r>
              <a:rPr lang="en-US" sz="2800" dirty="0"/>
              <a:t>Most </a:t>
            </a:r>
            <a:r>
              <a:rPr lang="en-US" sz="2800" b="1" dirty="0">
                <a:solidFill>
                  <a:srgbClr val="FF0000"/>
                </a:solidFill>
              </a:rPr>
              <a:t>diverse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group of </a:t>
            </a:r>
            <a:r>
              <a:rPr lang="en-US" sz="2800" b="1" dirty="0">
                <a:solidFill>
                  <a:srgbClr val="FF0000"/>
                </a:solidFill>
              </a:rPr>
              <a:t>extinct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animals preserved in the fossil record.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127760"/>
            <a:ext cx="3200400" cy="55778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81450"/>
            <a:ext cx="36703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93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475" y="152400"/>
            <a:ext cx="7620000" cy="1143000"/>
          </a:xfrm>
        </p:spPr>
        <p:txBody>
          <a:bodyPr/>
          <a:lstStyle/>
          <a:p>
            <a:r>
              <a:rPr lang="en-US" sz="4800" b="1" dirty="0"/>
              <a:t>INDEX FOSSILS:  TRILOBITE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4724400" cy="3733800"/>
          </a:xfrm>
        </p:spPr>
        <p:txBody>
          <a:bodyPr>
            <a:normAutofit/>
          </a:bodyPr>
          <a:lstStyle/>
          <a:p>
            <a:r>
              <a:rPr lang="en-US" sz="2800" dirty="0"/>
              <a:t>Fairly large and hard-bodied.</a:t>
            </a:r>
          </a:p>
          <a:p>
            <a:r>
              <a:rPr lang="en-US" sz="2800" dirty="0"/>
              <a:t>More than 20,000 Individual species appeared and went </a:t>
            </a:r>
            <a:r>
              <a:rPr lang="en-US" sz="2800" b="1" u="sng" dirty="0"/>
              <a:t>extinct at the end of the Paleozoic era </a:t>
            </a:r>
            <a:r>
              <a:rPr lang="en-US" sz="2800" dirty="0"/>
              <a:t>- allows for more precise geologic dating.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448" y="1219200"/>
            <a:ext cx="3082352" cy="5372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76800"/>
            <a:ext cx="36703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32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256309"/>
            <a:ext cx="7620000" cy="1143000"/>
          </a:xfrm>
        </p:spPr>
        <p:txBody>
          <a:bodyPr/>
          <a:lstStyle/>
          <a:p>
            <a:pPr algn="ctr"/>
            <a:r>
              <a:rPr lang="en-US" b="1" dirty="0"/>
              <a:t>INDEX FOSSILS:  TRILOBITE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582" y="6220229"/>
            <a:ext cx="6172200" cy="457200"/>
          </a:xfrm>
        </p:spPr>
        <p:txBody>
          <a:bodyPr/>
          <a:lstStyle/>
          <a:p>
            <a:pPr marL="114300" indent="0" algn="ctr">
              <a:buNone/>
            </a:pPr>
            <a:r>
              <a:rPr lang="en-US" b="1" dirty="0"/>
              <a:t>Paleozoic:  Different species, different periods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19200"/>
            <a:ext cx="6934200" cy="50010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5410200"/>
            <a:ext cx="17272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67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88175"/>
            <a:ext cx="8229600" cy="1143000"/>
          </a:xfrm>
        </p:spPr>
        <p:txBody>
          <a:bodyPr/>
          <a:lstStyle/>
          <a:p>
            <a:pPr algn="ctr"/>
            <a:r>
              <a:rPr lang="en-US" b="1" dirty="0"/>
              <a:t>INDEX FOSSILS:  AMMONITES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Appeared late </a:t>
            </a:r>
            <a:r>
              <a:rPr lang="en-US" sz="2800" b="1" dirty="0">
                <a:solidFill>
                  <a:srgbClr val="FF0000"/>
                </a:solidFill>
              </a:rPr>
              <a:t>Paleozoic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Common during </a:t>
            </a:r>
            <a:r>
              <a:rPr lang="en-US" sz="2800" b="1" dirty="0">
                <a:solidFill>
                  <a:srgbClr val="FF0000"/>
                </a:solidFill>
              </a:rPr>
              <a:t>Mesozoic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period.</a:t>
            </a:r>
          </a:p>
          <a:p>
            <a:r>
              <a:rPr lang="en-US" sz="2800" dirty="0"/>
              <a:t>Extinction with dinosaurs at end of </a:t>
            </a:r>
            <a:r>
              <a:rPr lang="en-US" sz="2800" b="1" dirty="0">
                <a:solidFill>
                  <a:srgbClr val="FF0000"/>
                </a:solidFill>
              </a:rPr>
              <a:t>Mesozoic</a:t>
            </a:r>
            <a:r>
              <a:rPr lang="en-US" sz="2800" dirty="0"/>
              <a:t>.</a:t>
            </a:r>
          </a:p>
          <a:p>
            <a:r>
              <a:rPr lang="en-US" sz="2800" dirty="0"/>
              <a:t>Predatory, squid-like creatures that lived inside coil-shaped shells.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447800"/>
            <a:ext cx="2141716" cy="509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6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88175"/>
            <a:ext cx="8229600" cy="1143000"/>
          </a:xfrm>
        </p:spPr>
        <p:txBody>
          <a:bodyPr/>
          <a:lstStyle/>
          <a:p>
            <a:pPr algn="ctr"/>
            <a:r>
              <a:rPr lang="en-US" b="1" dirty="0"/>
              <a:t>INDEX FOSSILS:  AMMONITES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Sharp, beaklike jaws inside a ring of tentacles that extended from their shells to snare prey,</a:t>
            </a:r>
          </a:p>
          <a:p>
            <a:r>
              <a:rPr lang="en-US" sz="2800" dirty="0"/>
              <a:t>Range of sizes - Some more than three feet across in size.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447800"/>
            <a:ext cx="2141716" cy="509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585"/>
            <a:ext cx="7861935" cy="1143000"/>
          </a:xfrm>
        </p:spPr>
        <p:txBody>
          <a:bodyPr/>
          <a:lstStyle/>
          <a:p>
            <a:r>
              <a:rPr lang="en-US" b="1" dirty="0"/>
              <a:t>INDEX FOSSILS:  AMMONITES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219200"/>
            <a:ext cx="3213735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4191000"/>
            <a:ext cx="3469686" cy="2209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438400"/>
            <a:ext cx="3848100" cy="38862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244138"/>
            <a:ext cx="6306843" cy="762000"/>
          </a:xfrm>
        </p:spPr>
        <p:txBody>
          <a:bodyPr>
            <a:noAutofit/>
          </a:bodyPr>
          <a:lstStyle/>
          <a:p>
            <a:r>
              <a:rPr lang="en-US" sz="2800" dirty="0"/>
              <a:t>Suture patterns more complex over time – used for dating as index fossil</a:t>
            </a:r>
          </a:p>
        </p:txBody>
      </p:sp>
    </p:spTree>
    <p:extLst>
      <p:ext uri="{BB962C8B-B14F-4D97-AF65-F5344CB8AC3E}">
        <p14:creationId xmlns:p14="http://schemas.microsoft.com/office/powerpoint/2010/main" val="3787727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OTHER INDEX FOSSILS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27253"/>
            <a:ext cx="6691200" cy="54307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9590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80060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sz="2800" dirty="0"/>
              <a:t>Index fossils are useful for dating sedimentary rocks because:</a:t>
            </a:r>
          </a:p>
          <a:p>
            <a:pPr marL="571500" indent="-457200">
              <a:buFont typeface="Arial" pitchFamily="34" charset="0"/>
              <a:buAutoNum type="alphaUcPeriod"/>
            </a:pPr>
            <a:r>
              <a:rPr lang="en-US" sz="2800" dirty="0"/>
              <a:t>they are abundant, distinctive, and unlimited</a:t>
            </a:r>
          </a:p>
          <a:p>
            <a:pPr marL="571500" indent="-457200">
              <a:buAutoNum type="alphaUcPeriod"/>
            </a:pPr>
            <a:r>
              <a:rPr lang="en-US" sz="2800" dirty="0"/>
              <a:t>they are limited, distinctive, and uncommon</a:t>
            </a:r>
          </a:p>
          <a:p>
            <a:pPr marL="571500" indent="-457200">
              <a:buAutoNum type="alphaUcPeriod"/>
            </a:pPr>
            <a:r>
              <a:rPr lang="en-US" sz="2800" dirty="0"/>
              <a:t>they are uncommon, abundant, and distinctive</a:t>
            </a:r>
          </a:p>
          <a:p>
            <a:pPr marL="571500" indent="-457200">
              <a:buFont typeface="Arial" pitchFamily="34" charset="0"/>
              <a:buAutoNum type="alphaUcPeriod"/>
            </a:pPr>
            <a:r>
              <a:rPr lang="en-US" sz="2800" dirty="0"/>
              <a:t>they are abundant, common, and distinctive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981200"/>
            <a:ext cx="2819400" cy="4038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5410200"/>
            <a:ext cx="4648200" cy="990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7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Work on Fossil lab</a:t>
            </a:r>
          </a:p>
          <a:p>
            <a:r>
              <a:rPr lang="en-US" sz="2800" dirty="0"/>
              <a:t>Work on Geologic Timeline</a:t>
            </a:r>
          </a:p>
          <a:p>
            <a:r>
              <a:rPr lang="en-US" sz="2800" dirty="0"/>
              <a:t>Review #3 due Monday </a:t>
            </a:r>
          </a:p>
        </p:txBody>
      </p:sp>
    </p:spTree>
    <p:extLst>
      <p:ext uri="{BB962C8B-B14F-4D97-AF65-F5344CB8AC3E}">
        <p14:creationId xmlns:p14="http://schemas.microsoft.com/office/powerpoint/2010/main" val="42319488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491</TotalTime>
  <Words>507</Words>
  <Application>Microsoft Office PowerPoint</Application>
  <PresentationFormat>On-screen Show (4:3)</PresentationFormat>
  <Paragraphs>64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ＭＳ Ｐゴシック</vt:lpstr>
      <vt:lpstr>Arial</vt:lpstr>
      <vt:lpstr>Calibri</vt:lpstr>
      <vt:lpstr>Cambria</vt:lpstr>
      <vt:lpstr>Geneva</vt:lpstr>
      <vt:lpstr>Adjacency</vt:lpstr>
      <vt:lpstr>DO NOW</vt:lpstr>
      <vt:lpstr>REVIEW</vt:lpstr>
      <vt:lpstr>Index Fossils and Geologic Time</vt:lpstr>
      <vt:lpstr>SPECIAL FOSSILS</vt:lpstr>
      <vt:lpstr>CHARACTERISTICS OF INDEX FOSSILS</vt:lpstr>
      <vt:lpstr>MORE ON INDEX FOSSILS</vt:lpstr>
      <vt:lpstr>MORE ON INDEX FOSSILS</vt:lpstr>
      <vt:lpstr>INDEX FOSSILS:  TRILOBITE</vt:lpstr>
      <vt:lpstr>INDEX FOSSILS:  TRILOBITE</vt:lpstr>
      <vt:lpstr>INDEX FOSSILS:  TRILOBITE</vt:lpstr>
      <vt:lpstr>INDEX FOSSILS:  AMMONITES</vt:lpstr>
      <vt:lpstr>INDEX FOSSILS:  AMMONITES</vt:lpstr>
      <vt:lpstr>INDEX FOSSILS:  AMMONITES</vt:lpstr>
      <vt:lpstr>OTHER INDEX FOSSILS</vt:lpstr>
      <vt:lpstr>REVIEW</vt:lpstr>
      <vt:lpstr>TO DO</vt:lpstr>
    </vt:vector>
  </TitlesOfParts>
  <Company>PCS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 Fossils and Geologic Time</dc:title>
  <dc:creator>PCS</dc:creator>
  <cp:lastModifiedBy>Nancy</cp:lastModifiedBy>
  <cp:revision>38</cp:revision>
  <dcterms:created xsi:type="dcterms:W3CDTF">2009-01-02T01:24:39Z</dcterms:created>
  <dcterms:modified xsi:type="dcterms:W3CDTF">2017-01-04T00:43:45Z</dcterms:modified>
</cp:coreProperties>
</file>