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6"/>
  </p:handoutMasterIdLst>
  <p:sldIdLst>
    <p:sldId id="333" r:id="rId2"/>
    <p:sldId id="342" r:id="rId3"/>
    <p:sldId id="343" r:id="rId4"/>
    <p:sldId id="345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667" autoAdjust="0"/>
    <p:restoredTop sz="94628" autoAdjust="0"/>
  </p:normalViewPr>
  <p:slideViewPr>
    <p:cSldViewPr>
      <p:cViewPr varScale="1">
        <p:scale>
          <a:sx n="107" d="100"/>
          <a:sy n="107" d="100"/>
        </p:scale>
        <p:origin x="99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EB1CC88A-E31B-4889-87CF-9E1CE7BBBBC5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932A260-C7B3-452D-A252-051DEB7FEA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33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362F4-8C38-48B8-BCCF-E1F919AE2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21F9A-6BAE-492F-B1D9-635DE8505DCC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8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13C75-1C1C-42A7-8557-443E4104F7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0C6E0-1FC6-406B-85BC-0CF3144AD81B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9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AD903-7198-409A-9A47-A705CA30B2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29152-AD7D-4255-9CB2-4A7FEF486023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6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6EA73-4F97-4CF6-833C-2B2F87455B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3B5FF-9E43-4BCF-8843-8534CC7F8BB0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2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DFEE-9BE5-4533-BC0F-A7B8B7515D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1C941-9F2C-4C79-809D-0E4E80090EED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7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820FA-49A0-4C76-ADFD-BE9C53F94F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3B87A-931C-4F92-8E92-6C3375009F7D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6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6688B-B13F-4149-A8F6-7F979DD0D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57ADE-A9B0-42B9-B153-6F48416485B2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5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A8E4A-9439-44A7-B443-C50A6DB06A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6BA12-5425-40E6-970E-25850064FFC8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4713A-3659-43B6-BD53-AB79FC113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6D339-B577-4FE7-BB94-29826E4025C8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0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3B872-AC08-4896-B0BF-BBA5FC70A8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4F37-D485-424E-A20F-E179EAC7A10A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0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629C9-2A9C-4F42-8D8B-47B071AFD9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89192-6B7F-4BBC-940A-B9CC06B4315E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4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8DE8238-32CC-4BFA-AC9A-D79F141A8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3AD5BF-8E99-4857-AA6F-316D7CAE7D9C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DO NOW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Pick up handout.</a:t>
            </a:r>
          </a:p>
          <a:p>
            <a:r>
              <a:rPr lang="en-US" altLang="en-US" sz="3600" dirty="0"/>
              <a:t>Get out Concept Review handout.</a:t>
            </a:r>
          </a:p>
          <a:p>
            <a:pPr marL="114300" indent="0">
              <a:buNone/>
            </a:pPr>
            <a:endParaRPr lang="en-US" alt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6200"/>
            <a:ext cx="8372475" cy="6515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1828800"/>
            <a:ext cx="8067675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2925" y="3276600"/>
            <a:ext cx="8067675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2925" y="4724400"/>
            <a:ext cx="8067675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5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6200"/>
            <a:ext cx="6615113" cy="67147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1295400"/>
            <a:ext cx="8067675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0999" y="2709582"/>
            <a:ext cx="8067675" cy="1252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0998" y="3984812"/>
            <a:ext cx="8067675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0997" y="5455024"/>
            <a:ext cx="8067675" cy="1402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1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Do </a:t>
            </a:r>
            <a:r>
              <a:rPr lang="en-US" sz="2800" i="1" dirty="0"/>
              <a:t>Balancing Chemical Reactions – Word Equations</a:t>
            </a:r>
            <a:r>
              <a:rPr lang="en-US" sz="2800" dirty="0"/>
              <a:t>.  Due Monday for a grade.</a:t>
            </a:r>
          </a:p>
        </p:txBody>
      </p:sp>
    </p:spTree>
    <p:extLst>
      <p:ext uri="{BB962C8B-B14F-4D97-AF65-F5344CB8AC3E}">
        <p14:creationId xmlns:p14="http://schemas.microsoft.com/office/powerpoint/2010/main" val="15271616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8082</TotalTime>
  <Words>28</Words>
  <Application>Microsoft Office PowerPoint</Application>
  <PresentationFormat>On-screen Show (4:3)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Cambria</vt:lpstr>
      <vt:lpstr>Adjacency</vt:lpstr>
      <vt:lpstr>DO NOW</vt:lpstr>
      <vt:lpstr>PowerPoint Presentation</vt:lpstr>
      <vt:lpstr>PowerPoint Presentation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</dc:title>
  <dc:creator>Nancy Brim</dc:creator>
  <cp:lastModifiedBy>Nancy</cp:lastModifiedBy>
  <cp:revision>107</cp:revision>
  <cp:lastPrinted>2010-11-17T18:54:32Z</cp:lastPrinted>
  <dcterms:created xsi:type="dcterms:W3CDTF">2010-11-15T19:59:24Z</dcterms:created>
  <dcterms:modified xsi:type="dcterms:W3CDTF">2016-11-12T03:42:30Z</dcterms:modified>
</cp:coreProperties>
</file>