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32" r:id="rId2"/>
    <p:sldId id="319" r:id="rId3"/>
    <p:sldId id="385" r:id="rId4"/>
    <p:sldId id="386" r:id="rId5"/>
    <p:sldId id="387" r:id="rId6"/>
    <p:sldId id="388" r:id="rId7"/>
    <p:sldId id="320" r:id="rId8"/>
    <p:sldId id="322" r:id="rId9"/>
    <p:sldId id="389" r:id="rId10"/>
    <p:sldId id="391" r:id="rId11"/>
    <p:sldId id="390" r:id="rId12"/>
    <p:sldId id="323" r:id="rId13"/>
    <p:sldId id="324" r:id="rId14"/>
    <p:sldId id="381" r:id="rId15"/>
    <p:sldId id="325" r:id="rId16"/>
    <p:sldId id="392"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Franklin Gothic Book" pitchFamily="34" charset="0"/>
        <a:ea typeface="+mn-ea"/>
        <a:cs typeface="Arial" charset="0"/>
      </a:defRPr>
    </a:lvl1pPr>
    <a:lvl2pPr marL="457200" algn="l" rtl="0" fontAlgn="base">
      <a:spcBef>
        <a:spcPct val="0"/>
      </a:spcBef>
      <a:spcAft>
        <a:spcPct val="0"/>
      </a:spcAft>
      <a:defRPr kern="1200">
        <a:solidFill>
          <a:schemeClr val="tx1"/>
        </a:solidFill>
        <a:latin typeface="Franklin Gothic Book" pitchFamily="34" charset="0"/>
        <a:ea typeface="+mn-ea"/>
        <a:cs typeface="Arial" charset="0"/>
      </a:defRPr>
    </a:lvl2pPr>
    <a:lvl3pPr marL="914400" algn="l" rtl="0" fontAlgn="base">
      <a:spcBef>
        <a:spcPct val="0"/>
      </a:spcBef>
      <a:spcAft>
        <a:spcPct val="0"/>
      </a:spcAft>
      <a:defRPr kern="1200">
        <a:solidFill>
          <a:schemeClr val="tx1"/>
        </a:solidFill>
        <a:latin typeface="Franklin Gothic Book" pitchFamily="34" charset="0"/>
        <a:ea typeface="+mn-ea"/>
        <a:cs typeface="Arial" charset="0"/>
      </a:defRPr>
    </a:lvl3pPr>
    <a:lvl4pPr marL="1371600" algn="l" rtl="0" fontAlgn="base">
      <a:spcBef>
        <a:spcPct val="0"/>
      </a:spcBef>
      <a:spcAft>
        <a:spcPct val="0"/>
      </a:spcAft>
      <a:defRPr kern="1200">
        <a:solidFill>
          <a:schemeClr val="tx1"/>
        </a:solidFill>
        <a:latin typeface="Franklin Gothic Book" pitchFamily="34" charset="0"/>
        <a:ea typeface="+mn-ea"/>
        <a:cs typeface="Arial" charset="0"/>
      </a:defRPr>
    </a:lvl4pPr>
    <a:lvl5pPr marL="1828800" algn="l" rtl="0" fontAlgn="base">
      <a:spcBef>
        <a:spcPct val="0"/>
      </a:spcBef>
      <a:spcAft>
        <a:spcPct val="0"/>
      </a:spcAft>
      <a:defRPr kern="1200">
        <a:solidFill>
          <a:schemeClr val="tx1"/>
        </a:solidFill>
        <a:latin typeface="Franklin Gothic Book" pitchFamily="34" charset="0"/>
        <a:ea typeface="+mn-ea"/>
        <a:cs typeface="Arial" charset="0"/>
      </a:defRPr>
    </a:lvl5pPr>
    <a:lvl6pPr marL="2286000" algn="l" defTabSz="914400" rtl="0" eaLnBrk="1" latinLnBrk="0" hangingPunct="1">
      <a:defRPr kern="1200">
        <a:solidFill>
          <a:schemeClr val="tx1"/>
        </a:solidFill>
        <a:latin typeface="Franklin Gothic Book" pitchFamily="34" charset="0"/>
        <a:ea typeface="+mn-ea"/>
        <a:cs typeface="Arial" charset="0"/>
      </a:defRPr>
    </a:lvl6pPr>
    <a:lvl7pPr marL="2743200" algn="l" defTabSz="914400" rtl="0" eaLnBrk="1" latinLnBrk="0" hangingPunct="1">
      <a:defRPr kern="1200">
        <a:solidFill>
          <a:schemeClr val="tx1"/>
        </a:solidFill>
        <a:latin typeface="Franklin Gothic Book" pitchFamily="34" charset="0"/>
        <a:ea typeface="+mn-ea"/>
        <a:cs typeface="Arial" charset="0"/>
      </a:defRPr>
    </a:lvl7pPr>
    <a:lvl8pPr marL="3200400" algn="l" defTabSz="914400" rtl="0" eaLnBrk="1" latinLnBrk="0" hangingPunct="1">
      <a:defRPr kern="1200">
        <a:solidFill>
          <a:schemeClr val="tx1"/>
        </a:solidFill>
        <a:latin typeface="Franklin Gothic Book" pitchFamily="34" charset="0"/>
        <a:ea typeface="+mn-ea"/>
        <a:cs typeface="Arial" charset="0"/>
      </a:defRPr>
    </a:lvl8pPr>
    <a:lvl9pPr marL="3657600" algn="l" defTabSz="914400" rtl="0" eaLnBrk="1" latinLnBrk="0" hangingPunct="1">
      <a:defRPr kern="1200">
        <a:solidFill>
          <a:schemeClr val="tx1"/>
        </a:solidFill>
        <a:latin typeface="Franklin Gothic Book"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17" autoAdjust="0"/>
    <p:restoredTop sz="95987" autoAdjust="0"/>
  </p:normalViewPr>
  <p:slideViewPr>
    <p:cSldViewPr>
      <p:cViewPr varScale="1">
        <p:scale>
          <a:sx n="97" d="100"/>
          <a:sy n="97" d="100"/>
        </p:scale>
        <p:origin x="1386" y="84"/>
      </p:cViewPr>
      <p:guideLst>
        <p:guide orient="horz" pos="2160"/>
        <p:guide pos="2880"/>
      </p:guideLst>
    </p:cSldViewPr>
  </p:slideViewPr>
  <p:outlineViewPr>
    <p:cViewPr>
      <p:scale>
        <a:sx n="33" d="100"/>
        <a:sy n="33" d="100"/>
      </p:scale>
      <p:origin x="0" y="-1838"/>
    </p:cViewPr>
  </p:outlineViewPr>
  <p:notesTextViewPr>
    <p:cViewPr>
      <p:scale>
        <a:sx n="1" d="1"/>
        <a:sy n="1" d="1"/>
      </p:scale>
      <p:origin x="0" y="0"/>
    </p:cViewPr>
  </p:notesTextViewPr>
  <p:sorterViewPr>
    <p:cViewPr varScale="1">
      <p:scale>
        <a:sx n="1" d="1"/>
        <a:sy n="1" d="1"/>
      </p:scale>
      <p:origin x="0" y="-98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Straight Connector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29" name="Title 28"/>
          <p:cNvSpPr>
            <a:spLocks noGrp="1"/>
          </p:cNvSpPr>
          <p:nvPr>
            <p:ph type="ctrTitle"/>
          </p:nvPr>
        </p:nvSpPr>
        <p:spPr>
          <a:xfrm>
            <a:off x="381000" y="4853411"/>
            <a:ext cx="8458200" cy="1222375"/>
          </a:xfrm>
        </p:spPr>
        <p:txBody>
          <a:bodyPr anchor="t"/>
          <a:lstStyle/>
          <a:p>
            <a:r>
              <a:rPr lang="en-US"/>
              <a:t>Click to edit Master title style</a:t>
            </a:r>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5" name="Date Placeholder 15"/>
          <p:cNvSpPr>
            <a:spLocks noGrp="1"/>
          </p:cNvSpPr>
          <p:nvPr>
            <p:ph type="dt" sz="half" idx="10"/>
          </p:nvPr>
        </p:nvSpPr>
        <p:spPr/>
        <p:txBody>
          <a:bodyPr/>
          <a:lstStyle>
            <a:lvl1pPr>
              <a:defRPr/>
            </a:lvl1pPr>
          </a:lstStyle>
          <a:p>
            <a:pPr>
              <a:defRPr/>
            </a:pPr>
            <a:fld id="{7A538D91-BAAA-4D34-9C38-FF929B3B0D48}" type="datetimeFigureOut">
              <a:rPr lang="en-US"/>
              <a:pPr>
                <a:defRPr/>
              </a:pPr>
              <a:t>2/12/2017</a:t>
            </a:fld>
            <a:endParaRPr lang="en-US" dirty="0"/>
          </a:p>
        </p:txBody>
      </p:sp>
      <p:sp>
        <p:nvSpPr>
          <p:cNvPr id="6" name="Footer Placeholder 1"/>
          <p:cNvSpPr>
            <a:spLocks noGrp="1"/>
          </p:cNvSpPr>
          <p:nvPr>
            <p:ph type="ftr" sz="quarter" idx="11"/>
          </p:nvPr>
        </p:nvSpPr>
        <p:spPr/>
        <p:txBody>
          <a:bodyPr/>
          <a:lstStyle>
            <a:lvl1pPr>
              <a:defRPr/>
            </a:lvl1pPr>
          </a:lstStyle>
          <a:p>
            <a:pPr>
              <a:defRPr/>
            </a:pPr>
            <a:endParaRPr lang="en-US"/>
          </a:p>
        </p:txBody>
      </p:sp>
      <p:sp>
        <p:nvSpPr>
          <p:cNvPr id="7" name="Slide Number Placeholder 14"/>
          <p:cNvSpPr>
            <a:spLocks noGrp="1"/>
          </p:cNvSpPr>
          <p:nvPr>
            <p:ph type="sldNum" sz="quarter" idx="12"/>
          </p:nvPr>
        </p:nvSpPr>
        <p:spPr>
          <a:xfrm>
            <a:off x="8229600" y="6473825"/>
            <a:ext cx="758825" cy="247650"/>
          </a:xfrm>
        </p:spPr>
        <p:txBody>
          <a:bodyPr/>
          <a:lstStyle>
            <a:lvl1pPr>
              <a:defRPr/>
            </a:lvl1pPr>
          </a:lstStyle>
          <a:p>
            <a:pPr>
              <a:defRPr/>
            </a:pPr>
            <a:fld id="{6340D2B8-9657-4BD7-82DA-DAE47CAF3CED}" type="slidenum">
              <a:rPr lang="en-US"/>
              <a:pPr>
                <a:defRPr/>
              </a:pPr>
              <a:t>‹#›</a:t>
            </a:fld>
            <a:endParaRPr lang="en-US" dirty="0"/>
          </a:p>
        </p:txBody>
      </p:sp>
    </p:spTree>
    <p:extLst>
      <p:ext uri="{BB962C8B-B14F-4D97-AF65-F5344CB8AC3E}">
        <p14:creationId xmlns:p14="http://schemas.microsoft.com/office/powerpoint/2010/main" val="1382268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lang="en-US"/>
              <a:t>Click to edit Master title style</a:t>
            </a:r>
          </a:p>
        </p:txBody>
      </p:sp>
      <p:sp>
        <p:nvSpPr>
          <p:cNvPr id="27" name="Content Placeholder 26"/>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4"/>
          <p:cNvSpPr>
            <a:spLocks noGrp="1"/>
          </p:cNvSpPr>
          <p:nvPr>
            <p:ph type="dt" sz="half" idx="10"/>
          </p:nvPr>
        </p:nvSpPr>
        <p:spPr/>
        <p:txBody>
          <a:bodyPr/>
          <a:lstStyle>
            <a:lvl1pPr>
              <a:defRPr/>
            </a:lvl1pPr>
          </a:lstStyle>
          <a:p>
            <a:pPr>
              <a:defRPr/>
            </a:pPr>
            <a:fld id="{107662F9-68FE-460C-96E7-FF22CD3F5616}" type="datetimeFigureOut">
              <a:rPr lang="en-US"/>
              <a:pPr>
                <a:defRPr/>
              </a:pPr>
              <a:t>2/12/2017</a:t>
            </a:fld>
            <a:endParaRPr lang="en-US" dirty="0"/>
          </a:p>
        </p:txBody>
      </p:sp>
      <p:sp>
        <p:nvSpPr>
          <p:cNvPr id="5" name="Footer Placeholder 18"/>
          <p:cNvSpPr>
            <a:spLocks noGrp="1"/>
          </p:cNvSpPr>
          <p:nvPr>
            <p:ph type="ftr" sz="quarter" idx="11"/>
          </p:nvPr>
        </p:nvSpPr>
        <p:spPr>
          <a:xfrm>
            <a:off x="3581400" y="76200"/>
            <a:ext cx="2895600" cy="288925"/>
          </a:xfrm>
        </p:spPr>
        <p:txBody>
          <a:bodyPr/>
          <a:lstStyle>
            <a:lvl1pPr>
              <a:defRPr/>
            </a:lvl1pPr>
          </a:lstStyle>
          <a:p>
            <a:pPr>
              <a:defRPr/>
            </a:pPr>
            <a:endParaRPr lang="en-US"/>
          </a:p>
        </p:txBody>
      </p:sp>
      <p:sp>
        <p:nvSpPr>
          <p:cNvPr id="6" name="Slide Number Placeholder 15"/>
          <p:cNvSpPr>
            <a:spLocks noGrp="1"/>
          </p:cNvSpPr>
          <p:nvPr>
            <p:ph type="sldNum" sz="quarter" idx="12"/>
          </p:nvPr>
        </p:nvSpPr>
        <p:spPr>
          <a:xfrm>
            <a:off x="8229600" y="6473825"/>
            <a:ext cx="758825" cy="247650"/>
          </a:xfrm>
        </p:spPr>
        <p:txBody>
          <a:bodyPr/>
          <a:lstStyle>
            <a:lvl1pPr>
              <a:defRPr/>
            </a:lvl1pPr>
          </a:lstStyle>
          <a:p>
            <a:pPr>
              <a:defRPr/>
            </a:pPr>
            <a:fld id="{4CB6F868-912B-4B24-B6A0-26ACCED1D6E1}" type="slidenum">
              <a:rPr lang="en-US"/>
              <a:pPr>
                <a:defRPr/>
              </a:pPr>
              <a:t>‹#›</a:t>
            </a:fld>
            <a:endParaRPr lang="en-US" dirty="0"/>
          </a:p>
        </p:txBody>
      </p:sp>
    </p:spTree>
    <p:extLst>
      <p:ext uri="{BB962C8B-B14F-4D97-AF65-F5344CB8AC3E}">
        <p14:creationId xmlns:p14="http://schemas.microsoft.com/office/powerpoint/2010/main" val="1411734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Straight Connector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lang="en-US"/>
              <a:t>Click to edit Master title style</a:t>
            </a:r>
          </a:p>
        </p:txBody>
      </p:sp>
      <p:sp>
        <p:nvSpPr>
          <p:cNvPr id="5" name="Date Placeholder 18"/>
          <p:cNvSpPr>
            <a:spLocks noGrp="1"/>
          </p:cNvSpPr>
          <p:nvPr>
            <p:ph type="dt" sz="half" idx="10"/>
          </p:nvPr>
        </p:nvSpPr>
        <p:spPr/>
        <p:txBody>
          <a:bodyPr/>
          <a:lstStyle>
            <a:lvl1pPr>
              <a:defRPr/>
            </a:lvl1pPr>
          </a:lstStyle>
          <a:p>
            <a:pPr>
              <a:defRPr/>
            </a:pPr>
            <a:fld id="{F7C8AF6D-A5BE-4ADC-8CED-7561D621BE76}" type="datetimeFigureOut">
              <a:rPr lang="en-US"/>
              <a:pPr>
                <a:defRPr/>
              </a:pPr>
              <a:t>2/12/2017</a:t>
            </a:fld>
            <a:endParaRPr lang="en-US" dirty="0"/>
          </a:p>
        </p:txBody>
      </p:sp>
      <p:sp>
        <p:nvSpPr>
          <p:cNvPr id="7" name="Footer Placeholder 10"/>
          <p:cNvSpPr>
            <a:spLocks noGrp="1"/>
          </p:cNvSpPr>
          <p:nvPr>
            <p:ph type="ftr" sz="quarter" idx="11"/>
          </p:nvPr>
        </p:nvSpPr>
        <p:spPr/>
        <p:txBody>
          <a:bodyPr/>
          <a:lstStyle>
            <a:lvl1pPr>
              <a:defRPr/>
            </a:lvl1pPr>
          </a:lstStyle>
          <a:p>
            <a:pPr>
              <a:defRPr/>
            </a:pPr>
            <a:endParaRPr lang="en-US"/>
          </a:p>
        </p:txBody>
      </p:sp>
      <p:sp>
        <p:nvSpPr>
          <p:cNvPr id="9" name="Slide Number Placeholder 15"/>
          <p:cNvSpPr>
            <a:spLocks noGrp="1"/>
          </p:cNvSpPr>
          <p:nvPr>
            <p:ph type="sldNum" sz="quarter" idx="12"/>
          </p:nvPr>
        </p:nvSpPr>
        <p:spPr/>
        <p:txBody>
          <a:bodyPr/>
          <a:lstStyle>
            <a:lvl1pPr>
              <a:defRPr/>
            </a:lvl1pPr>
          </a:lstStyle>
          <a:p>
            <a:pPr>
              <a:defRPr/>
            </a:pPr>
            <a:fld id="{F0157828-49ED-413A-8A53-B40C26158B3B}" type="slidenum">
              <a:rPr lang="en-US"/>
              <a:pPr>
                <a:defRPr/>
              </a:pPr>
              <a:t>‹#›</a:t>
            </a:fld>
            <a:endParaRPr lang="en-US" dirty="0"/>
          </a:p>
        </p:txBody>
      </p:sp>
    </p:spTree>
    <p:extLst>
      <p:ext uri="{BB962C8B-B14F-4D97-AF65-F5344CB8AC3E}">
        <p14:creationId xmlns:p14="http://schemas.microsoft.com/office/powerpoint/2010/main" val="336215178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lang="en-US"/>
              <a:t>Click to edit Master title style</a:t>
            </a:r>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0"/>
          <p:cNvSpPr>
            <a:spLocks noGrp="1"/>
          </p:cNvSpPr>
          <p:nvPr>
            <p:ph type="dt" sz="half" idx="10"/>
          </p:nvPr>
        </p:nvSpPr>
        <p:spPr/>
        <p:txBody>
          <a:bodyPr/>
          <a:lstStyle>
            <a:lvl1pPr>
              <a:defRPr/>
            </a:lvl1pPr>
          </a:lstStyle>
          <a:p>
            <a:pPr>
              <a:defRPr/>
            </a:pPr>
            <a:fld id="{87704B90-2F7C-4559-8962-E53F093D78B4}" type="datetimeFigureOut">
              <a:rPr lang="en-US"/>
              <a:pPr>
                <a:defRPr/>
              </a:pPr>
              <a:t>2/12/2017</a:t>
            </a:fld>
            <a:endParaRPr lang="en-US" dirty="0"/>
          </a:p>
        </p:txBody>
      </p:sp>
      <p:sp>
        <p:nvSpPr>
          <p:cNvPr id="6" name="Footer Placeholder 2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3A040090-6C4F-4AC8-B27E-5AC1FA392C2F}" type="slidenum">
              <a:rPr lang="en-US"/>
              <a:pPr>
                <a:defRPr/>
              </a:pPr>
              <a:t>‹#›</a:t>
            </a:fld>
            <a:endParaRPr lang="en-US" dirty="0"/>
          </a:p>
        </p:txBody>
      </p:sp>
    </p:spTree>
    <p:extLst>
      <p:ext uri="{BB962C8B-B14F-4D97-AF65-F5344CB8AC3E}">
        <p14:creationId xmlns:p14="http://schemas.microsoft.com/office/powerpoint/2010/main" val="162343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29" name="Title 28"/>
          <p:cNvSpPr>
            <a:spLocks noGrp="1"/>
          </p:cNvSpPr>
          <p:nvPr>
            <p:ph type="title"/>
          </p:nvPr>
        </p:nvSpPr>
        <p:spPr>
          <a:xfrm>
            <a:off x="304800" y="5410200"/>
            <a:ext cx="8610600" cy="882650"/>
          </a:xfrm>
        </p:spPr>
        <p:txBody>
          <a:bodyPr/>
          <a:lstStyle>
            <a:lvl1pPr>
              <a:defRPr/>
            </a:lvl1pPr>
          </a:lstStyle>
          <a:p>
            <a:r>
              <a:rPr lang="en-US"/>
              <a:t>Click to edit Master title style</a:t>
            </a:r>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9"/>
          <p:cNvSpPr>
            <a:spLocks noGrp="1"/>
          </p:cNvSpPr>
          <p:nvPr>
            <p:ph type="dt" sz="half" idx="10"/>
          </p:nvPr>
        </p:nvSpPr>
        <p:spPr/>
        <p:txBody>
          <a:bodyPr/>
          <a:lstStyle>
            <a:lvl1pPr>
              <a:defRPr/>
            </a:lvl1pPr>
          </a:lstStyle>
          <a:p>
            <a:pPr>
              <a:defRPr/>
            </a:pPr>
            <a:fld id="{BDF36D06-E217-4D83-BA4F-CBEA993BCA0B}" type="datetimeFigureOut">
              <a:rPr lang="en-US"/>
              <a:pPr>
                <a:defRPr/>
              </a:pPr>
              <a:t>2/12/2017</a:t>
            </a:fld>
            <a:endParaRPr lang="en-US" dirty="0"/>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a:xfrm>
            <a:off x="8229600" y="6477000"/>
            <a:ext cx="762000" cy="247650"/>
          </a:xfrm>
        </p:spPr>
        <p:txBody>
          <a:bodyPr/>
          <a:lstStyle>
            <a:lvl1pPr>
              <a:defRPr/>
            </a:lvl1pPr>
          </a:lstStyle>
          <a:p>
            <a:pPr>
              <a:defRPr/>
            </a:pPr>
            <a:fld id="{D2F81DBC-4B34-4911-94E3-E55575607D81}" type="slidenum">
              <a:rPr lang="en-US"/>
              <a:pPr>
                <a:defRPr/>
              </a:pPr>
              <a:t>‹#›</a:t>
            </a:fld>
            <a:endParaRPr lang="en-US" dirty="0"/>
          </a:p>
        </p:txBody>
      </p:sp>
    </p:spTree>
    <p:extLst>
      <p:ext uri="{BB962C8B-B14F-4D97-AF65-F5344CB8AC3E}">
        <p14:creationId xmlns:p14="http://schemas.microsoft.com/office/powerpoint/2010/main" val="3394438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lang="en-US"/>
              <a:t>Click to edit Master title style</a:t>
            </a:r>
          </a:p>
        </p:txBody>
      </p:sp>
      <p:sp>
        <p:nvSpPr>
          <p:cNvPr id="3" name="Date Placeholder 10"/>
          <p:cNvSpPr>
            <a:spLocks noGrp="1"/>
          </p:cNvSpPr>
          <p:nvPr>
            <p:ph type="dt" sz="half" idx="10"/>
          </p:nvPr>
        </p:nvSpPr>
        <p:spPr/>
        <p:txBody>
          <a:bodyPr/>
          <a:lstStyle>
            <a:lvl1pPr>
              <a:defRPr/>
            </a:lvl1pPr>
          </a:lstStyle>
          <a:p>
            <a:pPr>
              <a:defRPr/>
            </a:pPr>
            <a:fld id="{2074C459-DDF4-4C61-8401-C74627391E3D}" type="datetimeFigureOut">
              <a:rPr lang="en-US"/>
              <a:pPr>
                <a:defRPr/>
              </a:pPr>
              <a:t>2/12/2017</a:t>
            </a:fld>
            <a:endParaRPr lang="en-US" dirty="0"/>
          </a:p>
        </p:txBody>
      </p:sp>
      <p:sp>
        <p:nvSpPr>
          <p:cNvPr id="4" name="Footer Placeholder 27"/>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43C6781B-41A8-4106-9235-EA262B144F76}" type="slidenum">
              <a:rPr lang="en-US"/>
              <a:pPr>
                <a:defRPr/>
              </a:pPr>
              <a:t>‹#›</a:t>
            </a:fld>
            <a:endParaRPr lang="en-US" dirty="0"/>
          </a:p>
        </p:txBody>
      </p:sp>
    </p:spTree>
    <p:extLst>
      <p:ext uri="{BB962C8B-B14F-4D97-AF65-F5344CB8AC3E}">
        <p14:creationId xmlns:p14="http://schemas.microsoft.com/office/powerpoint/2010/main" val="673614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2"/>
          <p:cNvSpPr>
            <a:spLocks noGrp="1"/>
          </p:cNvSpPr>
          <p:nvPr>
            <p:ph type="dt" sz="half" idx="10"/>
          </p:nvPr>
        </p:nvSpPr>
        <p:spPr/>
        <p:txBody>
          <a:bodyPr/>
          <a:lstStyle>
            <a:lvl1pPr>
              <a:defRPr/>
            </a:lvl1pPr>
          </a:lstStyle>
          <a:p>
            <a:pPr>
              <a:defRPr/>
            </a:pPr>
            <a:fld id="{687012B3-37E3-4414-80A5-4A2FD7B72689}" type="datetimeFigureOut">
              <a:rPr lang="en-US"/>
              <a:pPr>
                <a:defRPr/>
              </a:pPr>
              <a:t>2/12/2017</a:t>
            </a:fld>
            <a:endParaRPr lang="en-US" dirty="0"/>
          </a:p>
        </p:txBody>
      </p:sp>
      <p:sp>
        <p:nvSpPr>
          <p:cNvPr id="3" name="Footer Placeholder 23"/>
          <p:cNvSpPr>
            <a:spLocks noGrp="1"/>
          </p:cNvSpPr>
          <p:nvPr>
            <p:ph type="ftr" sz="quarter" idx="11"/>
          </p:nvPr>
        </p:nvSpPr>
        <p:spPr/>
        <p:txBody>
          <a:bodyPr/>
          <a:lstStyle>
            <a:lvl1pPr>
              <a:defRPr/>
            </a:lvl1pPr>
          </a:lstStyle>
          <a:p>
            <a:pPr>
              <a:defRPr/>
            </a:pPr>
            <a:endParaRPr lang="en-US"/>
          </a:p>
        </p:txBody>
      </p:sp>
      <p:sp>
        <p:nvSpPr>
          <p:cNvPr id="4" name="Slide Number Placeholder 6"/>
          <p:cNvSpPr>
            <a:spLocks noGrp="1"/>
          </p:cNvSpPr>
          <p:nvPr>
            <p:ph type="sldNum" sz="quarter" idx="12"/>
          </p:nvPr>
        </p:nvSpPr>
        <p:spPr/>
        <p:txBody>
          <a:bodyPr/>
          <a:lstStyle>
            <a:lvl1pPr>
              <a:defRPr/>
            </a:lvl1pPr>
          </a:lstStyle>
          <a:p>
            <a:pPr>
              <a:defRPr/>
            </a:pPr>
            <a:fld id="{87F33E1E-674A-4E27-B1CF-B7AC5649BB2A}" type="slidenum">
              <a:rPr lang="en-US"/>
              <a:pPr>
                <a:defRPr/>
              </a:pPr>
              <a:t>‹#›</a:t>
            </a:fld>
            <a:endParaRPr lang="en-US" dirty="0"/>
          </a:p>
        </p:txBody>
      </p:sp>
    </p:spTree>
    <p:extLst>
      <p:ext uri="{BB962C8B-B14F-4D97-AF65-F5344CB8AC3E}">
        <p14:creationId xmlns:p14="http://schemas.microsoft.com/office/powerpoint/2010/main" val="2653833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12" name="Title 11"/>
          <p:cNvSpPr>
            <a:spLocks noGrp="1"/>
          </p:cNvSpPr>
          <p:nvPr>
            <p:ph type="title"/>
          </p:nvPr>
        </p:nvSpPr>
        <p:spPr>
          <a:xfrm>
            <a:off x="457200" y="5486400"/>
            <a:ext cx="8458200" cy="520700"/>
          </a:xfrm>
        </p:spPr>
        <p:txBody>
          <a:bodyPr/>
          <a:lstStyle>
            <a:lvl1pPr algn="l">
              <a:buNone/>
              <a:defRPr sz="2000" b="1"/>
            </a:lvl1pPr>
          </a:lstStyle>
          <a:p>
            <a:r>
              <a:rPr lang="en-US"/>
              <a:t>Click to edit Master title style</a:t>
            </a:r>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24"/>
          <p:cNvSpPr>
            <a:spLocks noGrp="1"/>
          </p:cNvSpPr>
          <p:nvPr>
            <p:ph type="dt" sz="half" idx="10"/>
          </p:nvPr>
        </p:nvSpPr>
        <p:spPr/>
        <p:txBody>
          <a:bodyPr/>
          <a:lstStyle>
            <a:lvl1pPr>
              <a:defRPr/>
            </a:lvl1pPr>
          </a:lstStyle>
          <a:p>
            <a:pPr>
              <a:defRPr/>
            </a:pPr>
            <a:fld id="{C67E2F5E-F34A-4AE3-9640-9BEAFFF79D0F}" type="datetimeFigureOut">
              <a:rPr lang="en-US"/>
              <a:pPr>
                <a:defRPr/>
              </a:pPr>
              <a:t>2/12/2017</a:t>
            </a:fld>
            <a:endParaRPr lang="en-US" dirty="0"/>
          </a:p>
        </p:txBody>
      </p:sp>
      <p:sp>
        <p:nvSpPr>
          <p:cNvPr id="7" name="Footer Placeholder 28"/>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006F71D0-3C5C-409F-A250-F2DEBD35A3AE}" type="slidenum">
              <a:rPr lang="en-US"/>
              <a:pPr>
                <a:defRPr/>
              </a:pPr>
              <a:t>‹#›</a:t>
            </a:fld>
            <a:endParaRPr lang="en-US" dirty="0"/>
          </a:p>
        </p:txBody>
      </p:sp>
    </p:spTree>
    <p:extLst>
      <p:ext uri="{BB962C8B-B14F-4D97-AF65-F5344CB8AC3E}">
        <p14:creationId xmlns:p14="http://schemas.microsoft.com/office/powerpoint/2010/main" val="2610353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en-US" noProof="0" dirty="0"/>
              <a:t>Click icon to add picture</a:t>
            </a:r>
          </a:p>
        </p:txBody>
      </p:sp>
      <p:sp>
        <p:nvSpPr>
          <p:cNvPr id="17" name="Title 16"/>
          <p:cNvSpPr>
            <a:spLocks noGrp="1"/>
          </p:cNvSpPr>
          <p:nvPr>
            <p:ph type="title"/>
          </p:nvPr>
        </p:nvSpPr>
        <p:spPr>
          <a:xfrm>
            <a:off x="381000" y="4993760"/>
            <a:ext cx="5867400" cy="522288"/>
          </a:xfrm>
        </p:spPr>
        <p:txBody>
          <a:bodyPr/>
          <a:lstStyle>
            <a:lvl1pPr algn="l">
              <a:buNone/>
              <a:defRPr sz="2000" b="1"/>
            </a:lvl1pPr>
          </a:lstStyle>
          <a:p>
            <a:r>
              <a:rPr lang="en-US"/>
              <a:t>Click to edit Master title style</a:t>
            </a:r>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en-US"/>
              <a:t>Click to edit Master text styles</a:t>
            </a:r>
          </a:p>
        </p:txBody>
      </p:sp>
      <p:sp>
        <p:nvSpPr>
          <p:cNvPr id="5" name="Date Placeholder 6"/>
          <p:cNvSpPr>
            <a:spLocks noGrp="1"/>
          </p:cNvSpPr>
          <p:nvPr>
            <p:ph type="dt" sz="half" idx="10"/>
          </p:nvPr>
        </p:nvSpPr>
        <p:spPr/>
        <p:txBody>
          <a:bodyPr/>
          <a:lstStyle>
            <a:lvl1pPr>
              <a:defRPr/>
            </a:lvl1pPr>
          </a:lstStyle>
          <a:p>
            <a:pPr>
              <a:defRPr/>
            </a:pPr>
            <a:fld id="{1EE2B79F-5E89-4625-9EBB-F84E4CE25F59}" type="datetimeFigureOut">
              <a:rPr lang="en-US"/>
              <a:pPr>
                <a:defRPr/>
              </a:pPr>
              <a:t>2/12/2017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30"/>
          <p:cNvSpPr>
            <a:spLocks noGrp="1"/>
          </p:cNvSpPr>
          <p:nvPr>
            <p:ph type="sldNum" sz="quarter" idx="12"/>
          </p:nvPr>
        </p:nvSpPr>
        <p:spPr/>
        <p:txBody>
          <a:bodyPr/>
          <a:lstStyle>
            <a:lvl1pPr>
              <a:defRPr/>
            </a:lvl1pPr>
          </a:lstStyle>
          <a:p>
            <a:pPr>
              <a:defRPr/>
            </a:pPr>
            <a:fld id="{D6865544-E6BE-4796-8BA2-A1E2EC0E5699}" type="slidenum">
              <a:rPr lang="en-US"/>
              <a:pPr>
                <a:defRPr/>
              </a:pPr>
              <a:t>‹#›</a:t>
            </a:fld>
            <a:endParaRPr lang="en-US" dirty="0"/>
          </a:p>
        </p:txBody>
      </p:sp>
    </p:spTree>
    <p:extLst>
      <p:ext uri="{BB962C8B-B14F-4D97-AF65-F5344CB8AC3E}">
        <p14:creationId xmlns:p14="http://schemas.microsoft.com/office/powerpoint/2010/main" val="4176450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0"/>
          <p:cNvSpPr>
            <a:spLocks noGrp="1"/>
          </p:cNvSpPr>
          <p:nvPr>
            <p:ph type="dt" sz="half" idx="10"/>
          </p:nvPr>
        </p:nvSpPr>
        <p:spPr/>
        <p:txBody>
          <a:bodyPr/>
          <a:lstStyle>
            <a:lvl1pPr>
              <a:defRPr/>
            </a:lvl1pPr>
          </a:lstStyle>
          <a:p>
            <a:pPr>
              <a:defRPr/>
            </a:pPr>
            <a:fld id="{C4F939E9-2402-4F1B-AE54-74F25A72B07B}" type="datetimeFigureOut">
              <a:rPr lang="en-US"/>
              <a:pPr>
                <a:defRPr/>
              </a:pPr>
              <a:t>2/12/2017</a:t>
            </a:fld>
            <a:endParaRPr lang="en-US" dirty="0"/>
          </a:p>
        </p:txBody>
      </p:sp>
      <p:sp>
        <p:nvSpPr>
          <p:cNvPr id="5" name="Footer Placeholder 2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D0F2CAED-4040-421D-B118-8161B2B02310}" type="slidenum">
              <a:rPr lang="en-US"/>
              <a:pPr>
                <a:defRPr/>
              </a:pPr>
              <a:t>‹#›</a:t>
            </a:fld>
            <a:endParaRPr lang="en-US" dirty="0"/>
          </a:p>
        </p:txBody>
      </p:sp>
    </p:spTree>
    <p:extLst>
      <p:ext uri="{BB962C8B-B14F-4D97-AF65-F5344CB8AC3E}">
        <p14:creationId xmlns:p14="http://schemas.microsoft.com/office/powerpoint/2010/main" val="1317800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549276"/>
            <a:ext cx="6248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7BCBBB8-4768-4EF0-B889-76EE1EF2B5F0}" type="datetimeFigureOut">
              <a:rPr lang="en-US"/>
              <a:pPr>
                <a:defRPr/>
              </a:pPr>
              <a:t>2/12/2017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44D129-9CF0-427A-84D2-3315A2369F69}" type="slidenum">
              <a:rPr lang="en-US"/>
              <a:pPr>
                <a:defRPr/>
              </a:pPr>
              <a:t>‹#›</a:t>
            </a:fld>
            <a:endParaRPr lang="en-US" dirty="0"/>
          </a:p>
        </p:txBody>
      </p:sp>
    </p:spTree>
    <p:extLst>
      <p:ext uri="{BB962C8B-B14F-4D97-AF65-F5344CB8AC3E}">
        <p14:creationId xmlns:p14="http://schemas.microsoft.com/office/powerpoint/2010/main" val="1850860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1029" name="Text Placeholder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fontAlgn="auto" latinLnBrk="0" hangingPunct="1">
              <a:spcBef>
                <a:spcPts val="0"/>
              </a:spcBef>
              <a:spcAft>
                <a:spcPts val="0"/>
              </a:spcAft>
              <a:defRPr kumimoji="0" sz="1200">
                <a:solidFill>
                  <a:schemeClr val="accent1">
                    <a:shade val="75000"/>
                  </a:schemeClr>
                </a:solidFill>
                <a:latin typeface="+mn-lt"/>
                <a:cs typeface="+mn-cs"/>
              </a:defRPr>
            </a:lvl1pPr>
          </a:lstStyle>
          <a:p>
            <a:pPr>
              <a:defRPr/>
            </a:pPr>
            <a:fld id="{27B1C8AA-82EB-4D64-9B9A-1675AC3CF3E3}" type="datetimeFigureOut">
              <a:rPr lang="en-US"/>
              <a:pPr>
                <a:defRPr/>
              </a:pPr>
              <a:t>2/12/2017</a:t>
            </a:fld>
            <a:endParaRPr lang="en-US" dirty="0"/>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fontAlgn="auto" latinLnBrk="0" hangingPunct="1">
              <a:spcBef>
                <a:spcPts val="0"/>
              </a:spcBef>
              <a:spcAft>
                <a:spcPts val="0"/>
              </a:spcAft>
              <a:defRPr kumimoji="0" sz="1200">
                <a:solidFill>
                  <a:schemeClr val="accent1">
                    <a:shade val="75000"/>
                  </a:schemeClr>
                </a:solidFill>
                <a:latin typeface="+mn-lt"/>
                <a:cs typeface="+mn-cs"/>
              </a:defRPr>
            </a:lvl1pPr>
          </a:lstStyle>
          <a:p>
            <a:pPr>
              <a:defRPr/>
            </a:pPr>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fontAlgn="auto" latinLnBrk="0" hangingPunct="1">
              <a:spcBef>
                <a:spcPts val="0"/>
              </a:spcBef>
              <a:spcAft>
                <a:spcPts val="0"/>
              </a:spcAft>
              <a:defRPr kumimoji="0" sz="1200">
                <a:solidFill>
                  <a:schemeClr val="accent1">
                    <a:shade val="75000"/>
                  </a:schemeClr>
                </a:solidFill>
                <a:latin typeface="+mn-lt"/>
                <a:cs typeface="+mn-cs"/>
              </a:defRPr>
            </a:lvl1pPr>
          </a:lstStyle>
          <a:p>
            <a:pPr>
              <a:defRPr/>
            </a:pPr>
            <a:fld id="{578253EC-EBEC-4C79-AD60-903E01DB3EEE}" type="slidenum">
              <a:rPr lang="en-US"/>
              <a:pPr>
                <a:defRPr/>
              </a:pPr>
              <a:t>‹#›</a:t>
            </a:fld>
            <a:endParaRPr lang="en-US" dirty="0"/>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lang="en-US"/>
              <a:t>Click to edit Master title style</a:t>
            </a:r>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796" r:id="rId4"/>
    <p:sldLayoutId id="2147483800" r:id="rId5"/>
    <p:sldLayoutId id="2147483795" r:id="rId6"/>
    <p:sldLayoutId id="2147483801" r:id="rId7"/>
    <p:sldLayoutId id="2147483802" r:id="rId8"/>
    <p:sldLayoutId id="2147483803" r:id="rId9"/>
    <p:sldLayoutId id="2147483794" r:id="rId10"/>
    <p:sldLayoutId id="2147483804" r:id="rId11"/>
  </p:sldLayoutIdLst>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400" b="1" dirty="0"/>
              <a:t>Do now</a:t>
            </a:r>
          </a:p>
        </p:txBody>
      </p:sp>
      <p:sp>
        <p:nvSpPr>
          <p:cNvPr id="56323" name="Content Placeholder 2"/>
          <p:cNvSpPr>
            <a:spLocks noGrp="1"/>
          </p:cNvSpPr>
          <p:nvPr>
            <p:ph idx="1"/>
          </p:nvPr>
        </p:nvSpPr>
        <p:spPr/>
        <p:txBody>
          <a:bodyPr/>
          <a:lstStyle/>
          <a:p>
            <a:pPr>
              <a:buFont typeface="Wingdings" pitchFamily="2" charset="2"/>
              <a:buChar char="Ø"/>
            </a:pPr>
            <a:r>
              <a:rPr lang="en-US" dirty="0"/>
              <a:t>Pick up notes.</a:t>
            </a:r>
          </a:p>
          <a:p>
            <a:pPr>
              <a:buFont typeface="Wingdings" pitchFamily="2" charset="2"/>
              <a:buChar char="Ø"/>
            </a:pPr>
            <a:r>
              <a:rPr lang="en-US" dirty="0"/>
              <a:t>Get out Changes of State homework.</a:t>
            </a:r>
          </a:p>
          <a:p>
            <a:pPr>
              <a:buFont typeface="Wingdings" pitchFamily="2" charset="2"/>
              <a:buChar char="Ø"/>
            </a:pPr>
            <a:r>
              <a:rPr lang="en-US" dirty="0" err="1"/>
              <a:t>Chillin’Out</a:t>
            </a:r>
            <a:r>
              <a:rPr lang="en-US" dirty="0"/>
              <a:t> lab is due tomorrow.</a:t>
            </a:r>
          </a:p>
          <a:p>
            <a:pPr>
              <a:buFont typeface="Wingdings" pitchFamily="2" charset="2"/>
              <a:buChar char="Ø"/>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400" b="1" dirty="0"/>
              <a:t>Phase changes</a:t>
            </a:r>
          </a:p>
        </p:txBody>
      </p:sp>
      <p:sp>
        <p:nvSpPr>
          <p:cNvPr id="67587" name="Content Placeholder 2"/>
          <p:cNvSpPr>
            <a:spLocks noGrp="1"/>
          </p:cNvSpPr>
          <p:nvPr>
            <p:ph idx="1"/>
          </p:nvPr>
        </p:nvSpPr>
        <p:spPr/>
        <p:txBody>
          <a:bodyPr/>
          <a:lstStyle/>
          <a:p>
            <a:pPr>
              <a:buFont typeface="Wingdings 2" pitchFamily="18" charset="2"/>
              <a:buNone/>
            </a:pPr>
            <a:r>
              <a:rPr lang="en-US"/>
              <a:t>Two Ways to Show Them:</a:t>
            </a:r>
          </a:p>
          <a:p>
            <a:pPr>
              <a:buFont typeface="Wingdings 2" pitchFamily="18" charset="2"/>
              <a:buNone/>
            </a:pPr>
            <a:r>
              <a:rPr lang="en-US"/>
              <a:t>	1.  Heating Curve</a:t>
            </a:r>
          </a:p>
          <a:p>
            <a:pPr>
              <a:buFont typeface="Wingdings 2" pitchFamily="18" charset="2"/>
              <a:buNone/>
            </a:pPr>
            <a:r>
              <a:rPr lang="en-US"/>
              <a:t>	2.  Phase Diagram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PHASE CHANGES</a:t>
            </a:r>
          </a:p>
        </p:txBody>
      </p:sp>
      <p:sp>
        <p:nvSpPr>
          <p:cNvPr id="3" name="Content Placeholder 2"/>
          <p:cNvSpPr>
            <a:spLocks noGrp="1"/>
          </p:cNvSpPr>
          <p:nvPr>
            <p:ph idx="1"/>
          </p:nvPr>
        </p:nvSpPr>
        <p:spPr/>
        <p:txBody>
          <a:bodyPr/>
          <a:lstStyle/>
          <a:p>
            <a:r>
              <a:rPr lang="en-US" dirty="0"/>
              <a:t>A </a:t>
            </a:r>
            <a:r>
              <a:rPr lang="en-US" b="1" dirty="0"/>
              <a:t>HEATING CURVE</a:t>
            </a:r>
            <a:r>
              <a:rPr lang="en-US" dirty="0"/>
              <a:t> shows how </a:t>
            </a:r>
            <a:r>
              <a:rPr lang="en-US" b="1" dirty="0">
                <a:solidFill>
                  <a:srgbClr val="FF0000"/>
                </a:solidFill>
              </a:rPr>
              <a:t>temperature and energy</a:t>
            </a:r>
            <a:r>
              <a:rPr lang="en-US" dirty="0"/>
              <a:t> are related.  </a:t>
            </a:r>
          </a:p>
          <a:p>
            <a:r>
              <a:rPr lang="en-US" dirty="0"/>
              <a:t>A </a:t>
            </a:r>
            <a:r>
              <a:rPr lang="en-US" b="1" dirty="0"/>
              <a:t>PHASE DIAGRAM </a:t>
            </a:r>
            <a:r>
              <a:rPr lang="en-US" dirty="0"/>
              <a:t>shows how </a:t>
            </a:r>
            <a:r>
              <a:rPr lang="en-US" b="1" dirty="0">
                <a:solidFill>
                  <a:srgbClr val="FF0000"/>
                </a:solidFill>
              </a:rPr>
              <a:t>temperature and pressure</a:t>
            </a:r>
            <a:r>
              <a:rPr lang="en-US" dirty="0"/>
              <a:t> are related.</a:t>
            </a:r>
          </a:p>
          <a:p>
            <a:endParaRPr lang="en-US" dirty="0"/>
          </a:p>
        </p:txBody>
      </p:sp>
    </p:spTree>
    <p:extLst>
      <p:ext uri="{BB962C8B-B14F-4D97-AF65-F5344CB8AC3E}">
        <p14:creationId xmlns:p14="http://schemas.microsoft.com/office/powerpoint/2010/main" val="4180048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HEATING CURVE</a:t>
            </a:r>
          </a:p>
        </p:txBody>
      </p:sp>
      <p:sp>
        <p:nvSpPr>
          <p:cNvPr id="3" name="Content Placeholder 2"/>
          <p:cNvSpPr>
            <a:spLocks noGrp="1"/>
          </p:cNvSpPr>
          <p:nvPr>
            <p:ph idx="1"/>
          </p:nvPr>
        </p:nvSpPr>
        <p:spPr/>
        <p:txBody>
          <a:bodyPr/>
          <a:lstStyle/>
          <a:p>
            <a:pPr lvl="0"/>
            <a:r>
              <a:rPr lang="en-US" b="1" dirty="0"/>
              <a:t>A graph of temperature and energy</a:t>
            </a:r>
            <a:endParaRPr lang="en-US" dirty="0"/>
          </a:p>
          <a:p>
            <a:pPr lvl="0"/>
            <a:r>
              <a:rPr lang="en-US" dirty="0"/>
              <a:t>Depicts four phase changes – melting, freezing, vaporization, and condensation.</a:t>
            </a:r>
          </a:p>
          <a:p>
            <a:endParaRPr lang="en-US" dirty="0"/>
          </a:p>
        </p:txBody>
      </p:sp>
      <p:pic>
        <p:nvPicPr>
          <p:cNvPr id="4" name="Picture 2" descr="http://chemwiki.ucdavis.edu/@api/deki/files/5713/=HeatCoo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9300" y="3200400"/>
            <a:ext cx="5257800" cy="3610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9258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HEATING CURVE</a:t>
            </a:r>
          </a:p>
        </p:txBody>
      </p:sp>
      <p:sp>
        <p:nvSpPr>
          <p:cNvPr id="3" name="Content Placeholder 2"/>
          <p:cNvSpPr>
            <a:spLocks noGrp="1"/>
          </p:cNvSpPr>
          <p:nvPr>
            <p:ph idx="1"/>
          </p:nvPr>
        </p:nvSpPr>
        <p:spPr/>
        <p:txBody>
          <a:bodyPr/>
          <a:lstStyle/>
          <a:p>
            <a:pPr marL="514350" lvl="0" indent="-514350">
              <a:buAutoNum type="alphaUcPeriod"/>
            </a:pPr>
            <a:r>
              <a:rPr lang="en-US" dirty="0"/>
              <a:t>As heat is supplied, the heat </a:t>
            </a:r>
            <a:r>
              <a:rPr lang="en-US" b="1" dirty="0">
                <a:solidFill>
                  <a:srgbClr val="FF0000"/>
                </a:solidFill>
              </a:rPr>
              <a:t>increases</a:t>
            </a:r>
            <a:r>
              <a:rPr lang="en-US" dirty="0"/>
              <a:t> the </a:t>
            </a:r>
            <a:r>
              <a:rPr lang="en-US" b="1" dirty="0">
                <a:solidFill>
                  <a:srgbClr val="FF0000"/>
                </a:solidFill>
              </a:rPr>
              <a:t>Kinetic Energy </a:t>
            </a:r>
            <a:r>
              <a:rPr lang="en-US" dirty="0"/>
              <a:t>of the molecules.</a:t>
            </a:r>
          </a:p>
          <a:p>
            <a:pPr marL="514350" lvl="0" indent="-514350">
              <a:buAutoNum type="alphaUcPeriod"/>
            </a:pPr>
            <a:r>
              <a:rPr lang="en-US" dirty="0"/>
              <a:t>When the substance reaches the melting point, all heat being supplied is used to </a:t>
            </a:r>
            <a:r>
              <a:rPr lang="en-US" b="1" dirty="0">
                <a:solidFill>
                  <a:srgbClr val="FF0000"/>
                </a:solidFill>
              </a:rPr>
              <a:t>change the phase </a:t>
            </a:r>
            <a:r>
              <a:rPr lang="en-US" dirty="0"/>
              <a:t>(potential energy change).  Temperature </a:t>
            </a:r>
            <a:r>
              <a:rPr lang="en-US" b="1" dirty="0">
                <a:solidFill>
                  <a:srgbClr val="FF0000"/>
                </a:solidFill>
              </a:rPr>
              <a:t>will not change </a:t>
            </a:r>
            <a:r>
              <a:rPr lang="en-US" dirty="0"/>
              <a:t>until the phase is complete.</a:t>
            </a:r>
          </a:p>
          <a:p>
            <a:endParaRPr lang="en-US" dirty="0"/>
          </a:p>
        </p:txBody>
      </p:sp>
    </p:spTree>
    <p:extLst>
      <p:ext uri="{BB962C8B-B14F-4D97-AF65-F5344CB8AC3E}">
        <p14:creationId xmlns:p14="http://schemas.microsoft.com/office/powerpoint/2010/main" val="373318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HEATING CURVE</a:t>
            </a:r>
          </a:p>
        </p:txBody>
      </p:sp>
      <p:sp>
        <p:nvSpPr>
          <p:cNvPr id="3" name="Content Placeholder 2"/>
          <p:cNvSpPr>
            <a:spLocks noGrp="1"/>
          </p:cNvSpPr>
          <p:nvPr>
            <p:ph idx="1"/>
          </p:nvPr>
        </p:nvSpPr>
        <p:spPr/>
        <p:txBody>
          <a:bodyPr/>
          <a:lstStyle/>
          <a:p>
            <a:pPr marL="461963" lvl="0" indent="-461963">
              <a:buNone/>
            </a:pPr>
            <a:r>
              <a:rPr lang="en-US" dirty="0"/>
              <a:t>C. When the phase change is complete, heat again </a:t>
            </a:r>
            <a:r>
              <a:rPr lang="en-US" b="1" dirty="0">
                <a:solidFill>
                  <a:srgbClr val="FF0000"/>
                </a:solidFill>
              </a:rPr>
              <a:t>raises the kinetic energy </a:t>
            </a:r>
            <a:r>
              <a:rPr lang="en-US" dirty="0"/>
              <a:t>of the molecules, temperature </a:t>
            </a:r>
            <a:r>
              <a:rPr lang="en-US" b="1" dirty="0">
                <a:solidFill>
                  <a:srgbClr val="FF0000"/>
                </a:solidFill>
              </a:rPr>
              <a:t>changes</a:t>
            </a:r>
            <a:r>
              <a:rPr lang="en-US" dirty="0"/>
              <a:t> and increases to the boiling point.</a:t>
            </a:r>
          </a:p>
          <a:p>
            <a:pPr marL="461963" lvl="0" indent="-461963">
              <a:buNone/>
            </a:pPr>
            <a:r>
              <a:rPr lang="en-US" dirty="0"/>
              <a:t>D. All heat is used the change the phase.  Same as B.</a:t>
            </a:r>
          </a:p>
          <a:p>
            <a:pPr marL="461963" lvl="0" indent="-461963">
              <a:buNone/>
            </a:pPr>
            <a:r>
              <a:rPr lang="en-US" dirty="0"/>
              <a:t>E. The phase is changing temperature.  Same as A and C.</a:t>
            </a:r>
          </a:p>
          <a:p>
            <a:endParaRPr lang="en-US" dirty="0"/>
          </a:p>
        </p:txBody>
      </p:sp>
    </p:spTree>
    <p:extLst>
      <p:ext uri="{BB962C8B-B14F-4D97-AF65-F5344CB8AC3E}">
        <p14:creationId xmlns:p14="http://schemas.microsoft.com/office/powerpoint/2010/main" val="3688742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400" b="1" dirty="0"/>
              <a:t>Heating curve</a:t>
            </a:r>
          </a:p>
        </p:txBody>
      </p:sp>
      <p:pic>
        <p:nvPicPr>
          <p:cNvPr id="69635" name="Picture 2" descr="http://2.bp.blogspot.com/_NxZlaOu4vks/TBWMlou4pJI/AAAAAAAAAMw/wYz7X5wZ0Ww/s1600/GraphHeating.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371600" y="1468437"/>
            <a:ext cx="6400800" cy="5008563"/>
          </a:xfr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400" b="1" dirty="0"/>
              <a:t>Heating curve</a:t>
            </a:r>
          </a:p>
        </p:txBody>
      </p:sp>
      <p:sp>
        <p:nvSpPr>
          <p:cNvPr id="70659" name="Content Placeholder 2"/>
          <p:cNvSpPr>
            <a:spLocks noGrp="1"/>
          </p:cNvSpPr>
          <p:nvPr>
            <p:ph idx="1"/>
          </p:nvPr>
        </p:nvSpPr>
        <p:spPr/>
        <p:txBody>
          <a:bodyPr/>
          <a:lstStyle/>
          <a:p>
            <a:r>
              <a:rPr lang="en-US" b="1" dirty="0"/>
              <a:t>Diagonal:  </a:t>
            </a:r>
            <a:r>
              <a:rPr lang="en-US" dirty="0"/>
              <a:t>phase is warming or cooling</a:t>
            </a:r>
          </a:p>
          <a:p>
            <a:r>
              <a:rPr lang="en-US" b="1" dirty="0"/>
              <a:t>Plateau:  </a:t>
            </a:r>
            <a:r>
              <a:rPr lang="en-US" dirty="0"/>
              <a:t>all heat energy is being used the change the phase; to weaken the IMFs.</a:t>
            </a:r>
          </a:p>
          <a:p>
            <a:endParaRPr lang="en-US" dirty="0"/>
          </a:p>
          <a:p>
            <a:r>
              <a:rPr lang="en-US" dirty="0"/>
              <a:t>THERE IS</a:t>
            </a:r>
            <a:r>
              <a:rPr lang="en-US" dirty="0">
                <a:solidFill>
                  <a:srgbClr val="7030A0"/>
                </a:solidFill>
              </a:rPr>
              <a:t> </a:t>
            </a:r>
            <a:r>
              <a:rPr lang="en-US" b="1" dirty="0">
                <a:solidFill>
                  <a:srgbClr val="7030A0"/>
                </a:solidFill>
              </a:rPr>
              <a:t>NO</a:t>
            </a:r>
            <a:r>
              <a:rPr lang="en-US" dirty="0">
                <a:solidFill>
                  <a:srgbClr val="7030A0"/>
                </a:solidFill>
              </a:rPr>
              <a:t> </a:t>
            </a:r>
            <a:r>
              <a:rPr lang="en-US" dirty="0"/>
              <a:t>TEMPERATURE CHANGE DURING A PHASE CHANGE.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animEffect transition="in" filter="barn(inVertical)">
                                      <p:cBhvr>
                                        <p:cTn id="7" dur="500"/>
                                        <p:tgtEl>
                                          <p:spTgt spid="706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0659">
                                            <p:txEl>
                                              <p:pRg st="1" end="1"/>
                                            </p:txEl>
                                          </p:spTgt>
                                        </p:tgtEl>
                                        <p:attrNameLst>
                                          <p:attrName>style.visibility</p:attrName>
                                        </p:attrNameLst>
                                      </p:cBhvr>
                                      <p:to>
                                        <p:strVal val="visible"/>
                                      </p:to>
                                    </p:set>
                                    <p:animEffect transition="in" filter="barn(inVertical)">
                                      <p:cBhvr>
                                        <p:cTn id="12" dur="500"/>
                                        <p:tgtEl>
                                          <p:spTgt spid="706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0659">
                                            <p:txEl>
                                              <p:pRg st="3" end="3"/>
                                            </p:txEl>
                                          </p:spTgt>
                                        </p:tgtEl>
                                        <p:attrNameLst>
                                          <p:attrName>style.visibility</p:attrName>
                                        </p:attrNameLst>
                                      </p:cBhvr>
                                      <p:to>
                                        <p:strVal val="visible"/>
                                      </p:to>
                                    </p:set>
                                    <p:animEffect transition="in" filter="barn(inVertical)">
                                      <p:cBhvr>
                                        <p:cTn id="17" dur="500"/>
                                        <p:tgtEl>
                                          <p:spTgt spid="706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PHASE DIAGRAM</a:t>
            </a:r>
          </a:p>
        </p:txBody>
      </p:sp>
      <p:sp>
        <p:nvSpPr>
          <p:cNvPr id="3" name="Content Placeholder 2"/>
          <p:cNvSpPr>
            <a:spLocks noGrp="1"/>
          </p:cNvSpPr>
          <p:nvPr>
            <p:ph idx="1"/>
          </p:nvPr>
        </p:nvSpPr>
        <p:spPr/>
        <p:txBody>
          <a:bodyPr/>
          <a:lstStyle/>
          <a:p>
            <a:pPr lvl="0"/>
            <a:r>
              <a:rPr lang="en-US" dirty="0"/>
              <a:t>A </a:t>
            </a:r>
            <a:r>
              <a:rPr lang="en-US" b="1" dirty="0"/>
              <a:t>graph of temperature and pressure.</a:t>
            </a:r>
            <a:endParaRPr lang="en-US" dirty="0"/>
          </a:p>
          <a:p>
            <a:pPr lvl="0"/>
            <a:r>
              <a:rPr lang="en-US" dirty="0"/>
              <a:t>Depicts six phase changes – melting, freezing, vaporization, condensation, deposition, and sublimation.</a:t>
            </a:r>
          </a:p>
          <a:p>
            <a:endParaRPr lang="en-US" dirty="0"/>
          </a:p>
        </p:txBody>
      </p:sp>
      <p:pic>
        <p:nvPicPr>
          <p:cNvPr id="4" name="Picture 6" descr="http://library.thinkquest.org/C006669/media/Chem/img/Graphs/Phas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3276600"/>
            <a:ext cx="5638800" cy="337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5"/>
          <p:cNvSpPr txBox="1">
            <a:spLocks noChangeArrowheads="1"/>
          </p:cNvSpPr>
          <p:nvPr/>
        </p:nvSpPr>
        <p:spPr bwMode="auto">
          <a:xfrm>
            <a:off x="533400" y="4495800"/>
            <a:ext cx="1905000" cy="923330"/>
          </a:xfrm>
          <a:prstGeom prst="rect">
            <a:avLst/>
          </a:prstGeom>
          <a:solidFill>
            <a:schemeClr val="accent1">
              <a:lumMod val="20000"/>
              <a:lumOff val="80000"/>
            </a:schemeClr>
          </a:solidFill>
          <a:ln>
            <a:noFill/>
          </a:ln>
          <a:extLst/>
        </p:spPr>
        <p:txBody>
          <a:bodyPr wrap="square">
            <a:spAutoFit/>
          </a:bodyPr>
          <a:lstStyle>
            <a:lvl1pPr eaLnBrk="0" hangingPunct="0">
              <a:defRPr>
                <a:solidFill>
                  <a:schemeClr val="tx1"/>
                </a:solidFill>
                <a:latin typeface="Franklin Gothic Book" pitchFamily="34" charset="0"/>
                <a:cs typeface="Arial" charset="0"/>
              </a:defRPr>
            </a:lvl1pPr>
            <a:lvl2pPr marL="742950" indent="-285750" eaLnBrk="0" hangingPunct="0">
              <a:defRPr>
                <a:solidFill>
                  <a:schemeClr val="tx1"/>
                </a:solidFill>
                <a:latin typeface="Franklin Gothic Book" pitchFamily="34" charset="0"/>
                <a:cs typeface="Arial" charset="0"/>
              </a:defRPr>
            </a:lvl2pPr>
            <a:lvl3pPr marL="1143000" indent="-228600" eaLnBrk="0" hangingPunct="0">
              <a:defRPr>
                <a:solidFill>
                  <a:schemeClr val="tx1"/>
                </a:solidFill>
                <a:latin typeface="Franklin Gothic Book" pitchFamily="34" charset="0"/>
                <a:cs typeface="Arial" charset="0"/>
              </a:defRPr>
            </a:lvl3pPr>
            <a:lvl4pPr marL="1600200" indent="-228600" eaLnBrk="0" hangingPunct="0">
              <a:defRPr>
                <a:solidFill>
                  <a:schemeClr val="tx1"/>
                </a:solidFill>
                <a:latin typeface="Franklin Gothic Book" pitchFamily="34" charset="0"/>
                <a:cs typeface="Arial" charset="0"/>
              </a:defRPr>
            </a:lvl4pPr>
            <a:lvl5pPr marL="2057400" indent="-228600" eaLnBrk="0" hangingPunct="0">
              <a:defRPr>
                <a:solidFill>
                  <a:schemeClr val="tx1"/>
                </a:solidFill>
                <a:latin typeface="Franklin Gothic Book" pitchFamily="34" charset="0"/>
                <a:cs typeface="Arial" charset="0"/>
              </a:defRPr>
            </a:lvl5pPr>
            <a:lvl6pPr marL="2514600" indent="-228600" eaLnBrk="0" fontAlgn="base" hangingPunct="0">
              <a:spcBef>
                <a:spcPct val="0"/>
              </a:spcBef>
              <a:spcAft>
                <a:spcPct val="0"/>
              </a:spcAft>
              <a:defRPr>
                <a:solidFill>
                  <a:schemeClr val="tx1"/>
                </a:solidFill>
                <a:latin typeface="Franklin Gothic Book" pitchFamily="34" charset="0"/>
                <a:cs typeface="Arial" charset="0"/>
              </a:defRPr>
            </a:lvl6pPr>
            <a:lvl7pPr marL="2971800" indent="-228600" eaLnBrk="0" fontAlgn="base" hangingPunct="0">
              <a:spcBef>
                <a:spcPct val="0"/>
              </a:spcBef>
              <a:spcAft>
                <a:spcPct val="0"/>
              </a:spcAft>
              <a:defRPr>
                <a:solidFill>
                  <a:schemeClr val="tx1"/>
                </a:solidFill>
                <a:latin typeface="Franklin Gothic Book" pitchFamily="34" charset="0"/>
                <a:cs typeface="Arial" charset="0"/>
              </a:defRPr>
            </a:lvl7pPr>
            <a:lvl8pPr marL="3429000" indent="-228600" eaLnBrk="0" fontAlgn="base" hangingPunct="0">
              <a:spcBef>
                <a:spcPct val="0"/>
              </a:spcBef>
              <a:spcAft>
                <a:spcPct val="0"/>
              </a:spcAft>
              <a:defRPr>
                <a:solidFill>
                  <a:schemeClr val="tx1"/>
                </a:solidFill>
                <a:latin typeface="Franklin Gothic Book" pitchFamily="34" charset="0"/>
                <a:cs typeface="Arial" charset="0"/>
              </a:defRPr>
            </a:lvl8pPr>
            <a:lvl9pPr marL="3886200" indent="-228600" eaLnBrk="0" fontAlgn="base" hangingPunct="0">
              <a:spcBef>
                <a:spcPct val="0"/>
              </a:spcBef>
              <a:spcAft>
                <a:spcPct val="0"/>
              </a:spcAft>
              <a:defRPr>
                <a:solidFill>
                  <a:schemeClr val="tx1"/>
                </a:solidFill>
                <a:latin typeface="Franklin Gothic Book" pitchFamily="34" charset="0"/>
                <a:cs typeface="Arial" charset="0"/>
              </a:defRPr>
            </a:lvl9pPr>
          </a:lstStyle>
          <a:p>
            <a:pPr algn="ctr" eaLnBrk="1" hangingPunct="1"/>
            <a:r>
              <a:rPr lang="en-US" dirty="0"/>
              <a:t>Phase diagram for a substance other than water.</a:t>
            </a:r>
          </a:p>
        </p:txBody>
      </p:sp>
    </p:spTree>
    <p:extLst>
      <p:ext uri="{BB962C8B-B14F-4D97-AF65-F5344CB8AC3E}">
        <p14:creationId xmlns:p14="http://schemas.microsoft.com/office/powerpoint/2010/main" val="2969972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PHASE DIAGRAM</a:t>
            </a:r>
          </a:p>
        </p:txBody>
      </p:sp>
      <p:sp>
        <p:nvSpPr>
          <p:cNvPr id="3" name="Content Placeholder 2"/>
          <p:cNvSpPr>
            <a:spLocks noGrp="1"/>
          </p:cNvSpPr>
          <p:nvPr>
            <p:ph idx="1"/>
          </p:nvPr>
        </p:nvSpPr>
        <p:spPr/>
        <p:txBody>
          <a:bodyPr/>
          <a:lstStyle/>
          <a:p>
            <a:r>
              <a:rPr lang="en-US" b="1" dirty="0">
                <a:solidFill>
                  <a:srgbClr val="FF0000"/>
                </a:solidFill>
              </a:rPr>
              <a:t>Triple Point  </a:t>
            </a:r>
            <a:r>
              <a:rPr lang="en-US" dirty="0"/>
              <a:t>-  all three phases are at equilibrium</a:t>
            </a:r>
          </a:p>
          <a:p>
            <a:r>
              <a:rPr lang="en-US" b="1" dirty="0">
                <a:solidFill>
                  <a:srgbClr val="FF0000"/>
                </a:solidFill>
              </a:rPr>
              <a:t>T</a:t>
            </a:r>
            <a:r>
              <a:rPr lang="en-US" b="1" baseline="-25000" dirty="0">
                <a:solidFill>
                  <a:srgbClr val="FF0000"/>
                </a:solidFill>
              </a:rPr>
              <a:t>m</a:t>
            </a:r>
            <a:r>
              <a:rPr lang="en-US" dirty="0"/>
              <a:t> -  normal melting / freezing point at STP</a:t>
            </a:r>
          </a:p>
          <a:p>
            <a:r>
              <a:rPr lang="en-US" b="1" dirty="0">
                <a:solidFill>
                  <a:srgbClr val="FF0000"/>
                </a:solidFill>
              </a:rPr>
              <a:t>T</a:t>
            </a:r>
            <a:r>
              <a:rPr lang="en-US" b="1" baseline="-25000" dirty="0">
                <a:solidFill>
                  <a:srgbClr val="FF0000"/>
                </a:solidFill>
              </a:rPr>
              <a:t>b</a:t>
            </a:r>
            <a:r>
              <a:rPr lang="en-US" dirty="0"/>
              <a:t> -  normal boiling point at STP</a:t>
            </a:r>
          </a:p>
          <a:p>
            <a:r>
              <a:rPr lang="en-US" b="1" dirty="0"/>
              <a:t>STP</a:t>
            </a:r>
            <a:r>
              <a:rPr lang="en-US" dirty="0"/>
              <a:t> stands for </a:t>
            </a:r>
            <a:r>
              <a:rPr lang="en-US" b="1" dirty="0"/>
              <a:t>S</a:t>
            </a:r>
            <a:r>
              <a:rPr lang="en-US" dirty="0"/>
              <a:t>tandard </a:t>
            </a:r>
            <a:r>
              <a:rPr lang="en-US" b="1" dirty="0"/>
              <a:t>T</a:t>
            </a:r>
            <a:r>
              <a:rPr lang="en-US" dirty="0"/>
              <a:t>emperature and </a:t>
            </a:r>
            <a:r>
              <a:rPr lang="en-US" b="1" dirty="0"/>
              <a:t>P</a:t>
            </a:r>
            <a:r>
              <a:rPr lang="en-US" dirty="0"/>
              <a:t>ressure.</a:t>
            </a:r>
          </a:p>
          <a:p>
            <a:endParaRPr lang="en-US" dirty="0"/>
          </a:p>
        </p:txBody>
      </p:sp>
    </p:spTree>
    <p:extLst>
      <p:ext uri="{BB962C8B-B14F-4D97-AF65-F5344CB8AC3E}">
        <p14:creationId xmlns:p14="http://schemas.microsoft.com/office/powerpoint/2010/main" val="2484860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PHASE DIAGRAM</a:t>
            </a:r>
          </a:p>
        </p:txBody>
      </p:sp>
      <p:sp>
        <p:nvSpPr>
          <p:cNvPr id="3" name="Content Placeholder 2"/>
          <p:cNvSpPr>
            <a:spLocks noGrp="1"/>
          </p:cNvSpPr>
          <p:nvPr>
            <p:ph idx="1"/>
          </p:nvPr>
        </p:nvSpPr>
        <p:spPr/>
        <p:txBody>
          <a:bodyPr/>
          <a:lstStyle/>
          <a:p>
            <a:r>
              <a:rPr lang="en-US" b="1" dirty="0">
                <a:solidFill>
                  <a:srgbClr val="FF0000"/>
                </a:solidFill>
              </a:rPr>
              <a:t>Critical Point </a:t>
            </a:r>
            <a:r>
              <a:rPr lang="en-US" dirty="0"/>
              <a:t>– the highest temperature for a vapor and liquid at equilibrium; the intersection of critical pressure (D) and critical temperature. At the critical point, particles of water in the gas phase are moving very, very rapidly. At any temperature higher than that, the gas phase cannot be made to liquefy, no matter how much pressure is applied to the gas. </a:t>
            </a:r>
          </a:p>
          <a:p>
            <a:r>
              <a:rPr lang="en-US" dirty="0"/>
              <a:t>Solid lines are the </a:t>
            </a:r>
            <a:r>
              <a:rPr lang="en-US" b="1" dirty="0">
                <a:solidFill>
                  <a:srgbClr val="FF0000"/>
                </a:solidFill>
              </a:rPr>
              <a:t>equilibrium lines </a:t>
            </a:r>
            <a:r>
              <a:rPr lang="en-US" dirty="0"/>
              <a:t>between phases.  Both phases can exist on the lines.</a:t>
            </a:r>
          </a:p>
          <a:p>
            <a:endParaRPr lang="en-US" dirty="0"/>
          </a:p>
        </p:txBody>
      </p:sp>
    </p:spTree>
    <p:extLst>
      <p:ext uri="{BB962C8B-B14F-4D97-AF65-F5344CB8AC3E}">
        <p14:creationId xmlns:p14="http://schemas.microsoft.com/office/powerpoint/2010/main" val="1076141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400" b="1" dirty="0"/>
              <a:t>Phase diagram</a:t>
            </a:r>
          </a:p>
        </p:txBody>
      </p:sp>
      <p:pic>
        <p:nvPicPr>
          <p:cNvPr id="72707" name="Picture 2" descr="http://serc.carleton.edu/images/research_education/equilibria/h2o_phase_diagram_-_color.v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4800" y="1295400"/>
            <a:ext cx="6051550" cy="4953000"/>
          </a:xfrm>
          <a:noFill/>
        </p:spPr>
      </p:pic>
      <p:sp>
        <p:nvSpPr>
          <p:cNvPr id="72708" name="TextBox 4"/>
          <p:cNvSpPr txBox="1">
            <a:spLocks noChangeArrowheads="1"/>
          </p:cNvSpPr>
          <p:nvPr/>
        </p:nvSpPr>
        <p:spPr bwMode="auto">
          <a:xfrm>
            <a:off x="6472084" y="2209800"/>
            <a:ext cx="25146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Book" pitchFamily="34" charset="0"/>
                <a:cs typeface="Arial" charset="0"/>
              </a:defRPr>
            </a:lvl1pPr>
            <a:lvl2pPr marL="742950" indent="-285750" eaLnBrk="0" hangingPunct="0">
              <a:defRPr>
                <a:solidFill>
                  <a:schemeClr val="tx1"/>
                </a:solidFill>
                <a:latin typeface="Franklin Gothic Book" pitchFamily="34" charset="0"/>
                <a:cs typeface="Arial" charset="0"/>
              </a:defRPr>
            </a:lvl2pPr>
            <a:lvl3pPr marL="1143000" indent="-228600" eaLnBrk="0" hangingPunct="0">
              <a:defRPr>
                <a:solidFill>
                  <a:schemeClr val="tx1"/>
                </a:solidFill>
                <a:latin typeface="Franklin Gothic Book" pitchFamily="34" charset="0"/>
                <a:cs typeface="Arial" charset="0"/>
              </a:defRPr>
            </a:lvl3pPr>
            <a:lvl4pPr marL="1600200" indent="-228600" eaLnBrk="0" hangingPunct="0">
              <a:defRPr>
                <a:solidFill>
                  <a:schemeClr val="tx1"/>
                </a:solidFill>
                <a:latin typeface="Franklin Gothic Book" pitchFamily="34" charset="0"/>
                <a:cs typeface="Arial" charset="0"/>
              </a:defRPr>
            </a:lvl4pPr>
            <a:lvl5pPr marL="2057400" indent="-228600" eaLnBrk="0" hangingPunct="0">
              <a:defRPr>
                <a:solidFill>
                  <a:schemeClr val="tx1"/>
                </a:solidFill>
                <a:latin typeface="Franklin Gothic Book" pitchFamily="34" charset="0"/>
                <a:cs typeface="Arial" charset="0"/>
              </a:defRPr>
            </a:lvl5pPr>
            <a:lvl6pPr marL="2514600" indent="-228600" eaLnBrk="0" fontAlgn="base" hangingPunct="0">
              <a:spcBef>
                <a:spcPct val="0"/>
              </a:spcBef>
              <a:spcAft>
                <a:spcPct val="0"/>
              </a:spcAft>
              <a:defRPr>
                <a:solidFill>
                  <a:schemeClr val="tx1"/>
                </a:solidFill>
                <a:latin typeface="Franklin Gothic Book" pitchFamily="34" charset="0"/>
                <a:cs typeface="Arial" charset="0"/>
              </a:defRPr>
            </a:lvl6pPr>
            <a:lvl7pPr marL="2971800" indent="-228600" eaLnBrk="0" fontAlgn="base" hangingPunct="0">
              <a:spcBef>
                <a:spcPct val="0"/>
              </a:spcBef>
              <a:spcAft>
                <a:spcPct val="0"/>
              </a:spcAft>
              <a:defRPr>
                <a:solidFill>
                  <a:schemeClr val="tx1"/>
                </a:solidFill>
                <a:latin typeface="Franklin Gothic Book" pitchFamily="34" charset="0"/>
                <a:cs typeface="Arial" charset="0"/>
              </a:defRPr>
            </a:lvl7pPr>
            <a:lvl8pPr marL="3429000" indent="-228600" eaLnBrk="0" fontAlgn="base" hangingPunct="0">
              <a:spcBef>
                <a:spcPct val="0"/>
              </a:spcBef>
              <a:spcAft>
                <a:spcPct val="0"/>
              </a:spcAft>
              <a:defRPr>
                <a:solidFill>
                  <a:schemeClr val="tx1"/>
                </a:solidFill>
                <a:latin typeface="Franklin Gothic Book" pitchFamily="34" charset="0"/>
                <a:cs typeface="Arial" charset="0"/>
              </a:defRPr>
            </a:lvl8pPr>
            <a:lvl9pPr marL="3886200" indent="-228600" eaLnBrk="0" fontAlgn="base" hangingPunct="0">
              <a:spcBef>
                <a:spcPct val="0"/>
              </a:spcBef>
              <a:spcAft>
                <a:spcPct val="0"/>
              </a:spcAft>
              <a:defRPr>
                <a:solidFill>
                  <a:schemeClr val="tx1"/>
                </a:solidFill>
                <a:latin typeface="Franklin Gothic Book" pitchFamily="34" charset="0"/>
                <a:cs typeface="Arial" charset="0"/>
              </a:defRPr>
            </a:lvl9pPr>
          </a:lstStyle>
          <a:p>
            <a:pPr eaLnBrk="1" hangingPunct="1"/>
            <a:r>
              <a:rPr lang="en-US" dirty="0"/>
              <a:t>Note:  The vapor pressure of water ice never rises about 0.006 atm (0.61 </a:t>
            </a:r>
            <a:r>
              <a:rPr lang="en-US" dirty="0" err="1"/>
              <a:t>kPa</a:t>
            </a:r>
            <a:r>
              <a:rPr lang="en-US" dirty="0"/>
              <a:t>).</a:t>
            </a:r>
          </a:p>
          <a:p>
            <a:pPr eaLnBrk="1" hangingPunct="1"/>
            <a:endParaRPr lang="en-US" dirty="0"/>
          </a:p>
          <a:p>
            <a:pPr eaLnBrk="1" hangingPunct="1"/>
            <a:r>
              <a:rPr lang="en-US" dirty="0"/>
              <a:t>Above the critical point (critical temperature), there is no distinction between a liquid and a gas.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400" b="1" dirty="0"/>
              <a:t>Phase diagrams</a:t>
            </a:r>
          </a:p>
        </p:txBody>
      </p:sp>
      <p:pic>
        <p:nvPicPr>
          <p:cNvPr id="74755" name="Picture 2" descr="http://www.eso.org/public/outreach/eduoff/seaspace/docs/water/triple.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79488" y="1676400"/>
            <a:ext cx="7631112" cy="4452938"/>
          </a:xfr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t>PHASE diagram vs. heating curve</a:t>
            </a:r>
          </a:p>
        </p:txBody>
      </p:sp>
      <p:sp>
        <p:nvSpPr>
          <p:cNvPr id="4" name="Text Placeholder 3"/>
          <p:cNvSpPr>
            <a:spLocks noGrp="1"/>
          </p:cNvSpPr>
          <p:nvPr>
            <p:ph type="body" idx="1"/>
          </p:nvPr>
        </p:nvSpPr>
        <p:spPr>
          <a:xfrm>
            <a:off x="281444" y="523875"/>
            <a:ext cx="4290556" cy="639762"/>
          </a:xfrm>
        </p:spPr>
        <p:txBody>
          <a:bodyPr/>
          <a:lstStyle/>
          <a:p>
            <a:pPr algn="ctr"/>
            <a:r>
              <a:rPr lang="en-US" sz="3600" b="1" dirty="0">
                <a:solidFill>
                  <a:schemeClr val="tx2"/>
                </a:solidFill>
              </a:rPr>
              <a:t>Phase diagram</a:t>
            </a:r>
            <a:endParaRPr lang="en-US" sz="2000" b="1" dirty="0">
              <a:solidFill>
                <a:schemeClr val="tx2"/>
              </a:solidFill>
            </a:endParaRPr>
          </a:p>
        </p:txBody>
      </p:sp>
      <p:sp>
        <p:nvSpPr>
          <p:cNvPr id="6" name="Text Placeholder 5"/>
          <p:cNvSpPr>
            <a:spLocks noGrp="1"/>
          </p:cNvSpPr>
          <p:nvPr>
            <p:ph type="body" sz="half" idx="3"/>
          </p:nvPr>
        </p:nvSpPr>
        <p:spPr>
          <a:xfrm>
            <a:off x="4645025" y="523875"/>
            <a:ext cx="4292241" cy="639762"/>
          </a:xfrm>
        </p:spPr>
        <p:txBody>
          <a:bodyPr/>
          <a:lstStyle/>
          <a:p>
            <a:pPr algn="ctr"/>
            <a:r>
              <a:rPr lang="en-US" sz="3600" b="1" dirty="0">
                <a:solidFill>
                  <a:schemeClr val="tx2"/>
                </a:solidFill>
              </a:rPr>
              <a:t>Heating curve</a:t>
            </a:r>
          </a:p>
        </p:txBody>
      </p:sp>
      <p:sp>
        <p:nvSpPr>
          <p:cNvPr id="5" name="Content Placeholder 4"/>
          <p:cNvSpPr>
            <a:spLocks noGrp="1"/>
          </p:cNvSpPr>
          <p:nvPr>
            <p:ph sz="quarter" idx="2"/>
          </p:nvPr>
        </p:nvSpPr>
        <p:spPr>
          <a:solidFill>
            <a:schemeClr val="accent1">
              <a:lumMod val="40000"/>
              <a:lumOff val="60000"/>
            </a:schemeClr>
          </a:solidFill>
        </p:spPr>
        <p:txBody>
          <a:bodyPr/>
          <a:lstStyle/>
          <a:p>
            <a:r>
              <a:rPr lang="en-US" sz="2800" dirty="0"/>
              <a:t>Pressure – y axis</a:t>
            </a:r>
          </a:p>
          <a:p>
            <a:r>
              <a:rPr lang="en-US" sz="2800" dirty="0"/>
              <a:t>Temperature – x axis</a:t>
            </a:r>
          </a:p>
          <a:p>
            <a:r>
              <a:rPr lang="en-US" sz="2800" dirty="0"/>
              <a:t>Shows all 6 phase changes</a:t>
            </a:r>
          </a:p>
          <a:p>
            <a:r>
              <a:rPr lang="en-US" sz="2800" dirty="0"/>
              <a:t>Shows equilibrium temperatures and pressures for all phase changes</a:t>
            </a:r>
          </a:p>
        </p:txBody>
      </p:sp>
      <p:sp>
        <p:nvSpPr>
          <p:cNvPr id="7" name="Content Placeholder 6"/>
          <p:cNvSpPr>
            <a:spLocks noGrp="1"/>
          </p:cNvSpPr>
          <p:nvPr>
            <p:ph sz="quarter" idx="4"/>
          </p:nvPr>
        </p:nvSpPr>
        <p:spPr>
          <a:solidFill>
            <a:schemeClr val="accent1">
              <a:lumMod val="20000"/>
              <a:lumOff val="80000"/>
            </a:schemeClr>
          </a:solidFill>
        </p:spPr>
        <p:txBody>
          <a:bodyPr/>
          <a:lstStyle/>
          <a:p>
            <a:r>
              <a:rPr lang="en-US" sz="2800" dirty="0"/>
              <a:t>Temperature – y axis</a:t>
            </a:r>
          </a:p>
          <a:p>
            <a:r>
              <a:rPr lang="en-US" sz="2800" dirty="0"/>
              <a:t>Heat over time – x axis</a:t>
            </a:r>
          </a:p>
          <a:p>
            <a:r>
              <a:rPr lang="en-US" sz="2800" dirty="0"/>
              <a:t>Shows only 4 phase changes</a:t>
            </a:r>
          </a:p>
          <a:p>
            <a:r>
              <a:rPr lang="en-US" sz="2800" dirty="0"/>
              <a:t>Shows plateaus for the phase changes and diagonals for the changes in temperature.</a:t>
            </a:r>
          </a:p>
        </p:txBody>
      </p:sp>
    </p:spTree>
    <p:extLst>
      <p:ext uri="{BB962C8B-B14F-4D97-AF65-F5344CB8AC3E}">
        <p14:creationId xmlns:p14="http://schemas.microsoft.com/office/powerpoint/2010/main" val="133216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bg/>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7"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400" b="1" dirty="0"/>
              <a:t>Phase diagram questions</a:t>
            </a:r>
          </a:p>
        </p:txBody>
      </p:sp>
      <p:pic>
        <p:nvPicPr>
          <p:cNvPr id="75779" name="Content Placeholder 3" descr="scan0005.jpg"/>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066800" y="1320800"/>
            <a:ext cx="7178675" cy="500380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TO DO</a:t>
            </a:r>
          </a:p>
        </p:txBody>
      </p:sp>
      <p:sp>
        <p:nvSpPr>
          <p:cNvPr id="3" name="Content Placeholder 2"/>
          <p:cNvSpPr>
            <a:spLocks noGrp="1"/>
          </p:cNvSpPr>
          <p:nvPr>
            <p:ph idx="1"/>
          </p:nvPr>
        </p:nvSpPr>
        <p:spPr/>
        <p:txBody>
          <a:bodyPr/>
          <a:lstStyle/>
          <a:p>
            <a:r>
              <a:rPr lang="en-US" dirty="0"/>
              <a:t>Work on Phase Diagram and heating Curve handout – due tomorrow.</a:t>
            </a:r>
          </a:p>
          <a:p>
            <a:r>
              <a:rPr lang="en-US" dirty="0"/>
              <a:t>Work on </a:t>
            </a:r>
            <a:r>
              <a:rPr lang="en-US" dirty="0" err="1"/>
              <a:t>Chillin</a:t>
            </a:r>
            <a:r>
              <a:rPr lang="en-US" dirty="0"/>
              <a:t>’ Out lab – due tomorrow.</a:t>
            </a:r>
          </a:p>
        </p:txBody>
      </p:sp>
    </p:spTree>
    <p:extLst>
      <p:ext uri="{BB962C8B-B14F-4D97-AF65-F5344CB8AC3E}">
        <p14:creationId xmlns:p14="http://schemas.microsoft.com/office/powerpoint/2010/main" val="220176683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Override1.xml><?xml version="1.0" encoding="utf-8"?>
<a:themeOverride xmlns:a="http://schemas.openxmlformats.org/drawingml/2006/main">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docProps/app.xml><?xml version="1.0" encoding="utf-8"?>
<Properties xmlns="http://schemas.openxmlformats.org/officeDocument/2006/extended-properties" xmlns:vt="http://schemas.openxmlformats.org/officeDocument/2006/docPropsVTypes">
  <Template>Trek</Template>
  <TotalTime>11943</TotalTime>
  <Words>511</Words>
  <Application>Microsoft Office PowerPoint</Application>
  <PresentationFormat>On-screen Show (4:3)</PresentationFormat>
  <Paragraphs>59</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Franklin Gothic Book</vt:lpstr>
      <vt:lpstr>Franklin Gothic Medium</vt:lpstr>
      <vt:lpstr>Wingdings</vt:lpstr>
      <vt:lpstr>Wingdings 2</vt:lpstr>
      <vt:lpstr>Trek</vt:lpstr>
      <vt:lpstr>Do now</vt:lpstr>
      <vt:lpstr>Phase changes</vt:lpstr>
      <vt:lpstr>PHASE CHANGES</vt:lpstr>
      <vt:lpstr>HEATING CURVE</vt:lpstr>
      <vt:lpstr>HEATING CURVE</vt:lpstr>
      <vt:lpstr>HEATING CURVE</vt:lpstr>
      <vt:lpstr>Heating curve</vt:lpstr>
      <vt:lpstr>Heating curve</vt:lpstr>
      <vt:lpstr>PHASE DIAGRAM</vt:lpstr>
      <vt:lpstr>PHASE DIAGRAM</vt:lpstr>
      <vt:lpstr>PHASE DIAGRAM</vt:lpstr>
      <vt:lpstr>Phase diagram</vt:lpstr>
      <vt:lpstr>Phase diagrams</vt:lpstr>
      <vt:lpstr>PHASE diagram vs. heating curve</vt:lpstr>
      <vt:lpstr>Phase diagram questions</vt:lpstr>
      <vt:lpstr>TO DO</vt:lpstr>
    </vt:vector>
  </TitlesOfParts>
  <Company>DeKalb County School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Phases of Matter and Energy</dc:title>
  <dc:creator>Nancy Brim</dc:creator>
  <cp:lastModifiedBy>Nancy Brim</cp:lastModifiedBy>
  <cp:revision>139</cp:revision>
  <dcterms:created xsi:type="dcterms:W3CDTF">2011-01-28T11:56:40Z</dcterms:created>
  <dcterms:modified xsi:type="dcterms:W3CDTF">2017-02-12T20:09:34Z</dcterms:modified>
</cp:coreProperties>
</file>