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handoutMasterIdLst>
    <p:handoutMasterId r:id="rId11"/>
  </p:handoutMasterIdLst>
  <p:sldIdLst>
    <p:sldId id="345" r:id="rId2"/>
    <p:sldId id="302" r:id="rId3"/>
    <p:sldId id="288" r:id="rId4"/>
    <p:sldId id="399" r:id="rId5"/>
    <p:sldId id="289" r:id="rId6"/>
    <p:sldId id="290" r:id="rId7"/>
    <p:sldId id="346" r:id="rId8"/>
    <p:sldId id="398" r:id="rId9"/>
    <p:sldId id="301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7332" autoAdjust="0"/>
    <p:restoredTop sz="94660"/>
  </p:normalViewPr>
  <p:slideViewPr>
    <p:cSldViewPr>
      <p:cViewPr varScale="1">
        <p:scale>
          <a:sx n="85" d="100"/>
          <a:sy n="85" d="100"/>
        </p:scale>
        <p:origin x="102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7154DE3C-5596-4DFE-93C2-21A7AA936F38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C7CF6790-23A1-488E-B32D-B47B12B805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269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D86ACC8-ED7C-4FBD-A496-21D1252B55D4}" type="datetimeFigureOut">
              <a:rPr lang="en-US"/>
              <a:pPr>
                <a:defRPr/>
              </a:pPr>
              <a:t>1/1/2017</a:t>
            </a:fld>
            <a:endParaRPr/>
          </a:p>
        </p:txBody>
      </p:sp>
      <p:sp>
        <p:nvSpPr>
          <p:cNvPr id="7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8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75A3554-F9BD-4819-A8B5-00A5533CBAE3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34590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953F0-63B4-4776-B812-68EC807FBCCE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E7924-B14E-4D5B-B72A-8A19B6500F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092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24B86589-095D-40B9-9B07-02BC39B802F0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E11EE0-F4F7-4E82-96E2-CA65001FD2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2020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77294-A53E-4CE9-9491-6BDB76946706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2AA83-7838-4180-A7C4-4491A8A451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735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D9E44-0457-47E9-810B-0CD527D444EC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0B034-AB0B-40C6-BA57-D3BCE2425E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86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55FA7-2BE6-49A7-88B3-D58DC64EF72D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22B4A-B662-4AD1-8B9C-CF10BA05A8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491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2093C-1A63-4B95-97EC-5540EF75C477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DE9B4-CC39-44BD-B503-0501C0CEA8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989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79C8C-4B5D-4791-AA1C-DFD082A4E8C1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93D2D-0222-4DD7-A835-DC89F3CCF8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622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0A84CDC-35B9-40A8-BFA6-39E46D72C66E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891A5BD-3792-48CB-B073-B3A6B242A0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8209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6AC2B-1F05-4866-B395-C44133ED1171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3C5A3-9F29-4FBB-9A38-E49EDAB46A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837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44A5EF7-E324-48E7-86FD-74307428BAB7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25B0017D-E08D-4BED-9CD6-C5A59F89D0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59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0" name="Text Placeholder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7324C26-45E7-4870-8B2F-D8E0295D8C4D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B556AFFF-4629-45C0-A29F-E23D7E8261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7" r:id="rId2"/>
    <p:sldLayoutId id="2147483759" r:id="rId3"/>
    <p:sldLayoutId id="2147483756" r:id="rId4"/>
    <p:sldLayoutId id="2147483755" r:id="rId5"/>
    <p:sldLayoutId id="2147483754" r:id="rId6"/>
    <p:sldLayoutId id="2147483753" r:id="rId7"/>
    <p:sldLayoutId id="2147483752" r:id="rId8"/>
    <p:sldLayoutId id="2147483760" r:id="rId9"/>
    <p:sldLayoutId id="2147483751" r:id="rId10"/>
    <p:sldLayoutId id="214748376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00ADDC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00ADDC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00ADDC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00ADDC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 up notes.</a:t>
            </a:r>
          </a:p>
          <a:p>
            <a:r>
              <a:rPr lang="en-US" dirty="0"/>
              <a:t>Get out homework, calculator, and green periodic table.</a:t>
            </a:r>
          </a:p>
        </p:txBody>
      </p:sp>
    </p:spTree>
    <p:extLst>
      <p:ext uri="{BB962C8B-B14F-4D97-AF65-F5344CB8AC3E}">
        <p14:creationId xmlns:p14="http://schemas.microsoft.com/office/powerpoint/2010/main" val="1516042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WHITEBOARD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your lab partner, get a whiteboard and a marker and do the problem from Mole City, Part One that matches your lab desk.  Group #11 does #1 and Group #12 does #2.</a:t>
            </a:r>
          </a:p>
          <a:p>
            <a:endParaRPr lang="en-US" dirty="0"/>
          </a:p>
          <a:p>
            <a:r>
              <a:rPr lang="en-US" dirty="0"/>
              <a:t>Return to your seat when you are finished.</a:t>
            </a:r>
          </a:p>
        </p:txBody>
      </p:sp>
    </p:spTree>
    <p:extLst>
      <p:ext uri="{BB962C8B-B14F-4D97-AF65-F5344CB8AC3E}">
        <p14:creationId xmlns:p14="http://schemas.microsoft.com/office/powerpoint/2010/main" val="3753451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MASS AND MOLE AND PARTICLE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   		  1 mole	         1 mole	</a:t>
            </a:r>
            <a:endParaRPr lang="en-US" b="1" dirty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dirty="0">
                <a:solidFill>
                  <a:schemeClr val="accent2"/>
                </a:solidFill>
              </a:rPr>
              <a:t>PARTICLES</a:t>
            </a:r>
            <a:r>
              <a:rPr lang="en-US" b="1" dirty="0"/>
              <a:t>  		       </a:t>
            </a:r>
            <a:r>
              <a:rPr lang="en-US" b="1" dirty="0">
                <a:solidFill>
                  <a:schemeClr val="accent2"/>
                </a:solidFill>
              </a:rPr>
              <a:t>MOLE</a:t>
            </a:r>
            <a:r>
              <a:rPr lang="en-US" b="1" dirty="0"/>
              <a:t>		     </a:t>
            </a:r>
            <a:r>
              <a:rPr lang="en-US" b="1" dirty="0">
                <a:solidFill>
                  <a:schemeClr val="accent2"/>
                </a:solidFill>
              </a:rPr>
              <a:t>MASS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(atoms or    6.02 x 10</a:t>
            </a:r>
            <a:r>
              <a:rPr lang="en-US" baseline="30000" dirty="0"/>
              <a:t>23</a:t>
            </a:r>
            <a:r>
              <a:rPr lang="en-US" dirty="0"/>
              <a:t>	          molar 	 molecules 			       mass (from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or ions, or			     periodic table)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formula units	          		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438400" y="2743200"/>
            <a:ext cx="1143000" cy="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5105400" y="2787650"/>
            <a:ext cx="1023938" cy="0"/>
          </a:xfrm>
          <a:prstGeom prst="straightConnector1">
            <a:avLst/>
          </a:prstGeom>
          <a:ln w="38100">
            <a:solidFill>
              <a:schemeClr val="accent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488" y="0"/>
            <a:ext cx="7239000" cy="1143000"/>
          </a:xfrm>
        </p:spPr>
        <p:txBody>
          <a:bodyPr>
            <a:normAutofit/>
          </a:bodyPr>
          <a:lstStyle/>
          <a:p>
            <a:r>
              <a:rPr lang="en-US" sz="5400" dirty="0"/>
              <a:t>MOLE CITY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4444" y="1466497"/>
            <a:ext cx="6968445" cy="524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133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practice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3550" indent="-463550" eaLnBrk="1" hangingPunct="1">
              <a:buFont typeface="Wingdings 2" pitchFamily="18" charset="2"/>
              <a:buNone/>
            </a:pPr>
            <a:r>
              <a:rPr lang="en-US" dirty="0"/>
              <a:t>A. Determine the number of atoms in 16.0 g of sulfur.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en-US" dirty="0"/>
              <a:t> 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?? atoms  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en-US" dirty="0"/>
              <a:t>=  </a:t>
            </a:r>
            <a:r>
              <a:rPr lang="en-US" u="sng" dirty="0"/>
              <a:t>16.0 g S          1 </a:t>
            </a:r>
            <a:r>
              <a:rPr lang="en-US" u="sng" dirty="0" err="1"/>
              <a:t>mol</a:t>
            </a:r>
            <a:r>
              <a:rPr lang="en-US" u="sng" dirty="0"/>
              <a:t> S	       6.02x10</a:t>
            </a:r>
            <a:r>
              <a:rPr lang="en-US" u="sng" baseline="30000" dirty="0"/>
              <a:t>23</a:t>
            </a:r>
            <a:r>
              <a:rPr lang="en-US" u="sng" dirty="0"/>
              <a:t> atoms S   </a:t>
            </a:r>
            <a:r>
              <a:rPr lang="en-US" baseline="-25000" dirty="0"/>
              <a:t>	</a:t>
            </a:r>
            <a:r>
              <a:rPr lang="en-US" dirty="0"/>
              <a:t>	     32.06 g S             1 </a:t>
            </a:r>
            <a:r>
              <a:rPr lang="en-US" dirty="0" err="1"/>
              <a:t>mol</a:t>
            </a:r>
            <a:r>
              <a:rPr lang="en-US" dirty="0"/>
              <a:t> S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en-US" dirty="0"/>
              <a:t>= 		atoms S</a:t>
            </a:r>
          </a:p>
          <a:p>
            <a:pPr marL="0" indent="0" eaLnBrk="1" hangingPunct="1">
              <a:buFont typeface="Wingdings 2" pitchFamily="18" charset="2"/>
              <a:buNone/>
            </a:pP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1524000" y="3922713"/>
            <a:ext cx="914400" cy="4191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3581400" y="4284663"/>
            <a:ext cx="914400" cy="4191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3352800" y="3783013"/>
            <a:ext cx="914400" cy="4191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5638800" y="4284663"/>
            <a:ext cx="914400" cy="4191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667000" y="3716338"/>
            <a:ext cx="0" cy="83820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572000" y="3752850"/>
            <a:ext cx="0" cy="83820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63550" indent="-46355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B. Calculate the number of formula units in 80.0 grams of calcium chloride.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3550" indent="-463550">
              <a:buNone/>
            </a:pPr>
            <a:r>
              <a:rPr lang="en-US" dirty="0"/>
              <a:t>C. Calculate the mass in grams in 2.33 x 10</a:t>
            </a:r>
            <a:r>
              <a:rPr lang="en-US" baseline="30000" dirty="0"/>
              <a:t>17</a:t>
            </a:r>
            <a:r>
              <a:rPr lang="en-US" dirty="0"/>
              <a:t> atoms of lead, </a:t>
            </a:r>
            <a:r>
              <a:rPr lang="en-US" dirty="0" err="1"/>
              <a:t>Pb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103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3550" indent="-463550">
              <a:buNone/>
            </a:pPr>
            <a:r>
              <a:rPr lang="en-US" dirty="0"/>
              <a:t>D. Calculate the mass in grams of 4.8 x 10</a:t>
            </a:r>
            <a:r>
              <a:rPr lang="en-US" baseline="30000" dirty="0"/>
              <a:t>25</a:t>
            </a:r>
            <a:r>
              <a:rPr lang="en-US" dirty="0"/>
              <a:t> molecules H</a:t>
            </a:r>
            <a:r>
              <a:rPr lang="en-US" baseline="-25000" dirty="0"/>
              <a:t>2</a:t>
            </a:r>
            <a:r>
              <a:rPr lang="en-US" dirty="0"/>
              <a:t>.</a:t>
            </a:r>
          </a:p>
          <a:p>
            <a:pPr marL="463550" indent="-46355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627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 on Mole City Part Two handout due tomorrow.</a:t>
            </a:r>
          </a:p>
        </p:txBody>
      </p:sp>
    </p:spTree>
    <p:extLst>
      <p:ext uri="{BB962C8B-B14F-4D97-AF65-F5344CB8AC3E}">
        <p14:creationId xmlns:p14="http://schemas.microsoft.com/office/powerpoint/2010/main" val="42508141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tro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4893</TotalTime>
  <Words>151</Words>
  <Application>Microsoft Office PowerPoint</Application>
  <PresentationFormat>On-screen Show (4:3)</PresentationFormat>
  <Paragraphs>29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Trebuchet MS</vt:lpstr>
      <vt:lpstr>Wingdings</vt:lpstr>
      <vt:lpstr>Wingdings 2</vt:lpstr>
      <vt:lpstr>Opulent</vt:lpstr>
      <vt:lpstr>DO NOW</vt:lpstr>
      <vt:lpstr>WHITEBOARD</vt:lpstr>
      <vt:lpstr>MASS AND MOLE AND PARTICLE</vt:lpstr>
      <vt:lpstr>MOLE CITY</vt:lpstr>
      <vt:lpstr>practice</vt:lpstr>
      <vt:lpstr>practice</vt:lpstr>
      <vt:lpstr>PRACTICE</vt:lpstr>
      <vt:lpstr>PRACTICE</vt:lpstr>
      <vt:lpstr>TO DO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Mole</dc:title>
  <dc:creator>Nancy Brim</dc:creator>
  <cp:lastModifiedBy>Nancy</cp:lastModifiedBy>
  <cp:revision>80</cp:revision>
  <cp:lastPrinted>2010-12-07T18:27:43Z</cp:lastPrinted>
  <dcterms:created xsi:type="dcterms:W3CDTF">2010-12-06T19:36:27Z</dcterms:created>
  <dcterms:modified xsi:type="dcterms:W3CDTF">2017-01-02T00:48:00Z</dcterms:modified>
</cp:coreProperties>
</file>