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9" r:id="rId2"/>
    <p:sldId id="274" r:id="rId3"/>
    <p:sldId id="256" r:id="rId4"/>
    <p:sldId id="258" r:id="rId5"/>
    <p:sldId id="275" r:id="rId6"/>
    <p:sldId id="259" r:id="rId7"/>
    <p:sldId id="260" r:id="rId8"/>
    <p:sldId id="261" r:id="rId9"/>
    <p:sldId id="262" r:id="rId10"/>
    <p:sldId id="263" r:id="rId11"/>
    <p:sldId id="264" r:id="rId12"/>
    <p:sldId id="265" r:id="rId13"/>
    <p:sldId id="276" r:id="rId14"/>
    <p:sldId id="271" r:id="rId15"/>
    <p:sldId id="272" r:id="rId16"/>
    <p:sldId id="266" r:id="rId17"/>
    <p:sldId id="267" r:id="rId18"/>
    <p:sldId id="268" r:id="rId19"/>
    <p:sldId id="273" r:id="rId20"/>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1" d="100"/>
          <a:sy n="101" d="100"/>
        </p:scale>
        <p:origin x="1230" y="102"/>
      </p:cViewPr>
      <p:guideLst>
        <p:guide orient="horz" pos="2160"/>
        <p:guide pos="2880"/>
      </p:guideLst>
    </p:cSldViewPr>
  </p:slideViewPr>
  <p:notesTextViewPr>
    <p:cViewPr>
      <p:scale>
        <a:sx n="1" d="1"/>
        <a:sy n="1" d="1"/>
      </p:scale>
      <p:origin x="0" y="0"/>
    </p:cViewPr>
  </p:notesTextViewPr>
  <p:sorterViewPr>
    <p:cViewPr>
      <p:scale>
        <a:sx n="100" d="100"/>
        <a:sy n="100" d="100"/>
      </p:scale>
      <p:origin x="0" y="-1147"/>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Slide Number Placeholder 5"/>
          <p:cNvSpPr>
            <a:spLocks noGrp="1"/>
          </p:cNvSpPr>
          <p:nvPr>
            <p:ph type="sldNum" sz="quarter" idx="10"/>
          </p:nvPr>
        </p:nvSpPr>
        <p:spPr>
          <a:ln/>
        </p:spPr>
        <p:txBody>
          <a:bodyPr/>
          <a:lstStyle>
            <a:lvl1pPr>
              <a:defRPr/>
            </a:lvl1pPr>
          </a:lstStyle>
          <a:p>
            <a:pPr>
              <a:defRPr/>
            </a:pPr>
            <a:fld id="{73DAFDB8-3889-4E51-9EE4-0E21C377FDFB}" type="slidenum">
              <a:rPr lang="en-US" altLang="en-US"/>
              <a:pPr>
                <a:defRPr/>
              </a:pPr>
              <a:t>‹#›</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Date Placeholder 3"/>
          <p:cNvSpPr>
            <a:spLocks noGrp="1"/>
          </p:cNvSpPr>
          <p:nvPr>
            <p:ph type="dt" sz="half" idx="12"/>
          </p:nvPr>
        </p:nvSpPr>
        <p:spPr/>
        <p:txBody>
          <a:bodyPr/>
          <a:lstStyle>
            <a:lvl1pPr>
              <a:defRPr/>
            </a:lvl1pPr>
          </a:lstStyle>
          <a:p>
            <a:pPr>
              <a:defRPr/>
            </a:pPr>
            <a:fld id="{6868C194-6940-4FEC-AB15-73E1158AE25E}" type="datetimeFigureOut">
              <a:rPr lang="en-US"/>
              <a:pPr>
                <a:defRPr/>
              </a:pPr>
              <a:t>9/28/2016</a:t>
            </a:fld>
            <a:endParaRPr lang="en-US"/>
          </a:p>
        </p:txBody>
      </p:sp>
    </p:spTree>
    <p:extLst>
      <p:ext uri="{BB962C8B-B14F-4D97-AF65-F5344CB8AC3E}">
        <p14:creationId xmlns:p14="http://schemas.microsoft.com/office/powerpoint/2010/main" val="35802788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ln/>
        </p:spPr>
        <p:txBody>
          <a:bodyPr/>
          <a:lstStyle>
            <a:lvl1pPr>
              <a:defRPr/>
            </a:lvl1pPr>
          </a:lstStyle>
          <a:p>
            <a:pPr>
              <a:defRPr/>
            </a:pPr>
            <a:fld id="{A4E267B3-40AF-437C-A85C-E0FFC97143A1}" type="slidenum">
              <a:rPr lang="en-US" altLang="en-US"/>
              <a:pPr>
                <a:defRPr/>
              </a:pPr>
              <a:t>‹#›</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Date Placeholder 3"/>
          <p:cNvSpPr>
            <a:spLocks noGrp="1"/>
          </p:cNvSpPr>
          <p:nvPr>
            <p:ph type="dt" sz="half" idx="12"/>
          </p:nvPr>
        </p:nvSpPr>
        <p:spPr/>
        <p:txBody>
          <a:bodyPr/>
          <a:lstStyle>
            <a:lvl1pPr>
              <a:defRPr/>
            </a:lvl1pPr>
          </a:lstStyle>
          <a:p>
            <a:pPr>
              <a:defRPr/>
            </a:pPr>
            <a:fld id="{1B8FEE27-8388-4E78-9A6E-F8E59C23B42A}" type="datetimeFigureOut">
              <a:rPr lang="en-US"/>
              <a:pPr>
                <a:defRPr/>
              </a:pPr>
              <a:t>9/28/2016</a:t>
            </a:fld>
            <a:endParaRPr lang="en-US"/>
          </a:p>
        </p:txBody>
      </p:sp>
    </p:spTree>
    <p:extLst>
      <p:ext uri="{BB962C8B-B14F-4D97-AF65-F5344CB8AC3E}">
        <p14:creationId xmlns:p14="http://schemas.microsoft.com/office/powerpoint/2010/main" val="27991249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Slide Number Placeholder 5"/>
          <p:cNvSpPr>
            <a:spLocks noGrp="1"/>
          </p:cNvSpPr>
          <p:nvPr>
            <p:ph type="sldNum" sz="quarter" idx="10"/>
          </p:nvPr>
        </p:nvSpPr>
        <p:spPr>
          <a:ln/>
        </p:spPr>
        <p:txBody>
          <a:bodyPr/>
          <a:lstStyle>
            <a:lvl1pPr>
              <a:defRPr/>
            </a:lvl1pPr>
          </a:lstStyle>
          <a:p>
            <a:pPr>
              <a:defRPr/>
            </a:pPr>
            <a:fld id="{7AD8F4B9-C5B3-4666-BCD4-F32D2262A2ED}" type="slidenum">
              <a:rPr lang="en-US" altLang="en-US"/>
              <a:pPr>
                <a:defRPr/>
              </a:pPr>
              <a:t>‹#›</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Date Placeholder 3"/>
          <p:cNvSpPr>
            <a:spLocks noGrp="1"/>
          </p:cNvSpPr>
          <p:nvPr>
            <p:ph type="dt" sz="half" idx="12"/>
          </p:nvPr>
        </p:nvSpPr>
        <p:spPr/>
        <p:txBody>
          <a:bodyPr/>
          <a:lstStyle>
            <a:lvl1pPr>
              <a:defRPr/>
            </a:lvl1pPr>
          </a:lstStyle>
          <a:p>
            <a:pPr>
              <a:defRPr/>
            </a:pPr>
            <a:fld id="{851C6044-5C2B-4816-81F9-B1E62EA7BB7B}" type="datetimeFigureOut">
              <a:rPr lang="en-US"/>
              <a:pPr>
                <a:defRPr/>
              </a:pPr>
              <a:t>9/28/2016</a:t>
            </a:fld>
            <a:endParaRPr lang="en-US"/>
          </a:p>
        </p:txBody>
      </p:sp>
    </p:spTree>
    <p:extLst>
      <p:ext uri="{BB962C8B-B14F-4D97-AF65-F5344CB8AC3E}">
        <p14:creationId xmlns:p14="http://schemas.microsoft.com/office/powerpoint/2010/main" val="1803025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0"/>
          </p:nvPr>
        </p:nvSpPr>
        <p:spPr>
          <a:ln/>
        </p:spPr>
        <p:txBody>
          <a:bodyPr/>
          <a:lstStyle>
            <a:lvl1pPr>
              <a:defRPr/>
            </a:lvl1pPr>
          </a:lstStyle>
          <a:p>
            <a:pPr>
              <a:defRPr/>
            </a:pPr>
            <a:fld id="{54459FEF-ED1F-4A62-A99B-736F94EDCEF4}" type="slidenum">
              <a:rPr lang="en-US" altLang="en-US"/>
              <a:pPr>
                <a:defRPr/>
              </a:pPr>
              <a:t>‹#›</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Date Placeholder 3"/>
          <p:cNvSpPr>
            <a:spLocks noGrp="1"/>
          </p:cNvSpPr>
          <p:nvPr>
            <p:ph type="dt" sz="half" idx="12"/>
          </p:nvPr>
        </p:nvSpPr>
        <p:spPr/>
        <p:txBody>
          <a:bodyPr/>
          <a:lstStyle>
            <a:lvl1pPr>
              <a:defRPr/>
            </a:lvl1pPr>
          </a:lstStyle>
          <a:p>
            <a:pPr>
              <a:defRPr/>
            </a:pPr>
            <a:fld id="{D159C1EA-AD18-43D8-9C41-D4CE9BBF58FB}" type="datetimeFigureOut">
              <a:rPr lang="en-US"/>
              <a:pPr>
                <a:defRPr/>
              </a:pPr>
              <a:t>9/28/2016</a:t>
            </a:fld>
            <a:endParaRPr lang="en-US"/>
          </a:p>
        </p:txBody>
      </p:sp>
    </p:spTree>
    <p:extLst>
      <p:ext uri="{BB962C8B-B14F-4D97-AF65-F5344CB8AC3E}">
        <p14:creationId xmlns:p14="http://schemas.microsoft.com/office/powerpoint/2010/main" val="4179644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a:spLocks noGrp="1"/>
          </p:cNvSpPr>
          <p:nvPr>
            <p:ph type="sldNum" sz="quarter" idx="10"/>
          </p:nvPr>
        </p:nvSpPr>
        <p:spPr>
          <a:ln/>
        </p:spPr>
        <p:txBody>
          <a:bodyPr/>
          <a:lstStyle>
            <a:lvl1pPr>
              <a:defRPr/>
            </a:lvl1pPr>
          </a:lstStyle>
          <a:p>
            <a:pPr>
              <a:defRPr/>
            </a:pPr>
            <a:fld id="{786CD7FA-8B33-410B-B552-9A75D3483EF6}" type="slidenum">
              <a:rPr lang="en-US" altLang="en-US"/>
              <a:pPr>
                <a:defRPr/>
              </a:pPr>
              <a:t>‹#›</a:t>
            </a:fld>
            <a:endParaRPr lang="en-US" alt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Date Placeholder 3"/>
          <p:cNvSpPr>
            <a:spLocks noGrp="1"/>
          </p:cNvSpPr>
          <p:nvPr>
            <p:ph type="dt" sz="half" idx="12"/>
          </p:nvPr>
        </p:nvSpPr>
        <p:spPr/>
        <p:txBody>
          <a:bodyPr/>
          <a:lstStyle>
            <a:lvl1pPr>
              <a:defRPr/>
            </a:lvl1pPr>
          </a:lstStyle>
          <a:p>
            <a:pPr>
              <a:defRPr/>
            </a:pPr>
            <a:fld id="{FBAD19A6-0B79-421F-BA6F-4EE550AA0E1D}" type="datetimeFigureOut">
              <a:rPr lang="en-US"/>
              <a:pPr>
                <a:defRPr/>
              </a:pPr>
              <a:t>9/28/2016</a:t>
            </a:fld>
            <a:endParaRPr lang="en-US"/>
          </a:p>
        </p:txBody>
      </p:sp>
    </p:spTree>
    <p:extLst>
      <p:ext uri="{BB962C8B-B14F-4D97-AF65-F5344CB8AC3E}">
        <p14:creationId xmlns:p14="http://schemas.microsoft.com/office/powerpoint/2010/main" val="10483967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a:ln/>
        </p:spPr>
        <p:txBody>
          <a:bodyPr/>
          <a:lstStyle>
            <a:lvl1pPr>
              <a:defRPr/>
            </a:lvl1pPr>
          </a:lstStyle>
          <a:p>
            <a:pPr>
              <a:defRPr/>
            </a:pPr>
            <a:fld id="{0CA7FCB1-986F-400A-9C40-A073A66BF548}" type="slidenum">
              <a:rPr lang="en-US" altLang="en-US"/>
              <a:pPr>
                <a:defRPr/>
              </a:pPr>
              <a:t>‹#›</a:t>
            </a:fld>
            <a:endParaRPr lang="en-US" alt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Date Placeholder 3"/>
          <p:cNvSpPr>
            <a:spLocks noGrp="1"/>
          </p:cNvSpPr>
          <p:nvPr>
            <p:ph type="dt" sz="half" idx="12"/>
          </p:nvPr>
        </p:nvSpPr>
        <p:spPr/>
        <p:txBody>
          <a:bodyPr/>
          <a:lstStyle>
            <a:lvl1pPr>
              <a:defRPr/>
            </a:lvl1pPr>
          </a:lstStyle>
          <a:p>
            <a:pPr>
              <a:defRPr/>
            </a:pPr>
            <a:fld id="{299E6764-9C13-4422-A407-7F6B968D9C45}" type="datetimeFigureOut">
              <a:rPr lang="en-US"/>
              <a:pPr>
                <a:defRPr/>
              </a:pPr>
              <a:t>9/28/2016</a:t>
            </a:fld>
            <a:endParaRPr lang="en-US"/>
          </a:p>
        </p:txBody>
      </p:sp>
    </p:spTree>
    <p:extLst>
      <p:ext uri="{BB962C8B-B14F-4D97-AF65-F5344CB8AC3E}">
        <p14:creationId xmlns:p14="http://schemas.microsoft.com/office/powerpoint/2010/main" val="36723264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a:ln/>
        </p:spPr>
        <p:txBody>
          <a:bodyPr/>
          <a:lstStyle>
            <a:lvl1pPr>
              <a:defRPr/>
            </a:lvl1pPr>
          </a:lstStyle>
          <a:p>
            <a:pPr>
              <a:defRPr/>
            </a:pPr>
            <a:fld id="{83F595B3-F884-43BA-B832-E3FD6F9C262B}" type="slidenum">
              <a:rPr lang="en-US" altLang="en-US"/>
              <a:pPr>
                <a:defRPr/>
              </a:pPr>
              <a:t>‹#›</a:t>
            </a:fld>
            <a:endParaRPr lang="en-US" alt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Date Placeholder 3"/>
          <p:cNvSpPr>
            <a:spLocks noGrp="1"/>
          </p:cNvSpPr>
          <p:nvPr>
            <p:ph type="dt" sz="half" idx="12"/>
          </p:nvPr>
        </p:nvSpPr>
        <p:spPr/>
        <p:txBody>
          <a:bodyPr/>
          <a:lstStyle>
            <a:lvl1pPr>
              <a:defRPr/>
            </a:lvl1pPr>
          </a:lstStyle>
          <a:p>
            <a:pPr>
              <a:defRPr/>
            </a:pPr>
            <a:fld id="{7973F932-373E-4738-BF78-18359419EFC8}" type="datetimeFigureOut">
              <a:rPr lang="en-US"/>
              <a:pPr>
                <a:defRPr/>
              </a:pPr>
              <a:t>9/28/2016</a:t>
            </a:fld>
            <a:endParaRPr lang="en-US"/>
          </a:p>
        </p:txBody>
      </p:sp>
    </p:spTree>
    <p:extLst>
      <p:ext uri="{BB962C8B-B14F-4D97-AF65-F5344CB8AC3E}">
        <p14:creationId xmlns:p14="http://schemas.microsoft.com/office/powerpoint/2010/main" val="34859410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Content Placeholder 8"/>
          <p:cNvSpPr>
            <a:spLocks noGrp="1"/>
          </p:cNvSpPr>
          <p:nvPr>
            <p:ph sz="quarter" idx="13"/>
          </p:nvPr>
        </p:nvSpPr>
        <p:spPr>
          <a:xfrm>
            <a:off x="304800" y="381000"/>
            <a:ext cx="7772400" cy="4942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p:cNvSpPr>
            <a:spLocks noGrp="1"/>
          </p:cNvSpPr>
          <p:nvPr>
            <p:ph type="sldNum" sz="quarter" idx="14"/>
          </p:nvPr>
        </p:nvSpPr>
        <p:spPr>
          <a:ln/>
        </p:spPr>
        <p:txBody>
          <a:bodyPr/>
          <a:lstStyle>
            <a:lvl1pPr>
              <a:defRPr/>
            </a:lvl1pPr>
          </a:lstStyle>
          <a:p>
            <a:pPr>
              <a:defRPr/>
            </a:pPr>
            <a:fld id="{C0FAAA4F-9FB2-4A08-878A-71ABEED8E8DE}" type="slidenum">
              <a:rPr lang="en-US" altLang="en-US"/>
              <a:pPr>
                <a:defRPr/>
              </a:pPr>
              <a:t>‹#›</a:t>
            </a:fld>
            <a:endParaRPr lang="en-US" altLang="en-US"/>
          </a:p>
        </p:txBody>
      </p:sp>
      <p:sp>
        <p:nvSpPr>
          <p:cNvPr id="6" name="Footer Placeholder 4"/>
          <p:cNvSpPr>
            <a:spLocks noGrp="1"/>
          </p:cNvSpPr>
          <p:nvPr>
            <p:ph type="ftr" sz="quarter" idx="15"/>
          </p:nvPr>
        </p:nvSpPr>
        <p:spPr/>
        <p:txBody>
          <a:bodyPr/>
          <a:lstStyle>
            <a:lvl1pPr>
              <a:defRPr/>
            </a:lvl1pPr>
          </a:lstStyle>
          <a:p>
            <a:pPr>
              <a:defRPr/>
            </a:pPr>
            <a:endParaRPr lang="en-US"/>
          </a:p>
        </p:txBody>
      </p:sp>
      <p:sp>
        <p:nvSpPr>
          <p:cNvPr id="7" name="Date Placeholder 3"/>
          <p:cNvSpPr>
            <a:spLocks noGrp="1"/>
          </p:cNvSpPr>
          <p:nvPr>
            <p:ph type="dt" sz="half" idx="16"/>
          </p:nvPr>
        </p:nvSpPr>
        <p:spPr/>
        <p:txBody>
          <a:bodyPr/>
          <a:lstStyle>
            <a:lvl1pPr>
              <a:defRPr/>
            </a:lvl1pPr>
          </a:lstStyle>
          <a:p>
            <a:pPr>
              <a:defRPr/>
            </a:pPr>
            <a:fld id="{2ED57E62-AF29-4D66-8E08-DB4722CD1E90}" type="datetimeFigureOut">
              <a:rPr lang="en-US"/>
              <a:pPr>
                <a:defRPr/>
              </a:pPr>
              <a:t>9/28/2016</a:t>
            </a:fld>
            <a:endParaRPr lang="en-US"/>
          </a:p>
        </p:txBody>
      </p:sp>
    </p:spTree>
    <p:extLst>
      <p:ext uri="{BB962C8B-B14F-4D97-AF65-F5344CB8AC3E}">
        <p14:creationId xmlns:p14="http://schemas.microsoft.com/office/powerpoint/2010/main" val="19218863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a:ln/>
        </p:spPr>
        <p:txBody>
          <a:bodyPr/>
          <a:lstStyle>
            <a:lvl1pPr>
              <a:defRPr/>
            </a:lvl1pPr>
          </a:lstStyle>
          <a:p>
            <a:pPr>
              <a:defRPr/>
            </a:pPr>
            <a:fld id="{80C3AF65-29CB-4CD6-A918-9815B8C057B9}" type="slidenum">
              <a:rPr lang="en-US" altLang="en-US"/>
              <a:pPr>
                <a:defRPr/>
              </a:pPr>
              <a:t>‹#›</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Date Placeholder 3"/>
          <p:cNvSpPr>
            <a:spLocks noGrp="1"/>
          </p:cNvSpPr>
          <p:nvPr>
            <p:ph type="dt" sz="half" idx="12"/>
          </p:nvPr>
        </p:nvSpPr>
        <p:spPr/>
        <p:txBody>
          <a:bodyPr/>
          <a:lstStyle>
            <a:lvl1pPr>
              <a:defRPr/>
            </a:lvl1pPr>
          </a:lstStyle>
          <a:p>
            <a:pPr>
              <a:defRPr/>
            </a:pPr>
            <a:fld id="{110BC3D2-D94B-460A-B0AC-635DDA33CFD6}" type="datetimeFigureOut">
              <a:rPr lang="en-US"/>
              <a:pPr>
                <a:defRPr/>
              </a:pPr>
              <a:t>9/28/2016</a:t>
            </a:fld>
            <a:endParaRPr lang="en-US"/>
          </a:p>
        </p:txBody>
      </p:sp>
    </p:spTree>
    <p:extLst>
      <p:ext uri="{BB962C8B-B14F-4D97-AF65-F5344CB8AC3E}">
        <p14:creationId xmlns:p14="http://schemas.microsoft.com/office/powerpoint/2010/main" val="9297344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ln/>
        </p:spPr>
        <p:txBody>
          <a:bodyPr/>
          <a:lstStyle>
            <a:lvl1pPr>
              <a:defRPr/>
            </a:lvl1pPr>
          </a:lstStyle>
          <a:p>
            <a:pPr>
              <a:defRPr/>
            </a:pPr>
            <a:fld id="{9477B55E-D0A6-4034-9A6A-2F80EA1D208F}" type="slidenum">
              <a:rPr lang="en-US" altLang="en-US"/>
              <a:pPr>
                <a:defRPr/>
              </a:pPr>
              <a:t>‹#›</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Date Placeholder 3"/>
          <p:cNvSpPr>
            <a:spLocks noGrp="1"/>
          </p:cNvSpPr>
          <p:nvPr>
            <p:ph type="dt" sz="half" idx="12"/>
          </p:nvPr>
        </p:nvSpPr>
        <p:spPr/>
        <p:txBody>
          <a:bodyPr/>
          <a:lstStyle>
            <a:lvl1pPr>
              <a:defRPr/>
            </a:lvl1pPr>
          </a:lstStyle>
          <a:p>
            <a:pPr>
              <a:defRPr/>
            </a:pPr>
            <a:fld id="{A9790717-34D5-472E-846C-62D7A5A90E88}" type="datetimeFigureOut">
              <a:rPr lang="en-US"/>
              <a:pPr>
                <a:defRPr/>
              </a:pPr>
              <a:t>9/28/2016</a:t>
            </a:fld>
            <a:endParaRPr lang="en-US"/>
          </a:p>
        </p:txBody>
      </p:sp>
    </p:spTree>
    <p:extLst>
      <p:ext uri="{BB962C8B-B14F-4D97-AF65-F5344CB8AC3E}">
        <p14:creationId xmlns:p14="http://schemas.microsoft.com/office/powerpoint/2010/main" val="17731599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ln/>
        </p:spPr>
        <p:txBody>
          <a:bodyPr/>
          <a:lstStyle>
            <a:lvl1pPr>
              <a:defRPr/>
            </a:lvl1pPr>
          </a:lstStyle>
          <a:p>
            <a:pPr>
              <a:defRPr/>
            </a:pPr>
            <a:fld id="{CB5DB40C-25F4-4671-9CA7-B4F42C822975}" type="slidenum">
              <a:rPr lang="en-US" altLang="en-US"/>
              <a:pPr>
                <a:defRPr/>
              </a:pPr>
              <a:t>‹#›</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Date Placeholder 3"/>
          <p:cNvSpPr>
            <a:spLocks noGrp="1"/>
          </p:cNvSpPr>
          <p:nvPr>
            <p:ph type="dt" sz="half" idx="12"/>
          </p:nvPr>
        </p:nvSpPr>
        <p:spPr/>
        <p:txBody>
          <a:bodyPr/>
          <a:lstStyle>
            <a:lvl1pPr>
              <a:defRPr/>
            </a:lvl1pPr>
          </a:lstStyle>
          <a:p>
            <a:pPr>
              <a:defRPr/>
            </a:pPr>
            <a:fld id="{15FD2E5A-D3B2-46EF-B368-71404C73F133}" type="datetimeFigureOut">
              <a:rPr lang="en-US"/>
              <a:pPr>
                <a:defRPr/>
              </a:pPr>
              <a:t>9/28/2016</a:t>
            </a:fld>
            <a:endParaRPr lang="en-US"/>
          </a:p>
        </p:txBody>
      </p:sp>
    </p:spTree>
    <p:extLst>
      <p:ext uri="{BB962C8B-B14F-4D97-AF65-F5344CB8AC3E}">
        <p14:creationId xmlns:p14="http://schemas.microsoft.com/office/powerpoint/2010/main" val="19172270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1027" name="Text Placeholder 2"/>
          <p:cNvSpPr>
            <a:spLocks noGrp="1"/>
          </p:cNvSpPr>
          <p:nvPr>
            <p:ph type="body" idx="1"/>
          </p:nvPr>
        </p:nvSpPr>
        <p:spPr bwMode="auto">
          <a:xfrm>
            <a:off x="457200" y="1600200"/>
            <a:ext cx="76200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Slide Number Placeholder 5"/>
          <p:cNvSpPr>
            <a:spLocks noGrp="1"/>
          </p:cNvSpPr>
          <p:nvPr>
            <p:ph type="sldNum" sz="quarter" idx="4"/>
          </p:nvPr>
        </p:nvSpPr>
        <p:spPr>
          <a:xfrm>
            <a:off x="8531225" y="5648325"/>
            <a:ext cx="549275" cy="396875"/>
          </a:xfrm>
          <a:prstGeom prst="bracketPair">
            <a:avLst>
              <a:gd name="adj" fmla="val 17949"/>
            </a:avLst>
          </a:prstGeom>
          <a:ln w="19050">
            <a:solidFill>
              <a:srgbClr val="FFFFFF"/>
            </a:solidFill>
          </a:ln>
        </p:spPr>
        <p:txBody>
          <a:bodyPr vert="horz" wrap="square" lIns="0" tIns="0" rIns="0" bIns="0" numCol="1" anchor="ctr" anchorCtr="0" compatLnSpc="1">
            <a:prstTxWarp prst="textNoShape">
              <a:avLst/>
            </a:prstTxWarp>
          </a:bodyPr>
          <a:lstStyle>
            <a:lvl1pPr algn="ctr" eaLnBrk="1" hangingPunct="1">
              <a:defRPr>
                <a:solidFill>
                  <a:srgbClr val="FFFFFF"/>
                </a:solidFill>
              </a:defRPr>
            </a:lvl1pPr>
          </a:lstStyle>
          <a:p>
            <a:pPr>
              <a:defRPr/>
            </a:pPr>
            <a:fld id="{6397817D-5B64-4EB4-A8F2-96E43FC808F3}" type="slidenum">
              <a:rPr lang="en-US" altLang="en-US"/>
              <a:pPr>
                <a:defRPr/>
              </a:pPr>
              <a:t>‹#›</a:t>
            </a:fld>
            <a:endParaRPr lang="en-US" altLang="en-US"/>
          </a:p>
        </p:txBody>
      </p:sp>
      <p:sp>
        <p:nvSpPr>
          <p:cNvPr id="5" name="Footer Placeholder 4"/>
          <p:cNvSpPr>
            <a:spLocks noGrp="1"/>
          </p:cNvSpPr>
          <p:nvPr>
            <p:ph type="ftr" sz="quarter" idx="3"/>
          </p:nvPr>
        </p:nvSpPr>
        <p:spPr>
          <a:xfrm rot="16200000">
            <a:off x="7587456" y="4048919"/>
            <a:ext cx="2366963"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bg2"/>
                </a:solidFill>
                <a:latin typeface="+mn-lt"/>
                <a:cs typeface="+mn-cs"/>
              </a:defRPr>
            </a:lvl1pPr>
          </a:lstStyle>
          <a:p>
            <a:pPr>
              <a:defRPr/>
            </a:pPr>
            <a:endParaRPr lang="en-US"/>
          </a:p>
        </p:txBody>
      </p:sp>
      <p:sp>
        <p:nvSpPr>
          <p:cNvPr id="4" name="Date Placeholder 3"/>
          <p:cNvSpPr>
            <a:spLocks noGrp="1"/>
          </p:cNvSpPr>
          <p:nvPr>
            <p:ph type="dt" sz="half" idx="2"/>
          </p:nvPr>
        </p:nvSpPr>
        <p:spPr>
          <a:xfrm rot="16200000">
            <a:off x="7551738" y="1646237"/>
            <a:ext cx="24384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bg2"/>
                </a:solidFill>
                <a:latin typeface="+mn-lt"/>
                <a:cs typeface="+mn-cs"/>
              </a:defRPr>
            </a:lvl1pPr>
          </a:lstStyle>
          <a:p>
            <a:pPr>
              <a:defRPr/>
            </a:pPr>
            <a:fld id="{B6619420-E9DF-4BA4-8821-A2E94159F63A}" type="datetimeFigureOut">
              <a:rPr lang="en-US"/>
              <a:pPr>
                <a:defRPr/>
              </a:pPr>
              <a:t>9/28/2016</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0" fontAlgn="base" hangingPunct="0">
        <a:spcBef>
          <a:spcPct val="0"/>
        </a:spcBef>
        <a:spcAft>
          <a:spcPct val="0"/>
        </a:spcAft>
        <a:defRPr sz="4600" kern="1200" spc="-100">
          <a:solidFill>
            <a:schemeClr val="tx2"/>
          </a:solidFill>
          <a:latin typeface="+mj-lt"/>
          <a:ea typeface="+mj-ea"/>
          <a:cs typeface="+mj-cs"/>
        </a:defRPr>
      </a:lvl1pPr>
      <a:lvl2pPr algn="l" rtl="0" eaLnBrk="0" fontAlgn="base" hangingPunct="0">
        <a:spcBef>
          <a:spcPct val="0"/>
        </a:spcBef>
        <a:spcAft>
          <a:spcPct val="0"/>
        </a:spcAft>
        <a:defRPr sz="4600">
          <a:solidFill>
            <a:schemeClr val="tx2"/>
          </a:solidFill>
          <a:latin typeface="Cambria" panose="02040503050406030204" pitchFamily="18" charset="0"/>
        </a:defRPr>
      </a:lvl2pPr>
      <a:lvl3pPr algn="l" rtl="0" eaLnBrk="0" fontAlgn="base" hangingPunct="0">
        <a:spcBef>
          <a:spcPct val="0"/>
        </a:spcBef>
        <a:spcAft>
          <a:spcPct val="0"/>
        </a:spcAft>
        <a:defRPr sz="4600">
          <a:solidFill>
            <a:schemeClr val="tx2"/>
          </a:solidFill>
          <a:latin typeface="Cambria" panose="02040503050406030204" pitchFamily="18" charset="0"/>
        </a:defRPr>
      </a:lvl3pPr>
      <a:lvl4pPr algn="l" rtl="0" eaLnBrk="0" fontAlgn="base" hangingPunct="0">
        <a:spcBef>
          <a:spcPct val="0"/>
        </a:spcBef>
        <a:spcAft>
          <a:spcPct val="0"/>
        </a:spcAft>
        <a:defRPr sz="4600">
          <a:solidFill>
            <a:schemeClr val="tx2"/>
          </a:solidFill>
          <a:latin typeface="Cambria" panose="02040503050406030204" pitchFamily="18" charset="0"/>
        </a:defRPr>
      </a:lvl4pPr>
      <a:lvl5pPr algn="l" rtl="0" eaLnBrk="0" fontAlgn="base" hangingPunct="0">
        <a:spcBef>
          <a:spcPct val="0"/>
        </a:spcBef>
        <a:spcAft>
          <a:spcPct val="0"/>
        </a:spcAft>
        <a:defRPr sz="4600">
          <a:solidFill>
            <a:schemeClr val="tx2"/>
          </a:solidFill>
          <a:latin typeface="Cambria" panose="02040503050406030204" pitchFamily="18" charset="0"/>
        </a:defRPr>
      </a:lvl5pPr>
      <a:lvl6pPr marL="457200" algn="l" rtl="0" fontAlgn="base">
        <a:spcBef>
          <a:spcPct val="0"/>
        </a:spcBef>
        <a:spcAft>
          <a:spcPct val="0"/>
        </a:spcAft>
        <a:defRPr sz="4600">
          <a:solidFill>
            <a:schemeClr val="tx2"/>
          </a:solidFill>
          <a:latin typeface="Cambria" panose="02040503050406030204" pitchFamily="18" charset="0"/>
        </a:defRPr>
      </a:lvl6pPr>
      <a:lvl7pPr marL="914400" algn="l" rtl="0" fontAlgn="base">
        <a:spcBef>
          <a:spcPct val="0"/>
        </a:spcBef>
        <a:spcAft>
          <a:spcPct val="0"/>
        </a:spcAft>
        <a:defRPr sz="4600">
          <a:solidFill>
            <a:schemeClr val="tx2"/>
          </a:solidFill>
          <a:latin typeface="Cambria" panose="02040503050406030204" pitchFamily="18" charset="0"/>
        </a:defRPr>
      </a:lvl7pPr>
      <a:lvl8pPr marL="1371600" algn="l" rtl="0" fontAlgn="base">
        <a:spcBef>
          <a:spcPct val="0"/>
        </a:spcBef>
        <a:spcAft>
          <a:spcPct val="0"/>
        </a:spcAft>
        <a:defRPr sz="4600">
          <a:solidFill>
            <a:schemeClr val="tx2"/>
          </a:solidFill>
          <a:latin typeface="Cambria" panose="02040503050406030204" pitchFamily="18" charset="0"/>
        </a:defRPr>
      </a:lvl8pPr>
      <a:lvl9pPr marL="1828800" algn="l" rtl="0" fontAlgn="base">
        <a:spcBef>
          <a:spcPct val="0"/>
        </a:spcBef>
        <a:spcAft>
          <a:spcPct val="0"/>
        </a:spcAft>
        <a:defRPr sz="4600">
          <a:solidFill>
            <a:schemeClr val="tx2"/>
          </a:solidFill>
          <a:latin typeface="Cambria" panose="02040503050406030204" pitchFamily="18" charset="0"/>
        </a:defRPr>
      </a:lvl9pPr>
    </p:titleStyle>
    <p:bodyStyle>
      <a:lvl1pPr marL="342900" indent="-228600" algn="l" rtl="0" eaLnBrk="0" fontAlgn="base" hangingPunct="0">
        <a:spcBef>
          <a:spcPct val="20000"/>
        </a:spcBef>
        <a:spcAft>
          <a:spcPct val="0"/>
        </a:spcAft>
        <a:buClr>
          <a:schemeClr val="accent1"/>
        </a:buClr>
        <a:buFont typeface="Arial" panose="020B0604020202020204" pitchFamily="34" charset="0"/>
        <a:buChar char="•"/>
        <a:defRPr sz="2200" kern="1200">
          <a:solidFill>
            <a:schemeClr val="tx1"/>
          </a:solidFill>
          <a:latin typeface="+mn-lt"/>
          <a:ea typeface="+mn-ea"/>
          <a:cs typeface="+mn-cs"/>
        </a:defRPr>
      </a:lvl1pPr>
      <a:lvl2pPr marL="639763" indent="-228600" algn="l" rtl="0" eaLnBrk="0" fontAlgn="base" hangingPunct="0">
        <a:spcBef>
          <a:spcPct val="20000"/>
        </a:spcBef>
        <a:spcAft>
          <a:spcPct val="0"/>
        </a:spcAft>
        <a:buClr>
          <a:schemeClr val="accent2"/>
        </a:buClr>
        <a:buFont typeface="Arial" panose="020B0604020202020204" pitchFamily="34" charset="0"/>
        <a:buChar char="•"/>
        <a:defRPr sz="2000" kern="1200">
          <a:solidFill>
            <a:schemeClr val="tx1"/>
          </a:solidFill>
          <a:latin typeface="+mn-lt"/>
          <a:ea typeface="+mn-ea"/>
          <a:cs typeface="+mn-cs"/>
        </a:defRPr>
      </a:lvl2pPr>
      <a:lvl3pPr marL="1004888" indent="-228600" algn="l" rtl="0" eaLnBrk="0" fontAlgn="base" hangingPunct="0">
        <a:spcBef>
          <a:spcPct val="20000"/>
        </a:spcBef>
        <a:spcAft>
          <a:spcPct val="0"/>
        </a:spcAft>
        <a:buClr>
          <a:srgbClr val="D2CB6C"/>
        </a:buClr>
        <a:buFont typeface="Arial" panose="020B0604020202020204" pitchFamily="34" charset="0"/>
        <a:buChar char="•"/>
        <a:defRPr kern="1200">
          <a:solidFill>
            <a:schemeClr val="tx1"/>
          </a:solidFill>
          <a:latin typeface="+mn-lt"/>
          <a:ea typeface="+mn-ea"/>
          <a:cs typeface="+mn-cs"/>
        </a:defRPr>
      </a:lvl3pPr>
      <a:lvl4pPr marL="1279525" indent="-228600" algn="l" rtl="0" eaLnBrk="0" fontAlgn="base" hangingPunct="0">
        <a:spcBef>
          <a:spcPct val="20000"/>
        </a:spcBef>
        <a:spcAft>
          <a:spcPct val="0"/>
        </a:spcAft>
        <a:buClr>
          <a:srgbClr val="95A39D"/>
        </a:buClr>
        <a:buFont typeface="Arial" panose="020B0604020202020204" pitchFamily="34" charset="0"/>
        <a:buChar char="•"/>
        <a:defRPr sz="1600" kern="1200">
          <a:solidFill>
            <a:schemeClr val="tx1"/>
          </a:solidFill>
          <a:latin typeface="+mn-lt"/>
          <a:ea typeface="+mn-ea"/>
          <a:cs typeface="+mn-cs"/>
        </a:defRPr>
      </a:lvl4pPr>
      <a:lvl5pPr marL="1554163" indent="-228600" algn="l" rtl="0" eaLnBrk="0" fontAlgn="base" hangingPunct="0">
        <a:spcBef>
          <a:spcPct val="20000"/>
        </a:spcBef>
        <a:spcAft>
          <a:spcPct val="0"/>
        </a:spcAft>
        <a:buClr>
          <a:srgbClr val="C89F5D"/>
        </a:buClr>
        <a:buFont typeface="Arial" panose="020B0604020202020204" pitchFamily="34" charset="0"/>
        <a:buChar char="•"/>
        <a:defRPr sz="1400" kern="120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b="1" dirty="0"/>
              <a:t>DO NOW</a:t>
            </a:r>
          </a:p>
        </p:txBody>
      </p:sp>
      <p:sp>
        <p:nvSpPr>
          <p:cNvPr id="2051" name="Content Placeholder 2"/>
          <p:cNvSpPr>
            <a:spLocks noGrp="1"/>
          </p:cNvSpPr>
          <p:nvPr>
            <p:ph idx="1"/>
          </p:nvPr>
        </p:nvSpPr>
        <p:spPr>
          <a:xfrm>
            <a:off x="457200" y="1417638"/>
            <a:ext cx="7620000" cy="4800600"/>
          </a:xfrm>
        </p:spPr>
        <p:txBody>
          <a:bodyPr/>
          <a:lstStyle/>
          <a:p>
            <a:pPr eaLnBrk="1" hangingPunct="1"/>
            <a:r>
              <a:rPr lang="en-US" altLang="en-US" sz="4000" dirty="0"/>
              <a:t>Pick up copy of the lab and READ it.</a:t>
            </a:r>
          </a:p>
          <a:p>
            <a:pPr eaLnBrk="1" hangingPunct="1"/>
            <a:r>
              <a:rPr lang="en-US" altLang="en-US" sz="4000" dirty="0"/>
              <a:t>Get out the Element Families handout.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a:t>THE ELEMENT FAMILIES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4986359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eaLnBrk="1" fontAlgn="auto" hangingPunct="1">
              <a:spcAft>
                <a:spcPts val="0"/>
              </a:spcAft>
              <a:defRPr/>
            </a:pPr>
            <a:r>
              <a:rPr lang="en-US" dirty="0"/>
              <a:t>WHERE ARE THE HALIDES?</a:t>
            </a:r>
          </a:p>
        </p:txBody>
      </p:sp>
      <p:sp>
        <p:nvSpPr>
          <p:cNvPr id="3" name="Subtitle 2"/>
          <p:cNvSpPr>
            <a:spLocks noGrp="1"/>
          </p:cNvSpPr>
          <p:nvPr>
            <p:ph type="subTitle" idx="1"/>
          </p:nvPr>
        </p:nvSpPr>
        <p:spPr>
          <a:xfrm>
            <a:off x="685800" y="4572000"/>
            <a:ext cx="6461125" cy="1066800"/>
          </a:xfrm>
        </p:spPr>
        <p:txBody>
          <a:bodyPr rtlCol="0"/>
          <a:lstStyle/>
          <a:p>
            <a:pPr eaLnBrk="1" fontAlgn="auto" hangingPunct="1">
              <a:spcAft>
                <a:spcPts val="0"/>
              </a:spcAft>
              <a:defRPr/>
            </a:pPr>
            <a:r>
              <a:rPr lang="en-US" dirty="0"/>
              <a:t>	A Periodic Trends lab</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b="1" dirty="0"/>
              <a:t>QUESTION</a:t>
            </a:r>
          </a:p>
        </p:txBody>
      </p:sp>
      <p:sp>
        <p:nvSpPr>
          <p:cNvPr id="5123" name="Content Placeholder 2"/>
          <p:cNvSpPr>
            <a:spLocks noGrp="1"/>
          </p:cNvSpPr>
          <p:nvPr>
            <p:ph idx="1"/>
          </p:nvPr>
        </p:nvSpPr>
        <p:spPr/>
        <p:txBody>
          <a:bodyPr/>
          <a:lstStyle/>
          <a:p>
            <a:pPr eaLnBrk="1" hangingPunct="1"/>
            <a:r>
              <a:rPr lang="en-US" altLang="en-US" sz="3600"/>
              <a:t>Can an unknown halide be identified if the results of its tests with various substances are compared with the results of known halides with the same substances?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a:t>DISCUSSION</a:t>
            </a:r>
          </a:p>
        </p:txBody>
      </p:sp>
      <p:sp>
        <p:nvSpPr>
          <p:cNvPr id="3" name="Content Placeholder 2"/>
          <p:cNvSpPr>
            <a:spLocks noGrp="1"/>
          </p:cNvSpPr>
          <p:nvPr>
            <p:ph idx="1"/>
          </p:nvPr>
        </p:nvSpPr>
        <p:spPr/>
        <p:txBody>
          <a:bodyPr/>
          <a:lstStyle/>
          <a:p>
            <a:pPr marL="114300" indent="0">
              <a:buNone/>
            </a:pPr>
            <a:r>
              <a:rPr lang="en-US" sz="2400" dirty="0"/>
              <a:t>Members of a chemical family have similar chemical properties.  However, do not be misled to believe that their properties are all the same.  In this lab, we will use differences in the chemical properties of the halogens to identify their ions.  When the halogens are combined with the alkali metals, they are called halides.  You will first establish a set of criteria to identify each element.  To do this, you will react known solutions with various test substances.  You will then use this data to do an analysis of an unknown with one halide present.  If you pay careful attention to the preliminary tests and take good notes, you will have little difficulty identifying your unknown.</a:t>
            </a:r>
          </a:p>
          <a:p>
            <a:endParaRPr lang="en-US" dirty="0"/>
          </a:p>
        </p:txBody>
      </p:sp>
    </p:spTree>
    <p:extLst>
      <p:ext uri="{BB962C8B-B14F-4D97-AF65-F5344CB8AC3E}">
        <p14:creationId xmlns:p14="http://schemas.microsoft.com/office/powerpoint/2010/main" val="20442742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2438" y="76200"/>
            <a:ext cx="7620000" cy="1143000"/>
          </a:xfrm>
        </p:spPr>
        <p:txBody>
          <a:bodyPr/>
          <a:lstStyle/>
          <a:p>
            <a:pPr eaLnBrk="1" fontAlgn="auto" hangingPunct="1">
              <a:spcAft>
                <a:spcPts val="0"/>
              </a:spcAft>
              <a:defRPr/>
            </a:pPr>
            <a:r>
              <a:rPr lang="en-US" sz="4800" b="1" dirty="0"/>
              <a:t>SAFETY PRECAUTIONS</a:t>
            </a:r>
          </a:p>
        </p:txBody>
      </p:sp>
      <p:sp>
        <p:nvSpPr>
          <p:cNvPr id="6147" name="Content Placeholder 2"/>
          <p:cNvSpPr>
            <a:spLocks noGrp="1"/>
          </p:cNvSpPr>
          <p:nvPr>
            <p:ph idx="1"/>
          </p:nvPr>
        </p:nvSpPr>
        <p:spPr>
          <a:xfrm>
            <a:off x="452438" y="1219200"/>
            <a:ext cx="7620000" cy="4800600"/>
          </a:xfrm>
        </p:spPr>
        <p:txBody>
          <a:bodyPr/>
          <a:lstStyle/>
          <a:p>
            <a:pPr eaLnBrk="1" hangingPunct="1"/>
            <a:r>
              <a:rPr lang="en-US" altLang="en-US" sz="3200" dirty="0"/>
              <a:t>Wear goggles at all times.  </a:t>
            </a:r>
          </a:p>
          <a:p>
            <a:pPr eaLnBrk="1" hangingPunct="1"/>
            <a:r>
              <a:rPr lang="en-US" altLang="en-US" sz="3200" dirty="0"/>
              <a:t>You will be using poisonous chemicals.  </a:t>
            </a:r>
          </a:p>
          <a:p>
            <a:pPr eaLnBrk="1" hangingPunct="1"/>
            <a:r>
              <a:rPr lang="en-US" altLang="en-US" sz="3200" dirty="0"/>
              <a:t>Ammonia can give off noxious fumes.  Keep the bottle capped. </a:t>
            </a:r>
          </a:p>
          <a:p>
            <a:pPr eaLnBrk="1" hangingPunct="1"/>
            <a:r>
              <a:rPr lang="en-US" altLang="en-US" sz="3200" dirty="0"/>
              <a:t>Silver nitrate is on the back desk.  It must remained capped and no liquid should be in the beaker holding the pipets.</a:t>
            </a:r>
          </a:p>
          <a:p>
            <a:pPr eaLnBrk="1" hangingPunct="1"/>
            <a:r>
              <a:rPr lang="en-US" altLang="en-US" sz="3200" dirty="0"/>
              <a:t>Clean up all spills immediately.  </a:t>
            </a:r>
          </a:p>
          <a:p>
            <a:pPr eaLnBrk="1" hangingPunct="1"/>
            <a:r>
              <a:rPr lang="en-US" altLang="en-US" sz="3200" dirty="0"/>
              <a:t>Wash hands after performing the lab and clean up lab space.  </a:t>
            </a:r>
          </a:p>
          <a:p>
            <a:pPr eaLnBrk="1" hangingPunct="1"/>
            <a:endParaRPr lang="en-US" alt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b="1" dirty="0"/>
              <a:t>PROCEDURE</a:t>
            </a:r>
          </a:p>
        </p:txBody>
      </p:sp>
      <p:sp>
        <p:nvSpPr>
          <p:cNvPr id="3" name="Content Placeholder 2"/>
          <p:cNvSpPr>
            <a:spLocks noGrp="1"/>
          </p:cNvSpPr>
          <p:nvPr>
            <p:ph idx="1"/>
          </p:nvPr>
        </p:nvSpPr>
        <p:spPr/>
        <p:txBody>
          <a:bodyPr rtlCol="0">
            <a:normAutofit/>
          </a:bodyPr>
          <a:lstStyle/>
          <a:p>
            <a:pPr marL="571500" indent="-457200" eaLnBrk="1" fontAlgn="auto" hangingPunct="1">
              <a:spcAft>
                <a:spcPts val="0"/>
              </a:spcAft>
              <a:buFont typeface="Arial" panose="020B0604020202020204" pitchFamily="34" charset="0"/>
              <a:buAutoNum type="arabicPeriod"/>
              <a:defRPr/>
            </a:pPr>
            <a:r>
              <a:rPr lang="en-US" sz="2800" dirty="0"/>
              <a:t>Put on your goggles.</a:t>
            </a:r>
          </a:p>
          <a:p>
            <a:pPr marL="571500" indent="-457200" eaLnBrk="1" fontAlgn="auto" hangingPunct="1">
              <a:spcAft>
                <a:spcPts val="0"/>
              </a:spcAft>
              <a:buFont typeface="Arial" panose="020B0604020202020204" pitchFamily="34" charset="0"/>
              <a:buAutoNum type="arabicPeriod"/>
              <a:defRPr/>
            </a:pPr>
            <a:r>
              <a:rPr lang="en-US" sz="2800" dirty="0"/>
              <a:t>Place two drops of calcium nitrate, </a:t>
            </a:r>
            <a:r>
              <a:rPr lang="en-US" sz="2800" dirty="0" err="1"/>
              <a:t>Ca</a:t>
            </a:r>
            <a:r>
              <a:rPr lang="en-US" sz="2800" dirty="0"/>
              <a:t>(NO</a:t>
            </a:r>
            <a:r>
              <a:rPr lang="en-US" sz="2800" baseline="-25000" dirty="0"/>
              <a:t>3</a:t>
            </a:r>
            <a:r>
              <a:rPr lang="en-US" sz="2800" dirty="0"/>
              <a:t>)</a:t>
            </a:r>
            <a:r>
              <a:rPr lang="en-US" sz="2800" baseline="-25000" dirty="0"/>
              <a:t>2</a:t>
            </a:r>
            <a:r>
              <a:rPr lang="en-US" sz="2800" dirty="0"/>
              <a:t>, in each of the four wells in the first column of your 96 well plate.  Add five drops of the following halide solutions, one to each of the wells:  </a:t>
            </a:r>
            <a:r>
              <a:rPr lang="en-US" sz="2800" dirty="0" err="1"/>
              <a:t>NaF</a:t>
            </a:r>
            <a:r>
              <a:rPr lang="en-US" sz="2800" dirty="0"/>
              <a:t>, </a:t>
            </a:r>
            <a:r>
              <a:rPr lang="en-US" sz="2800" dirty="0" err="1"/>
              <a:t>NaCl</a:t>
            </a:r>
            <a:r>
              <a:rPr lang="en-US" sz="2800" dirty="0"/>
              <a:t>, </a:t>
            </a:r>
            <a:r>
              <a:rPr lang="en-US" sz="2800" dirty="0" err="1"/>
              <a:t>NaBr</a:t>
            </a:r>
            <a:r>
              <a:rPr lang="en-US" sz="2800" dirty="0"/>
              <a:t>, </a:t>
            </a:r>
            <a:r>
              <a:rPr lang="en-US" sz="2800" dirty="0" err="1"/>
              <a:t>NaI</a:t>
            </a:r>
            <a:r>
              <a:rPr lang="en-US" sz="2800" i="1" dirty="0"/>
              <a:t>.  (Each well should now have 2 drops Ca(NO</a:t>
            </a:r>
            <a:r>
              <a:rPr lang="en-US" sz="2800" i="1" baseline="-25000" dirty="0"/>
              <a:t>3</a:t>
            </a:r>
            <a:r>
              <a:rPr lang="en-US" sz="2800" i="1" dirty="0"/>
              <a:t>)</a:t>
            </a:r>
            <a:r>
              <a:rPr lang="en-US" sz="2800" i="1" baseline="-25000" dirty="0"/>
              <a:t>2</a:t>
            </a:r>
            <a:r>
              <a:rPr lang="en-US" sz="2800" i="1" dirty="0"/>
              <a:t> and five drops of the halide.)</a:t>
            </a:r>
            <a:r>
              <a:rPr lang="en-US" sz="2800" dirty="0"/>
              <a:t>  Record your results in the data table.  If there is no visible reaction, you can write ‘NVR’.</a:t>
            </a:r>
          </a:p>
          <a:p>
            <a:pPr eaLnBrk="1" fontAlgn="auto" hangingPunct="1">
              <a:spcAft>
                <a:spcPts val="0"/>
              </a:spcAft>
              <a:defRPr/>
            </a:pP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b="1" dirty="0"/>
              <a:t>PROCEDURE</a:t>
            </a:r>
            <a:endParaRPr lang="en-US" dirty="0"/>
          </a:p>
        </p:txBody>
      </p:sp>
      <p:sp>
        <p:nvSpPr>
          <p:cNvPr id="3" name="Content Placeholder 2"/>
          <p:cNvSpPr>
            <a:spLocks noGrp="1"/>
          </p:cNvSpPr>
          <p:nvPr>
            <p:ph idx="1"/>
          </p:nvPr>
        </p:nvSpPr>
        <p:spPr/>
        <p:txBody>
          <a:bodyPr rtlCol="0">
            <a:normAutofit lnSpcReduction="10000"/>
          </a:bodyPr>
          <a:lstStyle/>
          <a:p>
            <a:pPr marL="514350" indent="-400050" eaLnBrk="1" fontAlgn="auto" hangingPunct="1">
              <a:spcAft>
                <a:spcPts val="0"/>
              </a:spcAft>
              <a:buNone/>
              <a:defRPr/>
            </a:pPr>
            <a:r>
              <a:rPr lang="en-US" sz="2800" dirty="0">
                <a:solidFill>
                  <a:schemeClr val="accent1"/>
                </a:solidFill>
              </a:rPr>
              <a:t>3. </a:t>
            </a:r>
            <a:r>
              <a:rPr lang="en-US" sz="2800" dirty="0"/>
              <a:t>Place one drop of silver nitrate (AgNO</a:t>
            </a:r>
            <a:r>
              <a:rPr lang="en-US" sz="2800" baseline="-25000" dirty="0"/>
              <a:t>3</a:t>
            </a:r>
            <a:r>
              <a:rPr lang="en-US" sz="2800" dirty="0"/>
              <a:t>) in each of the first four wells in the </a:t>
            </a:r>
            <a:r>
              <a:rPr lang="en-US" sz="2800" b="1" dirty="0"/>
              <a:t>second</a:t>
            </a:r>
            <a:r>
              <a:rPr lang="en-US" sz="2800" dirty="0"/>
              <a:t> column.  Add three drops of the following halide solutions to each of the wells: </a:t>
            </a:r>
            <a:r>
              <a:rPr lang="en-US" sz="2800" dirty="0" err="1"/>
              <a:t>NaF</a:t>
            </a:r>
            <a:r>
              <a:rPr lang="en-US" sz="2800" dirty="0"/>
              <a:t>, </a:t>
            </a:r>
            <a:r>
              <a:rPr lang="en-US" sz="2800" dirty="0" err="1"/>
              <a:t>NaCl</a:t>
            </a:r>
            <a:r>
              <a:rPr lang="en-US" sz="2800" dirty="0"/>
              <a:t>, </a:t>
            </a:r>
            <a:r>
              <a:rPr lang="en-US" sz="2800" dirty="0" err="1"/>
              <a:t>NaBr</a:t>
            </a:r>
            <a:r>
              <a:rPr lang="en-US" sz="2800" dirty="0"/>
              <a:t>, </a:t>
            </a:r>
            <a:r>
              <a:rPr lang="en-US" sz="2800" dirty="0" err="1"/>
              <a:t>NaI</a:t>
            </a:r>
            <a:r>
              <a:rPr lang="en-US" sz="2800" i="1" dirty="0"/>
              <a:t>.  (You now have one drop of AgNO</a:t>
            </a:r>
            <a:r>
              <a:rPr lang="en-US" sz="2800" i="1" baseline="-25000" dirty="0"/>
              <a:t>3</a:t>
            </a:r>
            <a:r>
              <a:rPr lang="en-US" sz="2800" i="1" dirty="0"/>
              <a:t> and three drops of the halides in each well.)</a:t>
            </a:r>
            <a:r>
              <a:rPr lang="en-US" sz="2800" dirty="0"/>
              <a:t>  Record your results in the data table.</a:t>
            </a:r>
          </a:p>
          <a:p>
            <a:pPr marL="571500" indent="-457200" eaLnBrk="1" fontAlgn="auto" hangingPunct="1">
              <a:spcAft>
                <a:spcPts val="0"/>
              </a:spcAft>
              <a:buFont typeface="Arial" panose="020B0604020202020204" pitchFamily="34" charset="0"/>
              <a:buAutoNum type="arabicPeriod" startAt="4"/>
              <a:defRPr/>
            </a:pPr>
            <a:r>
              <a:rPr lang="en-US" sz="2800" dirty="0"/>
              <a:t>In the third column of your 96-well plate, repeat step #4. </a:t>
            </a:r>
            <a:r>
              <a:rPr lang="en-US" sz="2800" i="1" dirty="0"/>
              <a:t>(You now have one drop of AgNO</a:t>
            </a:r>
            <a:r>
              <a:rPr lang="en-US" sz="2800" i="1" baseline="-25000" dirty="0"/>
              <a:t>3</a:t>
            </a:r>
            <a:r>
              <a:rPr lang="en-US" sz="2800" i="1" dirty="0"/>
              <a:t> and three drops of the halides in each well in column 3.)</a:t>
            </a:r>
            <a:endParaRPr lang="en-US" sz="2800" dirty="0"/>
          </a:p>
          <a:p>
            <a:pPr eaLnBrk="1" fontAlgn="auto" hangingPunct="1">
              <a:spcAft>
                <a:spcPts val="0"/>
              </a:spcAft>
              <a:defRPr/>
            </a:pP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b="1" dirty="0"/>
              <a:t>PROCEDURE</a:t>
            </a:r>
            <a:endParaRPr lang="en-US" dirty="0"/>
          </a:p>
        </p:txBody>
      </p:sp>
      <p:sp>
        <p:nvSpPr>
          <p:cNvPr id="9219" name="Content Placeholder 2"/>
          <p:cNvSpPr>
            <a:spLocks noGrp="1"/>
          </p:cNvSpPr>
          <p:nvPr>
            <p:ph idx="1"/>
          </p:nvPr>
        </p:nvSpPr>
        <p:spPr>
          <a:xfrm>
            <a:off x="457200" y="1417638"/>
            <a:ext cx="7620000" cy="5257800"/>
          </a:xfrm>
        </p:spPr>
        <p:txBody>
          <a:bodyPr/>
          <a:lstStyle/>
          <a:p>
            <a:pPr marL="571500" indent="-457200" eaLnBrk="1" hangingPunct="1">
              <a:buNone/>
            </a:pPr>
            <a:r>
              <a:rPr lang="en-US" altLang="en-US" sz="2600" dirty="0">
                <a:solidFill>
                  <a:schemeClr val="accent1"/>
                </a:solidFill>
              </a:rPr>
              <a:t>5. </a:t>
            </a:r>
            <a:r>
              <a:rPr lang="en-US" altLang="en-US" sz="2600" dirty="0"/>
              <a:t>	To the second column of wells from procedure 3, add three drops of aqueous ammonia (NH</a:t>
            </a:r>
            <a:r>
              <a:rPr lang="en-US" altLang="en-US" sz="2600" baseline="-25000" dirty="0"/>
              <a:t>3</a:t>
            </a:r>
            <a:r>
              <a:rPr lang="en-US" altLang="en-US" sz="2600" dirty="0"/>
              <a:t>).  Observe the results and record them in your data table.</a:t>
            </a:r>
          </a:p>
          <a:p>
            <a:pPr marL="571500" indent="-457200" eaLnBrk="1" hangingPunct="1">
              <a:buFont typeface="Arial" panose="020B0604020202020204" pitchFamily="34" charset="0"/>
              <a:buAutoNum type="arabicPeriod" startAt="6"/>
            </a:pPr>
            <a:r>
              <a:rPr lang="en-US" altLang="en-US" sz="2600" dirty="0"/>
              <a:t>To the third column of wells from procedure 4, add three drops of sodium thiosulfate (Na</a:t>
            </a:r>
            <a:r>
              <a:rPr lang="en-US" altLang="en-US" sz="2600" baseline="-25000" dirty="0"/>
              <a:t>2</a:t>
            </a:r>
            <a:r>
              <a:rPr lang="en-US" altLang="en-US" sz="2600" dirty="0"/>
              <a:t>S</a:t>
            </a:r>
            <a:r>
              <a:rPr lang="en-US" altLang="en-US" sz="2600" baseline="-25000" dirty="0"/>
              <a:t>2</a:t>
            </a:r>
            <a:r>
              <a:rPr lang="en-US" altLang="en-US" sz="2600" dirty="0"/>
              <a:t>O</a:t>
            </a:r>
            <a:r>
              <a:rPr lang="en-US" altLang="en-US" sz="2600" baseline="-25000" dirty="0"/>
              <a:t>3</a:t>
            </a:r>
            <a:r>
              <a:rPr lang="en-US" altLang="en-US" sz="2600" dirty="0"/>
              <a:t> • 10 H</a:t>
            </a:r>
            <a:r>
              <a:rPr lang="en-US" altLang="en-US" sz="2600" baseline="-25000" dirty="0"/>
              <a:t>2</a:t>
            </a:r>
            <a:r>
              <a:rPr lang="en-US" altLang="en-US" sz="2600" dirty="0"/>
              <a:t>O).  Observe the results and record them in your data table.</a:t>
            </a:r>
          </a:p>
          <a:p>
            <a:pPr marL="571500" indent="-457200" eaLnBrk="1" hangingPunct="1">
              <a:buFont typeface="Arial" panose="020B0604020202020204" pitchFamily="34" charset="0"/>
              <a:buAutoNum type="arabicPeriod" startAt="6"/>
            </a:pPr>
            <a:r>
              <a:rPr lang="en-US" altLang="en-US" sz="2600" dirty="0"/>
              <a:t>To a fourth column of wells, add one drop of starch to the first four wells.  Add three drops of the following halide solutions to each of the following wells:  </a:t>
            </a:r>
            <a:r>
              <a:rPr lang="en-US" altLang="en-US" sz="2600" dirty="0" err="1"/>
              <a:t>NaF</a:t>
            </a:r>
            <a:r>
              <a:rPr lang="en-US" altLang="en-US" sz="2600" dirty="0"/>
              <a:t>, </a:t>
            </a:r>
            <a:r>
              <a:rPr lang="en-US" altLang="en-US" sz="2600" dirty="0" err="1"/>
              <a:t>NaCl</a:t>
            </a:r>
            <a:r>
              <a:rPr lang="en-US" altLang="en-US" sz="2600" dirty="0"/>
              <a:t>, </a:t>
            </a:r>
            <a:r>
              <a:rPr lang="en-US" altLang="en-US" sz="2600" dirty="0" err="1"/>
              <a:t>NaBr</a:t>
            </a:r>
            <a:r>
              <a:rPr lang="en-US" altLang="en-US" sz="2600" dirty="0"/>
              <a:t>, </a:t>
            </a:r>
            <a:r>
              <a:rPr lang="en-US" altLang="en-US" sz="2600" dirty="0" err="1"/>
              <a:t>NaI</a:t>
            </a:r>
            <a:r>
              <a:rPr lang="en-US" altLang="en-US" sz="2600" dirty="0"/>
              <a:t>.  Record your results in the data table.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b="1" dirty="0"/>
              <a:t>PROCEDURE</a:t>
            </a:r>
            <a:endParaRPr lang="en-US" dirty="0"/>
          </a:p>
        </p:txBody>
      </p:sp>
      <p:sp>
        <p:nvSpPr>
          <p:cNvPr id="3" name="Content Placeholder 2"/>
          <p:cNvSpPr>
            <a:spLocks noGrp="1"/>
          </p:cNvSpPr>
          <p:nvPr>
            <p:ph idx="1"/>
          </p:nvPr>
        </p:nvSpPr>
        <p:spPr/>
        <p:txBody>
          <a:bodyPr rtlCol="0">
            <a:normAutofit lnSpcReduction="10000"/>
          </a:bodyPr>
          <a:lstStyle/>
          <a:p>
            <a:pPr marL="571500" indent="-457200" eaLnBrk="1" fontAlgn="auto" hangingPunct="1">
              <a:spcAft>
                <a:spcPts val="0"/>
              </a:spcAft>
              <a:buNone/>
              <a:defRPr/>
            </a:pPr>
            <a:r>
              <a:rPr lang="en-US" sz="2800" dirty="0">
                <a:solidFill>
                  <a:schemeClr val="accent1"/>
                </a:solidFill>
              </a:rPr>
              <a:t>8. 	</a:t>
            </a:r>
            <a:r>
              <a:rPr lang="en-US" sz="2800" dirty="0"/>
              <a:t>To the same wells in the fourth column, add one drop of bleach.  Record your observations in your data table.  (These wells now have starch, bleach, and the halides.)</a:t>
            </a:r>
          </a:p>
          <a:p>
            <a:pPr marL="571500" indent="-457200" eaLnBrk="1" fontAlgn="auto" hangingPunct="1">
              <a:spcAft>
                <a:spcPts val="0"/>
              </a:spcAft>
              <a:buFont typeface="Arial" panose="020B0604020202020204" pitchFamily="34" charset="0"/>
              <a:buAutoNum type="arabicPeriod" startAt="9"/>
              <a:defRPr/>
            </a:pPr>
            <a:r>
              <a:rPr lang="en-US" sz="2800" dirty="0"/>
              <a:t>To a fifth column of wells, add two drops of household bleach to each well.  Finally, add five drops of each halide solution to each of the wells in the same sequence as before and stir.  (These wells have just the bleach and the halides.)  Observe and record the results in your data table.</a:t>
            </a:r>
          </a:p>
          <a:p>
            <a:pPr eaLnBrk="1" fontAlgn="auto" hangingPunct="1">
              <a:spcAft>
                <a:spcPts val="0"/>
              </a:spcAft>
              <a:defRPr/>
            </a:pP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b="1" dirty="0"/>
              <a:t>PROCEDURE</a:t>
            </a:r>
          </a:p>
        </p:txBody>
      </p:sp>
      <p:sp>
        <p:nvSpPr>
          <p:cNvPr id="3" name="Content Placeholder 2"/>
          <p:cNvSpPr>
            <a:spLocks noGrp="1"/>
          </p:cNvSpPr>
          <p:nvPr>
            <p:ph idx="1"/>
          </p:nvPr>
        </p:nvSpPr>
        <p:spPr/>
        <p:txBody>
          <a:bodyPr rtlCol="0">
            <a:normAutofit/>
          </a:bodyPr>
          <a:lstStyle/>
          <a:p>
            <a:pPr marL="571500" indent="-457200" eaLnBrk="1" fontAlgn="auto" hangingPunct="1">
              <a:spcAft>
                <a:spcPts val="0"/>
              </a:spcAft>
              <a:buNone/>
              <a:defRPr/>
            </a:pPr>
            <a:r>
              <a:rPr lang="en-US" sz="2800" dirty="0">
                <a:solidFill>
                  <a:schemeClr val="accent1"/>
                </a:solidFill>
              </a:rPr>
              <a:t>10. </a:t>
            </a:r>
            <a:r>
              <a:rPr lang="en-US" sz="2800" dirty="0"/>
              <a:t>Obtain an unknown from the desk which contains one of the halide solutions that you used in this experiment.</a:t>
            </a:r>
          </a:p>
          <a:p>
            <a:pPr marL="571500" indent="-457200" eaLnBrk="1" fontAlgn="auto" hangingPunct="1">
              <a:spcAft>
                <a:spcPts val="0"/>
              </a:spcAft>
              <a:buFont typeface="Arial" panose="020B0604020202020204" pitchFamily="34" charset="0"/>
              <a:buAutoNum type="arabicPeriod" startAt="11"/>
              <a:defRPr/>
            </a:pPr>
            <a:r>
              <a:rPr lang="en-US" sz="2800" dirty="0"/>
              <a:t>Using the data that you have collected, test the unknown with bleach, starch, silver nitrate, calcium nitrate, and sodium thiosulfate. Do all the tests.  Just follow the procedure again, 1-9 using your unknown.  Write the identity of the unknown in your data table.</a:t>
            </a:r>
          </a:p>
          <a:p>
            <a:pPr eaLnBrk="1" fontAlgn="auto" hangingPunct="1">
              <a:spcAft>
                <a:spcPts val="0"/>
              </a:spcAft>
              <a:defRPr/>
            </a:pP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6613" y="519113"/>
            <a:ext cx="7392987" cy="5881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a:t>PROCEDURE</a:t>
            </a:r>
          </a:p>
        </p:txBody>
      </p:sp>
      <p:pic>
        <p:nvPicPr>
          <p:cNvPr id="7" name="Picture 6"/>
          <p:cNvPicPr>
            <a:picLocks noChangeAspect="1"/>
          </p:cNvPicPr>
          <p:nvPr/>
        </p:nvPicPr>
        <p:blipFill>
          <a:blip r:embed="rId2"/>
          <a:stretch>
            <a:fillRect/>
          </a:stretch>
        </p:blipFill>
        <p:spPr>
          <a:xfrm>
            <a:off x="81540" y="1752600"/>
            <a:ext cx="9062460" cy="3619500"/>
          </a:xfrm>
          <a:prstGeom prst="rect">
            <a:avLst/>
          </a:prstGeom>
        </p:spPr>
      </p:pic>
    </p:spTree>
    <p:extLst>
      <p:ext uri="{BB962C8B-B14F-4D97-AF65-F5344CB8AC3E}">
        <p14:creationId xmlns:p14="http://schemas.microsoft.com/office/powerpoint/2010/main" val="1146261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4800" b="1" dirty="0"/>
              <a:t>USING A PIPET</a:t>
            </a:r>
          </a:p>
        </p:txBody>
      </p:sp>
      <p:pic>
        <p:nvPicPr>
          <p:cNvPr id="13315"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4419600" y="1219200"/>
            <a:ext cx="3933825" cy="5245100"/>
          </a:xfrm>
        </p:spPr>
      </p:pic>
      <p:sp>
        <p:nvSpPr>
          <p:cNvPr id="13316" name="TextBox 4"/>
          <p:cNvSpPr txBox="1">
            <a:spLocks noChangeArrowheads="1"/>
          </p:cNvSpPr>
          <p:nvPr/>
        </p:nvSpPr>
        <p:spPr bwMode="auto">
          <a:xfrm>
            <a:off x="685800" y="2057400"/>
            <a:ext cx="2819400" cy="354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r>
              <a:rPr lang="en-US" altLang="en-US" sz="3200"/>
              <a:t>Hold it straight up and down and do not touch the surface of the plate or the liquid in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4800" b="1" dirty="0"/>
              <a:t>CLEANING A PIPET</a:t>
            </a:r>
          </a:p>
        </p:txBody>
      </p:sp>
      <p:pic>
        <p:nvPicPr>
          <p:cNvPr id="14339"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466975" y="1600200"/>
            <a:ext cx="3600450" cy="4800600"/>
          </a:xfr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b="1" dirty="0"/>
              <a:t>DATA AND OBSERVATIONS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907433217"/>
              </p:ext>
            </p:extLst>
          </p:nvPr>
        </p:nvGraphicFramePr>
        <p:xfrm>
          <a:off x="76200" y="2209800"/>
          <a:ext cx="8153400" cy="3962399"/>
        </p:xfrm>
        <a:graphic>
          <a:graphicData uri="http://schemas.openxmlformats.org/drawingml/2006/table">
            <a:tbl>
              <a:tblPr firstRow="1" firstCol="1" lastRow="1" lastCol="1" bandRow="1" bandCol="1">
                <a:tableStyleId>{616DA210-FB5B-4158-B5E0-FEB733F419BA}</a:tableStyleId>
              </a:tblPr>
              <a:tblGrid>
                <a:gridCol w="1019175">
                  <a:extLst>
                    <a:ext uri="{9D8B030D-6E8A-4147-A177-3AD203B41FA5}">
                      <a16:colId xmlns:a16="http://schemas.microsoft.com/office/drawing/2014/main" val="20000"/>
                    </a:ext>
                  </a:extLst>
                </a:gridCol>
                <a:gridCol w="1019175">
                  <a:extLst>
                    <a:ext uri="{9D8B030D-6E8A-4147-A177-3AD203B41FA5}">
                      <a16:colId xmlns:a16="http://schemas.microsoft.com/office/drawing/2014/main" val="20001"/>
                    </a:ext>
                  </a:extLst>
                </a:gridCol>
                <a:gridCol w="1019175">
                  <a:extLst>
                    <a:ext uri="{9D8B030D-6E8A-4147-A177-3AD203B41FA5}">
                      <a16:colId xmlns:a16="http://schemas.microsoft.com/office/drawing/2014/main" val="20002"/>
                    </a:ext>
                  </a:extLst>
                </a:gridCol>
                <a:gridCol w="1019175">
                  <a:extLst>
                    <a:ext uri="{9D8B030D-6E8A-4147-A177-3AD203B41FA5}">
                      <a16:colId xmlns:a16="http://schemas.microsoft.com/office/drawing/2014/main" val="20003"/>
                    </a:ext>
                  </a:extLst>
                </a:gridCol>
                <a:gridCol w="1019175">
                  <a:extLst>
                    <a:ext uri="{9D8B030D-6E8A-4147-A177-3AD203B41FA5}">
                      <a16:colId xmlns:a16="http://schemas.microsoft.com/office/drawing/2014/main" val="20004"/>
                    </a:ext>
                  </a:extLst>
                </a:gridCol>
                <a:gridCol w="1019175">
                  <a:extLst>
                    <a:ext uri="{9D8B030D-6E8A-4147-A177-3AD203B41FA5}">
                      <a16:colId xmlns:a16="http://schemas.microsoft.com/office/drawing/2014/main" val="20005"/>
                    </a:ext>
                  </a:extLst>
                </a:gridCol>
                <a:gridCol w="1019175">
                  <a:extLst>
                    <a:ext uri="{9D8B030D-6E8A-4147-A177-3AD203B41FA5}">
                      <a16:colId xmlns:a16="http://schemas.microsoft.com/office/drawing/2014/main" val="20006"/>
                    </a:ext>
                  </a:extLst>
                </a:gridCol>
                <a:gridCol w="1019175">
                  <a:extLst>
                    <a:ext uri="{9D8B030D-6E8A-4147-A177-3AD203B41FA5}">
                      <a16:colId xmlns:a16="http://schemas.microsoft.com/office/drawing/2014/main" val="20007"/>
                    </a:ext>
                  </a:extLst>
                </a:gridCol>
              </a:tblGrid>
              <a:tr h="1132114">
                <a:tc>
                  <a:txBody>
                    <a:bodyPr/>
                    <a:lstStyle/>
                    <a:p>
                      <a:pPr marL="0" marR="0" algn="ctr">
                        <a:spcBef>
                          <a:spcPts val="0"/>
                        </a:spcBef>
                        <a:spcAft>
                          <a:spcPts val="0"/>
                        </a:spcAft>
                      </a:pPr>
                      <a:r>
                        <a:rPr lang="en-US" sz="2000" dirty="0">
                          <a:effectLst/>
                        </a:rPr>
                        <a:t>Halide</a:t>
                      </a:r>
                      <a:endParaRPr lang="en-US" sz="2000" dirty="0">
                        <a:effectLst/>
                        <a:latin typeface="Times"/>
                        <a:ea typeface="Times New Roman"/>
                        <a:cs typeface="Times New Roman"/>
                      </a:endParaRPr>
                    </a:p>
                  </a:txBody>
                  <a:tcPr marL="68580" marR="68580" marT="0" marB="0"/>
                </a:tc>
                <a:tc>
                  <a:txBody>
                    <a:bodyPr/>
                    <a:lstStyle/>
                    <a:p>
                      <a:pPr marL="0" marR="0" algn="ctr">
                        <a:spcBef>
                          <a:spcPts val="0"/>
                        </a:spcBef>
                        <a:spcAft>
                          <a:spcPts val="0"/>
                        </a:spcAft>
                      </a:pPr>
                      <a:r>
                        <a:rPr lang="en-US" sz="1800" dirty="0">
                          <a:effectLst/>
                        </a:rPr>
                        <a:t>Ca(NO</a:t>
                      </a:r>
                      <a:r>
                        <a:rPr lang="en-US" sz="1800" baseline="-25000" dirty="0">
                          <a:effectLst/>
                        </a:rPr>
                        <a:t>3</a:t>
                      </a:r>
                      <a:r>
                        <a:rPr lang="en-US" sz="1800" dirty="0">
                          <a:effectLst/>
                        </a:rPr>
                        <a:t>)</a:t>
                      </a:r>
                      <a:r>
                        <a:rPr lang="en-US" sz="1800" baseline="-25000" dirty="0">
                          <a:effectLst/>
                        </a:rPr>
                        <a:t>2</a:t>
                      </a:r>
                      <a:endParaRPr lang="en-US" sz="1800" dirty="0">
                        <a:effectLst/>
                        <a:latin typeface="Times"/>
                        <a:ea typeface="Times New Roman"/>
                        <a:cs typeface="Times New Roman"/>
                      </a:endParaRPr>
                    </a:p>
                  </a:txBody>
                  <a:tcPr marL="68580" marR="68580" marT="0" marB="0"/>
                </a:tc>
                <a:tc>
                  <a:txBody>
                    <a:bodyPr/>
                    <a:lstStyle/>
                    <a:p>
                      <a:pPr marL="0" marR="0" algn="ctr">
                        <a:spcBef>
                          <a:spcPts val="0"/>
                        </a:spcBef>
                        <a:spcAft>
                          <a:spcPts val="0"/>
                        </a:spcAft>
                      </a:pPr>
                      <a:r>
                        <a:rPr lang="en-US" sz="1800" dirty="0">
                          <a:effectLst/>
                        </a:rPr>
                        <a:t>AgNO</a:t>
                      </a:r>
                      <a:r>
                        <a:rPr lang="en-US" sz="1800" baseline="-25000" dirty="0">
                          <a:effectLst/>
                        </a:rPr>
                        <a:t>3</a:t>
                      </a:r>
                      <a:endParaRPr lang="en-US" sz="1800" dirty="0">
                        <a:effectLst/>
                        <a:latin typeface="Times"/>
                        <a:ea typeface="Times New Roman"/>
                        <a:cs typeface="Times New Roman"/>
                      </a:endParaRPr>
                    </a:p>
                  </a:txBody>
                  <a:tcPr marL="68580" marR="68580" marT="0" marB="0"/>
                </a:tc>
                <a:tc>
                  <a:txBody>
                    <a:bodyPr/>
                    <a:lstStyle/>
                    <a:p>
                      <a:pPr marL="0" marR="0" algn="ctr">
                        <a:spcBef>
                          <a:spcPts val="0"/>
                        </a:spcBef>
                        <a:spcAft>
                          <a:spcPts val="0"/>
                        </a:spcAft>
                      </a:pPr>
                      <a:r>
                        <a:rPr lang="en-US" sz="1800" dirty="0">
                          <a:effectLst/>
                        </a:rPr>
                        <a:t>NH</a:t>
                      </a:r>
                      <a:r>
                        <a:rPr lang="en-US" sz="1800" baseline="-25000" dirty="0">
                          <a:effectLst/>
                        </a:rPr>
                        <a:t>3</a:t>
                      </a:r>
                      <a:endParaRPr lang="en-US" sz="1800" dirty="0">
                        <a:effectLst/>
                        <a:latin typeface="Times"/>
                        <a:ea typeface="Times New Roman"/>
                        <a:cs typeface="Times New Roman"/>
                      </a:endParaRPr>
                    </a:p>
                  </a:txBody>
                  <a:tcPr marL="68580" marR="68580" marT="0" marB="0"/>
                </a:tc>
                <a:tc>
                  <a:txBody>
                    <a:bodyPr/>
                    <a:lstStyle/>
                    <a:p>
                      <a:pPr marL="0" marR="0" algn="ctr">
                        <a:spcBef>
                          <a:spcPts val="0"/>
                        </a:spcBef>
                        <a:spcAft>
                          <a:spcPts val="0"/>
                        </a:spcAft>
                      </a:pPr>
                      <a:r>
                        <a:rPr lang="en-US" sz="1800" dirty="0">
                          <a:effectLst/>
                        </a:rPr>
                        <a:t>Na</a:t>
                      </a:r>
                      <a:r>
                        <a:rPr lang="en-US" sz="1800" baseline="-25000" dirty="0">
                          <a:effectLst/>
                        </a:rPr>
                        <a:t>2</a:t>
                      </a:r>
                      <a:r>
                        <a:rPr lang="en-US" sz="1800" dirty="0">
                          <a:effectLst/>
                        </a:rPr>
                        <a:t>S</a:t>
                      </a:r>
                      <a:r>
                        <a:rPr lang="en-US" sz="1800" baseline="-25000" dirty="0">
                          <a:effectLst/>
                        </a:rPr>
                        <a:t>2</a:t>
                      </a:r>
                      <a:r>
                        <a:rPr lang="en-US" sz="1800" dirty="0">
                          <a:effectLst/>
                        </a:rPr>
                        <a:t>O</a:t>
                      </a:r>
                      <a:r>
                        <a:rPr lang="en-US" sz="1800" baseline="-25000" dirty="0">
                          <a:effectLst/>
                        </a:rPr>
                        <a:t>3</a:t>
                      </a:r>
                      <a:endParaRPr lang="en-US" sz="1800" dirty="0">
                        <a:effectLst/>
                        <a:latin typeface="Times"/>
                        <a:ea typeface="Times New Roman"/>
                        <a:cs typeface="Times New Roman"/>
                      </a:endParaRPr>
                    </a:p>
                  </a:txBody>
                  <a:tcPr marL="68580" marR="68580" marT="0" marB="0"/>
                </a:tc>
                <a:tc>
                  <a:txBody>
                    <a:bodyPr/>
                    <a:lstStyle/>
                    <a:p>
                      <a:pPr marL="0" marR="0" algn="ctr">
                        <a:spcBef>
                          <a:spcPts val="0"/>
                        </a:spcBef>
                        <a:spcAft>
                          <a:spcPts val="0"/>
                        </a:spcAft>
                      </a:pPr>
                      <a:r>
                        <a:rPr lang="en-US" sz="1800" dirty="0">
                          <a:effectLst/>
                        </a:rPr>
                        <a:t>starch</a:t>
                      </a:r>
                      <a:endParaRPr lang="en-US" sz="1800" dirty="0">
                        <a:effectLst/>
                        <a:latin typeface="Times"/>
                        <a:ea typeface="Times New Roman"/>
                        <a:cs typeface="Times New Roman"/>
                      </a:endParaRPr>
                    </a:p>
                  </a:txBody>
                  <a:tcPr marL="68580" marR="68580" marT="0" marB="0"/>
                </a:tc>
                <a:tc>
                  <a:txBody>
                    <a:bodyPr/>
                    <a:lstStyle/>
                    <a:p>
                      <a:pPr marL="0" marR="0" algn="ctr">
                        <a:spcBef>
                          <a:spcPts val="0"/>
                        </a:spcBef>
                        <a:spcAft>
                          <a:spcPts val="0"/>
                        </a:spcAft>
                      </a:pPr>
                      <a:r>
                        <a:rPr lang="en-US" sz="1800" dirty="0">
                          <a:effectLst/>
                        </a:rPr>
                        <a:t>starch + bleach</a:t>
                      </a:r>
                      <a:endParaRPr lang="en-US" sz="1800" dirty="0">
                        <a:effectLst/>
                        <a:latin typeface="Times"/>
                        <a:ea typeface="Times New Roman"/>
                        <a:cs typeface="Times New Roman"/>
                      </a:endParaRPr>
                    </a:p>
                  </a:txBody>
                  <a:tcPr marL="68580" marR="68580" marT="0" marB="0"/>
                </a:tc>
                <a:tc>
                  <a:txBody>
                    <a:bodyPr/>
                    <a:lstStyle/>
                    <a:p>
                      <a:pPr marL="0" marR="0" algn="ctr">
                        <a:spcBef>
                          <a:spcPts val="0"/>
                        </a:spcBef>
                        <a:spcAft>
                          <a:spcPts val="0"/>
                        </a:spcAft>
                      </a:pPr>
                      <a:r>
                        <a:rPr lang="en-US" sz="1800" dirty="0">
                          <a:effectLst/>
                        </a:rPr>
                        <a:t>bleach</a:t>
                      </a:r>
                      <a:endParaRPr lang="en-US" sz="1800" dirty="0">
                        <a:effectLst/>
                        <a:latin typeface="Times"/>
                        <a:ea typeface="Times New Roman"/>
                        <a:cs typeface="Times New Roman"/>
                      </a:endParaRPr>
                    </a:p>
                  </a:txBody>
                  <a:tcPr marL="68580" marR="68580" marT="0" marB="0"/>
                </a:tc>
                <a:extLst>
                  <a:ext uri="{0D108BD9-81ED-4DB2-BD59-A6C34878D82A}">
                    <a16:rowId xmlns:a16="http://schemas.microsoft.com/office/drawing/2014/main" val="10000"/>
                  </a:ext>
                </a:extLst>
              </a:tr>
              <a:tr h="566057">
                <a:tc>
                  <a:txBody>
                    <a:bodyPr/>
                    <a:lstStyle/>
                    <a:p>
                      <a:pPr marL="0" marR="0" algn="ctr">
                        <a:spcBef>
                          <a:spcPts val="0"/>
                        </a:spcBef>
                        <a:spcAft>
                          <a:spcPts val="0"/>
                        </a:spcAft>
                      </a:pPr>
                      <a:r>
                        <a:rPr lang="en-US" sz="1800" dirty="0" err="1">
                          <a:effectLst/>
                        </a:rPr>
                        <a:t>NaF</a:t>
                      </a:r>
                      <a:endParaRPr lang="en-US" sz="1800" dirty="0">
                        <a:effectLst/>
                        <a:latin typeface="Times"/>
                        <a:ea typeface="Times New Roman"/>
                        <a:cs typeface="Times New Roman"/>
                      </a:endParaRPr>
                    </a:p>
                  </a:txBody>
                  <a:tcPr marL="68580" marR="68580" marT="0" marB="0"/>
                </a:tc>
                <a:tc>
                  <a:txBody>
                    <a:bodyPr/>
                    <a:lstStyle/>
                    <a:p>
                      <a:pPr marL="0" marR="0">
                        <a:spcBef>
                          <a:spcPts val="0"/>
                        </a:spcBef>
                        <a:spcAft>
                          <a:spcPts val="0"/>
                        </a:spcAft>
                      </a:pPr>
                      <a:r>
                        <a:rPr lang="en-US" sz="1200">
                          <a:effectLst/>
                        </a:rPr>
                        <a:t> </a:t>
                      </a:r>
                      <a:endParaRPr lang="en-US" sz="1200">
                        <a:effectLst/>
                        <a:latin typeface="Times"/>
                        <a:ea typeface="Times New Roman"/>
                        <a:cs typeface="Times New Roman"/>
                      </a:endParaRPr>
                    </a:p>
                  </a:txBody>
                  <a:tcPr marL="68580" marR="68580" marT="0" marB="0"/>
                </a:tc>
                <a:tc>
                  <a:txBody>
                    <a:bodyPr/>
                    <a:lstStyle/>
                    <a:p>
                      <a:pPr marL="0" marR="0">
                        <a:spcBef>
                          <a:spcPts val="0"/>
                        </a:spcBef>
                        <a:spcAft>
                          <a:spcPts val="0"/>
                        </a:spcAft>
                      </a:pPr>
                      <a:r>
                        <a:rPr lang="en-US" sz="1200">
                          <a:effectLst/>
                        </a:rPr>
                        <a:t> </a:t>
                      </a:r>
                      <a:endParaRPr lang="en-US" sz="1200">
                        <a:effectLst/>
                        <a:latin typeface="Times"/>
                        <a:ea typeface="Times New Roman"/>
                        <a:cs typeface="Times New Roman"/>
                      </a:endParaRPr>
                    </a:p>
                  </a:txBody>
                  <a:tcPr marL="68580" marR="68580" marT="0" marB="0"/>
                </a:tc>
                <a:tc>
                  <a:txBody>
                    <a:bodyPr/>
                    <a:lstStyle/>
                    <a:p>
                      <a:pPr marL="0" marR="0">
                        <a:spcBef>
                          <a:spcPts val="0"/>
                        </a:spcBef>
                        <a:spcAft>
                          <a:spcPts val="0"/>
                        </a:spcAft>
                      </a:pPr>
                      <a:r>
                        <a:rPr lang="en-US" sz="1200">
                          <a:effectLst/>
                        </a:rPr>
                        <a:t> </a:t>
                      </a:r>
                      <a:endParaRPr lang="en-US" sz="1200">
                        <a:effectLst/>
                        <a:latin typeface="Times"/>
                        <a:ea typeface="Times New Roman"/>
                        <a:cs typeface="Times New Roman"/>
                      </a:endParaRPr>
                    </a:p>
                  </a:txBody>
                  <a:tcPr marL="68580" marR="68580" marT="0" marB="0"/>
                </a:tc>
                <a:tc>
                  <a:txBody>
                    <a:bodyPr/>
                    <a:lstStyle/>
                    <a:p>
                      <a:pPr marL="0" marR="0">
                        <a:spcBef>
                          <a:spcPts val="0"/>
                        </a:spcBef>
                        <a:spcAft>
                          <a:spcPts val="0"/>
                        </a:spcAft>
                      </a:pPr>
                      <a:r>
                        <a:rPr lang="en-US" sz="1200">
                          <a:effectLst/>
                        </a:rPr>
                        <a:t> </a:t>
                      </a:r>
                      <a:endParaRPr lang="en-US" sz="1200">
                        <a:effectLst/>
                        <a:latin typeface="Times"/>
                        <a:ea typeface="Times New Roman"/>
                        <a:cs typeface="Times New Roman"/>
                      </a:endParaRPr>
                    </a:p>
                  </a:txBody>
                  <a:tcPr marL="68580" marR="68580" marT="0" marB="0"/>
                </a:tc>
                <a:tc>
                  <a:txBody>
                    <a:bodyPr/>
                    <a:lstStyle/>
                    <a:p>
                      <a:pPr marL="0" marR="0">
                        <a:spcBef>
                          <a:spcPts val="0"/>
                        </a:spcBef>
                        <a:spcAft>
                          <a:spcPts val="0"/>
                        </a:spcAft>
                      </a:pPr>
                      <a:r>
                        <a:rPr lang="en-US" sz="1200">
                          <a:effectLst/>
                        </a:rPr>
                        <a:t> </a:t>
                      </a:r>
                      <a:endParaRPr lang="en-US" sz="1200">
                        <a:effectLst/>
                        <a:latin typeface="Times"/>
                        <a:ea typeface="Times New Roman"/>
                        <a:cs typeface="Times New Roman"/>
                      </a:endParaRPr>
                    </a:p>
                  </a:txBody>
                  <a:tcPr marL="68580" marR="68580" marT="0" marB="0"/>
                </a:tc>
                <a:tc>
                  <a:txBody>
                    <a:bodyPr/>
                    <a:lstStyle/>
                    <a:p>
                      <a:pPr marL="0" marR="0">
                        <a:spcBef>
                          <a:spcPts val="0"/>
                        </a:spcBef>
                        <a:spcAft>
                          <a:spcPts val="0"/>
                        </a:spcAft>
                      </a:pPr>
                      <a:r>
                        <a:rPr lang="en-US" sz="1200">
                          <a:effectLst/>
                        </a:rPr>
                        <a:t> </a:t>
                      </a:r>
                      <a:endParaRPr lang="en-US" sz="1200">
                        <a:effectLst/>
                        <a:latin typeface="Times"/>
                        <a:ea typeface="Times New Roman"/>
                        <a:cs typeface="Times New Roman"/>
                      </a:endParaRPr>
                    </a:p>
                  </a:txBody>
                  <a:tcPr marL="68580" marR="68580" marT="0" marB="0"/>
                </a:tc>
                <a:tc>
                  <a:txBody>
                    <a:bodyPr/>
                    <a:lstStyle/>
                    <a:p>
                      <a:pPr marL="0" marR="0">
                        <a:spcBef>
                          <a:spcPts val="0"/>
                        </a:spcBef>
                        <a:spcAft>
                          <a:spcPts val="0"/>
                        </a:spcAft>
                      </a:pPr>
                      <a:r>
                        <a:rPr lang="en-US" sz="1200">
                          <a:effectLst/>
                        </a:rPr>
                        <a:t> </a:t>
                      </a:r>
                      <a:endParaRPr lang="en-US" sz="1200">
                        <a:effectLst/>
                        <a:latin typeface="Times"/>
                        <a:ea typeface="Times New Roman"/>
                        <a:cs typeface="Times New Roman"/>
                      </a:endParaRPr>
                    </a:p>
                  </a:txBody>
                  <a:tcPr marL="68580" marR="68580" marT="0" marB="0"/>
                </a:tc>
                <a:extLst>
                  <a:ext uri="{0D108BD9-81ED-4DB2-BD59-A6C34878D82A}">
                    <a16:rowId xmlns:a16="http://schemas.microsoft.com/office/drawing/2014/main" val="10001"/>
                  </a:ext>
                </a:extLst>
              </a:tr>
              <a:tr h="566057">
                <a:tc>
                  <a:txBody>
                    <a:bodyPr/>
                    <a:lstStyle/>
                    <a:p>
                      <a:pPr marL="0" marR="0" algn="ctr">
                        <a:spcBef>
                          <a:spcPts val="0"/>
                        </a:spcBef>
                        <a:spcAft>
                          <a:spcPts val="0"/>
                        </a:spcAft>
                      </a:pPr>
                      <a:r>
                        <a:rPr lang="en-US" sz="1800" dirty="0" err="1">
                          <a:effectLst/>
                        </a:rPr>
                        <a:t>NaCl</a:t>
                      </a:r>
                      <a:endParaRPr lang="en-US" sz="1800" dirty="0">
                        <a:effectLst/>
                        <a:latin typeface="Times"/>
                        <a:ea typeface="Times New Roman"/>
                        <a:cs typeface="Times New Roman"/>
                      </a:endParaRPr>
                    </a:p>
                  </a:txBody>
                  <a:tcPr marL="68580" marR="68580" marT="0" marB="0"/>
                </a:tc>
                <a:tc>
                  <a:txBody>
                    <a:bodyPr/>
                    <a:lstStyle/>
                    <a:p>
                      <a:pPr marL="0" marR="0">
                        <a:spcBef>
                          <a:spcPts val="0"/>
                        </a:spcBef>
                        <a:spcAft>
                          <a:spcPts val="0"/>
                        </a:spcAft>
                      </a:pPr>
                      <a:r>
                        <a:rPr lang="en-US" sz="1200">
                          <a:effectLst/>
                        </a:rPr>
                        <a:t> </a:t>
                      </a:r>
                      <a:endParaRPr lang="en-US" sz="1200">
                        <a:effectLst/>
                        <a:latin typeface="Times"/>
                        <a:ea typeface="Times New Roman"/>
                        <a:cs typeface="Times New Roman"/>
                      </a:endParaRPr>
                    </a:p>
                  </a:txBody>
                  <a:tcPr marL="68580" marR="68580" marT="0" marB="0"/>
                </a:tc>
                <a:tc>
                  <a:txBody>
                    <a:bodyPr/>
                    <a:lstStyle/>
                    <a:p>
                      <a:pPr marL="0" marR="0">
                        <a:spcBef>
                          <a:spcPts val="0"/>
                        </a:spcBef>
                        <a:spcAft>
                          <a:spcPts val="0"/>
                        </a:spcAft>
                      </a:pPr>
                      <a:r>
                        <a:rPr lang="en-US" sz="1200">
                          <a:effectLst/>
                        </a:rPr>
                        <a:t> </a:t>
                      </a:r>
                      <a:endParaRPr lang="en-US" sz="1200">
                        <a:effectLst/>
                        <a:latin typeface="Times"/>
                        <a:ea typeface="Times New Roman"/>
                        <a:cs typeface="Times New Roman"/>
                      </a:endParaRPr>
                    </a:p>
                  </a:txBody>
                  <a:tcPr marL="68580" marR="68580" marT="0" marB="0"/>
                </a:tc>
                <a:tc>
                  <a:txBody>
                    <a:bodyPr/>
                    <a:lstStyle/>
                    <a:p>
                      <a:pPr marL="0" marR="0">
                        <a:spcBef>
                          <a:spcPts val="0"/>
                        </a:spcBef>
                        <a:spcAft>
                          <a:spcPts val="0"/>
                        </a:spcAft>
                      </a:pPr>
                      <a:r>
                        <a:rPr lang="en-US" sz="1200">
                          <a:effectLst/>
                        </a:rPr>
                        <a:t> </a:t>
                      </a:r>
                      <a:endParaRPr lang="en-US" sz="1200">
                        <a:effectLst/>
                        <a:latin typeface="Times"/>
                        <a:ea typeface="Times New Roman"/>
                        <a:cs typeface="Times New Roman"/>
                      </a:endParaRPr>
                    </a:p>
                  </a:txBody>
                  <a:tcPr marL="68580" marR="68580" marT="0" marB="0"/>
                </a:tc>
                <a:tc>
                  <a:txBody>
                    <a:bodyPr/>
                    <a:lstStyle/>
                    <a:p>
                      <a:pPr marL="0" marR="0">
                        <a:spcBef>
                          <a:spcPts val="0"/>
                        </a:spcBef>
                        <a:spcAft>
                          <a:spcPts val="0"/>
                        </a:spcAft>
                      </a:pPr>
                      <a:r>
                        <a:rPr lang="en-US" sz="1200">
                          <a:effectLst/>
                        </a:rPr>
                        <a:t> </a:t>
                      </a:r>
                      <a:endParaRPr lang="en-US" sz="1200">
                        <a:effectLst/>
                        <a:latin typeface="Times"/>
                        <a:ea typeface="Times New Roman"/>
                        <a:cs typeface="Times New Roman"/>
                      </a:endParaRPr>
                    </a:p>
                  </a:txBody>
                  <a:tcPr marL="68580" marR="68580" marT="0" marB="0"/>
                </a:tc>
                <a:tc>
                  <a:txBody>
                    <a:bodyPr/>
                    <a:lstStyle/>
                    <a:p>
                      <a:pPr marL="0" marR="0">
                        <a:spcBef>
                          <a:spcPts val="0"/>
                        </a:spcBef>
                        <a:spcAft>
                          <a:spcPts val="0"/>
                        </a:spcAft>
                      </a:pPr>
                      <a:r>
                        <a:rPr lang="en-US" sz="1200">
                          <a:effectLst/>
                        </a:rPr>
                        <a:t> </a:t>
                      </a:r>
                      <a:endParaRPr lang="en-US" sz="1200">
                        <a:effectLst/>
                        <a:latin typeface="Times"/>
                        <a:ea typeface="Times New Roman"/>
                        <a:cs typeface="Times New Roman"/>
                      </a:endParaRPr>
                    </a:p>
                  </a:txBody>
                  <a:tcPr marL="68580" marR="68580" marT="0" marB="0"/>
                </a:tc>
                <a:tc>
                  <a:txBody>
                    <a:bodyPr/>
                    <a:lstStyle/>
                    <a:p>
                      <a:pPr marL="0" marR="0">
                        <a:spcBef>
                          <a:spcPts val="0"/>
                        </a:spcBef>
                        <a:spcAft>
                          <a:spcPts val="0"/>
                        </a:spcAft>
                      </a:pPr>
                      <a:r>
                        <a:rPr lang="en-US" sz="1200">
                          <a:effectLst/>
                        </a:rPr>
                        <a:t> </a:t>
                      </a:r>
                      <a:endParaRPr lang="en-US" sz="1200">
                        <a:effectLst/>
                        <a:latin typeface="Times"/>
                        <a:ea typeface="Times New Roman"/>
                        <a:cs typeface="Times New Roman"/>
                      </a:endParaRPr>
                    </a:p>
                  </a:txBody>
                  <a:tcPr marL="68580" marR="68580" marT="0" marB="0"/>
                </a:tc>
                <a:tc>
                  <a:txBody>
                    <a:bodyPr/>
                    <a:lstStyle/>
                    <a:p>
                      <a:pPr marL="0" marR="0">
                        <a:spcBef>
                          <a:spcPts val="0"/>
                        </a:spcBef>
                        <a:spcAft>
                          <a:spcPts val="0"/>
                        </a:spcAft>
                      </a:pPr>
                      <a:r>
                        <a:rPr lang="en-US" sz="1200">
                          <a:effectLst/>
                        </a:rPr>
                        <a:t> </a:t>
                      </a:r>
                      <a:endParaRPr lang="en-US" sz="1200">
                        <a:effectLst/>
                        <a:latin typeface="Times"/>
                        <a:ea typeface="Times New Roman"/>
                        <a:cs typeface="Times New Roman"/>
                      </a:endParaRPr>
                    </a:p>
                  </a:txBody>
                  <a:tcPr marL="68580" marR="68580" marT="0" marB="0"/>
                </a:tc>
                <a:extLst>
                  <a:ext uri="{0D108BD9-81ED-4DB2-BD59-A6C34878D82A}">
                    <a16:rowId xmlns:a16="http://schemas.microsoft.com/office/drawing/2014/main" val="10002"/>
                  </a:ext>
                </a:extLst>
              </a:tr>
              <a:tr h="566057">
                <a:tc>
                  <a:txBody>
                    <a:bodyPr/>
                    <a:lstStyle/>
                    <a:p>
                      <a:pPr marL="0" marR="0" algn="ctr">
                        <a:spcBef>
                          <a:spcPts val="0"/>
                        </a:spcBef>
                        <a:spcAft>
                          <a:spcPts val="0"/>
                        </a:spcAft>
                      </a:pPr>
                      <a:r>
                        <a:rPr lang="en-US" sz="1800" dirty="0" err="1">
                          <a:effectLst/>
                        </a:rPr>
                        <a:t>NaBr</a:t>
                      </a:r>
                      <a:endParaRPr lang="en-US" sz="1800" dirty="0">
                        <a:effectLst/>
                        <a:latin typeface="Times"/>
                        <a:ea typeface="Times New Roman"/>
                        <a:cs typeface="Times New Roman"/>
                      </a:endParaRPr>
                    </a:p>
                  </a:txBody>
                  <a:tcPr marL="68580" marR="68580" marT="0" marB="0"/>
                </a:tc>
                <a:tc>
                  <a:txBody>
                    <a:bodyPr/>
                    <a:lstStyle/>
                    <a:p>
                      <a:pPr marL="0" marR="0">
                        <a:spcBef>
                          <a:spcPts val="0"/>
                        </a:spcBef>
                        <a:spcAft>
                          <a:spcPts val="0"/>
                        </a:spcAft>
                      </a:pPr>
                      <a:r>
                        <a:rPr lang="en-US" sz="1200">
                          <a:effectLst/>
                        </a:rPr>
                        <a:t> </a:t>
                      </a:r>
                      <a:endParaRPr lang="en-US" sz="1200">
                        <a:effectLst/>
                        <a:latin typeface="Times"/>
                        <a:ea typeface="Times New Roman"/>
                        <a:cs typeface="Times New Roman"/>
                      </a:endParaRPr>
                    </a:p>
                  </a:txBody>
                  <a:tcPr marL="68580" marR="68580" marT="0" marB="0"/>
                </a:tc>
                <a:tc>
                  <a:txBody>
                    <a:bodyPr/>
                    <a:lstStyle/>
                    <a:p>
                      <a:pPr marL="0" marR="0">
                        <a:spcBef>
                          <a:spcPts val="0"/>
                        </a:spcBef>
                        <a:spcAft>
                          <a:spcPts val="0"/>
                        </a:spcAft>
                      </a:pPr>
                      <a:r>
                        <a:rPr lang="en-US" sz="1200">
                          <a:effectLst/>
                        </a:rPr>
                        <a:t> </a:t>
                      </a:r>
                      <a:endParaRPr lang="en-US" sz="1200">
                        <a:effectLst/>
                        <a:latin typeface="Times"/>
                        <a:ea typeface="Times New Roman"/>
                        <a:cs typeface="Times New Roman"/>
                      </a:endParaRPr>
                    </a:p>
                  </a:txBody>
                  <a:tcPr marL="68580" marR="68580" marT="0" marB="0"/>
                </a:tc>
                <a:tc>
                  <a:txBody>
                    <a:bodyPr/>
                    <a:lstStyle/>
                    <a:p>
                      <a:pPr marL="0" marR="0">
                        <a:spcBef>
                          <a:spcPts val="0"/>
                        </a:spcBef>
                        <a:spcAft>
                          <a:spcPts val="0"/>
                        </a:spcAft>
                      </a:pPr>
                      <a:r>
                        <a:rPr lang="en-US" sz="1200">
                          <a:effectLst/>
                        </a:rPr>
                        <a:t> </a:t>
                      </a:r>
                      <a:endParaRPr lang="en-US" sz="1200">
                        <a:effectLst/>
                        <a:latin typeface="Times"/>
                        <a:ea typeface="Times New Roman"/>
                        <a:cs typeface="Times New Roman"/>
                      </a:endParaRPr>
                    </a:p>
                  </a:txBody>
                  <a:tcPr marL="68580" marR="68580" marT="0" marB="0"/>
                </a:tc>
                <a:tc>
                  <a:txBody>
                    <a:bodyPr/>
                    <a:lstStyle/>
                    <a:p>
                      <a:pPr marL="0" marR="0">
                        <a:spcBef>
                          <a:spcPts val="0"/>
                        </a:spcBef>
                        <a:spcAft>
                          <a:spcPts val="0"/>
                        </a:spcAft>
                      </a:pPr>
                      <a:r>
                        <a:rPr lang="en-US" sz="1200">
                          <a:effectLst/>
                        </a:rPr>
                        <a:t> </a:t>
                      </a:r>
                      <a:endParaRPr lang="en-US" sz="1200">
                        <a:effectLst/>
                        <a:latin typeface="Times"/>
                        <a:ea typeface="Times New Roman"/>
                        <a:cs typeface="Times New Roman"/>
                      </a:endParaRPr>
                    </a:p>
                  </a:txBody>
                  <a:tcPr marL="68580" marR="68580" marT="0" marB="0"/>
                </a:tc>
                <a:tc>
                  <a:txBody>
                    <a:bodyPr/>
                    <a:lstStyle/>
                    <a:p>
                      <a:pPr marL="0" marR="0">
                        <a:spcBef>
                          <a:spcPts val="0"/>
                        </a:spcBef>
                        <a:spcAft>
                          <a:spcPts val="0"/>
                        </a:spcAft>
                      </a:pPr>
                      <a:r>
                        <a:rPr lang="en-US" sz="1200">
                          <a:effectLst/>
                        </a:rPr>
                        <a:t> </a:t>
                      </a:r>
                      <a:endParaRPr lang="en-US" sz="1200">
                        <a:effectLst/>
                        <a:latin typeface="Times"/>
                        <a:ea typeface="Times New Roman"/>
                        <a:cs typeface="Times New Roman"/>
                      </a:endParaRPr>
                    </a:p>
                  </a:txBody>
                  <a:tcPr marL="68580" marR="68580" marT="0" marB="0"/>
                </a:tc>
                <a:tc>
                  <a:txBody>
                    <a:bodyPr/>
                    <a:lstStyle/>
                    <a:p>
                      <a:pPr marL="0" marR="0">
                        <a:spcBef>
                          <a:spcPts val="0"/>
                        </a:spcBef>
                        <a:spcAft>
                          <a:spcPts val="0"/>
                        </a:spcAft>
                      </a:pPr>
                      <a:r>
                        <a:rPr lang="en-US" sz="1200">
                          <a:effectLst/>
                        </a:rPr>
                        <a:t> </a:t>
                      </a:r>
                      <a:endParaRPr lang="en-US" sz="1200">
                        <a:effectLst/>
                        <a:latin typeface="Times"/>
                        <a:ea typeface="Times New Roman"/>
                        <a:cs typeface="Times New Roman"/>
                      </a:endParaRPr>
                    </a:p>
                  </a:txBody>
                  <a:tcPr marL="68580" marR="68580" marT="0" marB="0"/>
                </a:tc>
                <a:tc>
                  <a:txBody>
                    <a:bodyPr/>
                    <a:lstStyle/>
                    <a:p>
                      <a:pPr marL="0" marR="0">
                        <a:spcBef>
                          <a:spcPts val="0"/>
                        </a:spcBef>
                        <a:spcAft>
                          <a:spcPts val="0"/>
                        </a:spcAft>
                      </a:pPr>
                      <a:r>
                        <a:rPr lang="en-US" sz="1200">
                          <a:effectLst/>
                        </a:rPr>
                        <a:t> </a:t>
                      </a:r>
                      <a:endParaRPr lang="en-US" sz="1200">
                        <a:effectLst/>
                        <a:latin typeface="Times"/>
                        <a:ea typeface="Times New Roman"/>
                        <a:cs typeface="Times New Roman"/>
                      </a:endParaRPr>
                    </a:p>
                  </a:txBody>
                  <a:tcPr marL="68580" marR="68580" marT="0" marB="0"/>
                </a:tc>
                <a:extLst>
                  <a:ext uri="{0D108BD9-81ED-4DB2-BD59-A6C34878D82A}">
                    <a16:rowId xmlns:a16="http://schemas.microsoft.com/office/drawing/2014/main" val="10003"/>
                  </a:ext>
                </a:extLst>
              </a:tr>
              <a:tr h="566057">
                <a:tc>
                  <a:txBody>
                    <a:bodyPr/>
                    <a:lstStyle/>
                    <a:p>
                      <a:pPr marL="0" marR="0" algn="ctr">
                        <a:spcBef>
                          <a:spcPts val="0"/>
                        </a:spcBef>
                        <a:spcAft>
                          <a:spcPts val="0"/>
                        </a:spcAft>
                      </a:pPr>
                      <a:r>
                        <a:rPr lang="en-US" sz="1800" dirty="0" err="1">
                          <a:effectLst/>
                        </a:rPr>
                        <a:t>NaI</a:t>
                      </a:r>
                      <a:endParaRPr lang="en-US" sz="1800" dirty="0">
                        <a:effectLst/>
                        <a:latin typeface="Times"/>
                        <a:ea typeface="Times New Roman"/>
                        <a:cs typeface="Times New Roman"/>
                      </a:endParaRPr>
                    </a:p>
                  </a:txBody>
                  <a:tcPr marL="68580" marR="68580" marT="0" marB="0"/>
                </a:tc>
                <a:tc>
                  <a:txBody>
                    <a:bodyPr/>
                    <a:lstStyle/>
                    <a:p>
                      <a:pPr marL="0" marR="0">
                        <a:spcBef>
                          <a:spcPts val="0"/>
                        </a:spcBef>
                        <a:spcAft>
                          <a:spcPts val="0"/>
                        </a:spcAft>
                      </a:pPr>
                      <a:r>
                        <a:rPr lang="en-US" sz="1200">
                          <a:effectLst/>
                        </a:rPr>
                        <a:t> </a:t>
                      </a:r>
                      <a:endParaRPr lang="en-US" sz="1200">
                        <a:effectLst/>
                        <a:latin typeface="Times"/>
                        <a:ea typeface="Times New Roman"/>
                        <a:cs typeface="Times New Roman"/>
                      </a:endParaRPr>
                    </a:p>
                  </a:txBody>
                  <a:tcPr marL="68580" marR="68580" marT="0" marB="0"/>
                </a:tc>
                <a:tc>
                  <a:txBody>
                    <a:bodyPr/>
                    <a:lstStyle/>
                    <a:p>
                      <a:pPr marL="0" marR="0">
                        <a:spcBef>
                          <a:spcPts val="0"/>
                        </a:spcBef>
                        <a:spcAft>
                          <a:spcPts val="0"/>
                        </a:spcAft>
                      </a:pPr>
                      <a:r>
                        <a:rPr lang="en-US" sz="1200">
                          <a:effectLst/>
                        </a:rPr>
                        <a:t> </a:t>
                      </a:r>
                      <a:endParaRPr lang="en-US" sz="1200">
                        <a:effectLst/>
                        <a:latin typeface="Times"/>
                        <a:ea typeface="Times New Roman"/>
                        <a:cs typeface="Times New Roman"/>
                      </a:endParaRPr>
                    </a:p>
                  </a:txBody>
                  <a:tcPr marL="68580" marR="68580" marT="0" marB="0"/>
                </a:tc>
                <a:tc>
                  <a:txBody>
                    <a:bodyPr/>
                    <a:lstStyle/>
                    <a:p>
                      <a:pPr marL="0" marR="0">
                        <a:spcBef>
                          <a:spcPts val="0"/>
                        </a:spcBef>
                        <a:spcAft>
                          <a:spcPts val="0"/>
                        </a:spcAft>
                      </a:pPr>
                      <a:r>
                        <a:rPr lang="en-US" sz="1200">
                          <a:effectLst/>
                        </a:rPr>
                        <a:t> </a:t>
                      </a:r>
                      <a:endParaRPr lang="en-US" sz="1200">
                        <a:effectLst/>
                        <a:latin typeface="Times"/>
                        <a:ea typeface="Times New Roman"/>
                        <a:cs typeface="Times New Roman"/>
                      </a:endParaRPr>
                    </a:p>
                  </a:txBody>
                  <a:tcPr marL="68580" marR="68580" marT="0" marB="0"/>
                </a:tc>
                <a:tc>
                  <a:txBody>
                    <a:bodyPr/>
                    <a:lstStyle/>
                    <a:p>
                      <a:pPr marL="0" marR="0">
                        <a:spcBef>
                          <a:spcPts val="0"/>
                        </a:spcBef>
                        <a:spcAft>
                          <a:spcPts val="0"/>
                        </a:spcAft>
                      </a:pPr>
                      <a:r>
                        <a:rPr lang="en-US" sz="1200">
                          <a:effectLst/>
                        </a:rPr>
                        <a:t> </a:t>
                      </a:r>
                      <a:endParaRPr lang="en-US" sz="1200">
                        <a:effectLst/>
                        <a:latin typeface="Times"/>
                        <a:ea typeface="Times New Roman"/>
                        <a:cs typeface="Times New Roman"/>
                      </a:endParaRPr>
                    </a:p>
                  </a:txBody>
                  <a:tcPr marL="68580" marR="68580" marT="0" marB="0"/>
                </a:tc>
                <a:tc>
                  <a:txBody>
                    <a:bodyPr/>
                    <a:lstStyle/>
                    <a:p>
                      <a:pPr marL="0" marR="0">
                        <a:spcBef>
                          <a:spcPts val="0"/>
                        </a:spcBef>
                        <a:spcAft>
                          <a:spcPts val="0"/>
                        </a:spcAft>
                      </a:pPr>
                      <a:r>
                        <a:rPr lang="en-US" sz="1200">
                          <a:effectLst/>
                        </a:rPr>
                        <a:t> </a:t>
                      </a:r>
                      <a:endParaRPr lang="en-US" sz="1200">
                        <a:effectLst/>
                        <a:latin typeface="Times"/>
                        <a:ea typeface="Times New Roman"/>
                        <a:cs typeface="Times New Roman"/>
                      </a:endParaRPr>
                    </a:p>
                  </a:txBody>
                  <a:tcPr marL="68580" marR="68580" marT="0" marB="0"/>
                </a:tc>
                <a:tc>
                  <a:txBody>
                    <a:bodyPr/>
                    <a:lstStyle/>
                    <a:p>
                      <a:pPr marL="0" marR="0">
                        <a:spcBef>
                          <a:spcPts val="0"/>
                        </a:spcBef>
                        <a:spcAft>
                          <a:spcPts val="0"/>
                        </a:spcAft>
                      </a:pPr>
                      <a:r>
                        <a:rPr lang="en-US" sz="1200">
                          <a:effectLst/>
                        </a:rPr>
                        <a:t> </a:t>
                      </a:r>
                      <a:endParaRPr lang="en-US" sz="1200">
                        <a:effectLst/>
                        <a:latin typeface="Times"/>
                        <a:ea typeface="Times New Roman"/>
                        <a:cs typeface="Times New Roman"/>
                      </a:endParaRPr>
                    </a:p>
                  </a:txBody>
                  <a:tcPr marL="68580" marR="68580" marT="0" marB="0"/>
                </a:tc>
                <a:tc>
                  <a:txBody>
                    <a:bodyPr/>
                    <a:lstStyle/>
                    <a:p>
                      <a:pPr marL="0" marR="0">
                        <a:spcBef>
                          <a:spcPts val="0"/>
                        </a:spcBef>
                        <a:spcAft>
                          <a:spcPts val="0"/>
                        </a:spcAft>
                      </a:pPr>
                      <a:r>
                        <a:rPr lang="en-US" sz="1200">
                          <a:effectLst/>
                        </a:rPr>
                        <a:t> </a:t>
                      </a:r>
                      <a:endParaRPr lang="en-US" sz="1200">
                        <a:effectLst/>
                        <a:latin typeface="Times"/>
                        <a:ea typeface="Times New Roman"/>
                        <a:cs typeface="Times New Roman"/>
                      </a:endParaRPr>
                    </a:p>
                  </a:txBody>
                  <a:tcPr marL="68580" marR="68580" marT="0" marB="0"/>
                </a:tc>
                <a:extLst>
                  <a:ext uri="{0D108BD9-81ED-4DB2-BD59-A6C34878D82A}">
                    <a16:rowId xmlns:a16="http://schemas.microsoft.com/office/drawing/2014/main" val="10004"/>
                  </a:ext>
                </a:extLst>
              </a:tr>
              <a:tr h="566057">
                <a:tc>
                  <a:txBody>
                    <a:bodyPr/>
                    <a:lstStyle/>
                    <a:p>
                      <a:pPr marL="0" marR="0" algn="ctr">
                        <a:spcBef>
                          <a:spcPts val="0"/>
                        </a:spcBef>
                        <a:spcAft>
                          <a:spcPts val="0"/>
                        </a:spcAft>
                      </a:pPr>
                      <a:r>
                        <a:rPr lang="en-US" sz="1400" dirty="0">
                          <a:effectLst/>
                        </a:rPr>
                        <a:t>Unknown</a:t>
                      </a:r>
                      <a:endParaRPr lang="en-US" sz="1400" dirty="0">
                        <a:effectLst/>
                        <a:latin typeface="Times"/>
                        <a:ea typeface="Times New Roman"/>
                        <a:cs typeface="Times New Roman"/>
                      </a:endParaRPr>
                    </a:p>
                  </a:txBody>
                  <a:tcPr marL="68580" marR="68580" marT="0" marB="0"/>
                </a:tc>
                <a:tc>
                  <a:txBody>
                    <a:bodyPr/>
                    <a:lstStyle/>
                    <a:p>
                      <a:pPr marL="0" marR="0">
                        <a:spcBef>
                          <a:spcPts val="0"/>
                        </a:spcBef>
                        <a:spcAft>
                          <a:spcPts val="0"/>
                        </a:spcAft>
                      </a:pPr>
                      <a:r>
                        <a:rPr lang="en-US" sz="1200">
                          <a:effectLst/>
                        </a:rPr>
                        <a:t> </a:t>
                      </a:r>
                      <a:endParaRPr lang="en-US" sz="1200">
                        <a:effectLst/>
                        <a:latin typeface="Times"/>
                        <a:ea typeface="Times New Roman"/>
                        <a:cs typeface="Times New Roman"/>
                      </a:endParaRPr>
                    </a:p>
                  </a:txBody>
                  <a:tcPr marL="68580" marR="68580" marT="0" marB="0"/>
                </a:tc>
                <a:tc>
                  <a:txBody>
                    <a:bodyPr/>
                    <a:lstStyle/>
                    <a:p>
                      <a:pPr marL="0" marR="0">
                        <a:spcBef>
                          <a:spcPts val="0"/>
                        </a:spcBef>
                        <a:spcAft>
                          <a:spcPts val="0"/>
                        </a:spcAft>
                      </a:pPr>
                      <a:r>
                        <a:rPr lang="en-US" sz="1200">
                          <a:effectLst/>
                        </a:rPr>
                        <a:t> </a:t>
                      </a:r>
                      <a:endParaRPr lang="en-US" sz="1200">
                        <a:effectLst/>
                        <a:latin typeface="Times"/>
                        <a:ea typeface="Times New Roman"/>
                        <a:cs typeface="Times New Roman"/>
                      </a:endParaRPr>
                    </a:p>
                  </a:txBody>
                  <a:tcPr marL="68580" marR="68580" marT="0" marB="0"/>
                </a:tc>
                <a:tc>
                  <a:txBody>
                    <a:bodyPr/>
                    <a:lstStyle/>
                    <a:p>
                      <a:pPr marL="0" marR="0">
                        <a:spcBef>
                          <a:spcPts val="0"/>
                        </a:spcBef>
                        <a:spcAft>
                          <a:spcPts val="0"/>
                        </a:spcAft>
                      </a:pPr>
                      <a:r>
                        <a:rPr lang="en-US" sz="1200">
                          <a:effectLst/>
                        </a:rPr>
                        <a:t> </a:t>
                      </a:r>
                      <a:endParaRPr lang="en-US" sz="1200">
                        <a:effectLst/>
                        <a:latin typeface="Times"/>
                        <a:ea typeface="Times New Roman"/>
                        <a:cs typeface="Times New Roman"/>
                      </a:endParaRPr>
                    </a:p>
                  </a:txBody>
                  <a:tcPr marL="68580" marR="68580" marT="0" marB="0"/>
                </a:tc>
                <a:tc>
                  <a:txBody>
                    <a:bodyPr/>
                    <a:lstStyle/>
                    <a:p>
                      <a:pPr marL="0" marR="0">
                        <a:spcBef>
                          <a:spcPts val="0"/>
                        </a:spcBef>
                        <a:spcAft>
                          <a:spcPts val="0"/>
                        </a:spcAft>
                      </a:pPr>
                      <a:r>
                        <a:rPr lang="en-US" sz="1200">
                          <a:effectLst/>
                        </a:rPr>
                        <a:t> </a:t>
                      </a:r>
                      <a:endParaRPr lang="en-US" sz="1200">
                        <a:effectLst/>
                        <a:latin typeface="Times"/>
                        <a:ea typeface="Times New Roman"/>
                        <a:cs typeface="Times New Roman"/>
                      </a:endParaRPr>
                    </a:p>
                  </a:txBody>
                  <a:tcPr marL="68580" marR="68580" marT="0" marB="0"/>
                </a:tc>
                <a:tc>
                  <a:txBody>
                    <a:bodyPr/>
                    <a:lstStyle/>
                    <a:p>
                      <a:pPr marL="0" marR="0">
                        <a:spcBef>
                          <a:spcPts val="0"/>
                        </a:spcBef>
                        <a:spcAft>
                          <a:spcPts val="0"/>
                        </a:spcAft>
                      </a:pPr>
                      <a:r>
                        <a:rPr lang="en-US" sz="1200">
                          <a:effectLst/>
                        </a:rPr>
                        <a:t> </a:t>
                      </a:r>
                      <a:endParaRPr lang="en-US" sz="1200">
                        <a:effectLst/>
                        <a:latin typeface="Times"/>
                        <a:ea typeface="Times New Roman"/>
                        <a:cs typeface="Times New Roman"/>
                      </a:endParaRPr>
                    </a:p>
                  </a:txBody>
                  <a:tcPr marL="68580" marR="68580" marT="0" marB="0"/>
                </a:tc>
                <a:tc>
                  <a:txBody>
                    <a:bodyPr/>
                    <a:lstStyle/>
                    <a:p>
                      <a:pPr marL="0" marR="0">
                        <a:spcBef>
                          <a:spcPts val="0"/>
                        </a:spcBef>
                        <a:spcAft>
                          <a:spcPts val="0"/>
                        </a:spcAft>
                      </a:pPr>
                      <a:r>
                        <a:rPr lang="en-US" sz="1200">
                          <a:effectLst/>
                        </a:rPr>
                        <a:t> </a:t>
                      </a:r>
                      <a:endParaRPr lang="en-US" sz="1200">
                        <a:effectLst/>
                        <a:latin typeface="Times"/>
                        <a:ea typeface="Times New Roman"/>
                        <a:cs typeface="Times New Roman"/>
                      </a:endParaRPr>
                    </a:p>
                  </a:txBody>
                  <a:tcPr marL="68580" marR="68580" marT="0" marB="0"/>
                </a:tc>
                <a:tc>
                  <a:txBody>
                    <a:bodyPr/>
                    <a:lstStyle/>
                    <a:p>
                      <a:pPr marL="0" marR="0">
                        <a:spcBef>
                          <a:spcPts val="0"/>
                        </a:spcBef>
                        <a:spcAft>
                          <a:spcPts val="0"/>
                        </a:spcAft>
                      </a:pPr>
                      <a:r>
                        <a:rPr lang="en-US" sz="1200" dirty="0">
                          <a:effectLst/>
                        </a:rPr>
                        <a:t> </a:t>
                      </a:r>
                      <a:endParaRPr lang="en-US" sz="1200" dirty="0">
                        <a:effectLst/>
                        <a:latin typeface="Times"/>
                        <a:ea typeface="Times New Roman"/>
                        <a:cs typeface="Times New Roman"/>
                      </a:endParaRPr>
                    </a:p>
                  </a:txBody>
                  <a:tcPr marL="68580" marR="68580" marT="0" marB="0"/>
                </a:tc>
                <a:extLst>
                  <a:ext uri="{0D108BD9-81ED-4DB2-BD59-A6C34878D82A}">
                    <a16:rowId xmlns:a16="http://schemas.microsoft.com/office/drawing/2014/main" val="10005"/>
                  </a:ext>
                </a:extLst>
              </a:tr>
            </a:tbl>
          </a:graphicData>
        </a:graphic>
      </p:graphicFrame>
      <p:sp>
        <p:nvSpPr>
          <p:cNvPr id="15428" name="Rectangle 1"/>
          <p:cNvSpPr>
            <a:spLocks noChangeArrowheads="1"/>
          </p:cNvSpPr>
          <p:nvPr/>
        </p:nvSpPr>
        <p:spPr bwMode="auto">
          <a:xfrm>
            <a:off x="533400" y="1676400"/>
            <a:ext cx="7239000"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r>
              <a:rPr lang="en-US" altLang="en-US" sz="2000" b="1">
                <a:latin typeface="Times New Roman" panose="02020603050405020304" pitchFamily="18" charset="0"/>
                <a:cs typeface="Times New Roman" panose="02020603050405020304" pitchFamily="18" charset="0"/>
              </a:rPr>
              <a:t>DATA TABLE OF HALIDES</a:t>
            </a:r>
            <a:endParaRPr lang="en-US" altLang="en-US" sz="3200">
              <a:latin typeface="Arial" panose="020B06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b="1" dirty="0"/>
              <a:t>CONCLUSION</a:t>
            </a:r>
          </a:p>
        </p:txBody>
      </p:sp>
      <p:sp>
        <p:nvSpPr>
          <p:cNvPr id="3" name="Content Placeholder 2"/>
          <p:cNvSpPr>
            <a:spLocks noGrp="1"/>
          </p:cNvSpPr>
          <p:nvPr>
            <p:ph idx="1"/>
          </p:nvPr>
        </p:nvSpPr>
        <p:spPr>
          <a:xfrm>
            <a:off x="457200" y="1600200"/>
            <a:ext cx="7620000" cy="5257800"/>
          </a:xfrm>
        </p:spPr>
        <p:txBody>
          <a:bodyPr rtlCol="0">
            <a:normAutofit lnSpcReduction="10000"/>
          </a:bodyPr>
          <a:lstStyle/>
          <a:p>
            <a:pPr marL="571500" indent="-457200" eaLnBrk="1" fontAlgn="auto" hangingPunct="1">
              <a:spcAft>
                <a:spcPts val="0"/>
              </a:spcAft>
              <a:buFont typeface="Arial" panose="020B0604020202020204" pitchFamily="34" charset="0"/>
              <a:buAutoNum type="arabicPeriod"/>
              <a:defRPr/>
            </a:pPr>
            <a:r>
              <a:rPr lang="en-US" sz="2800" dirty="0"/>
              <a:t>What is the name of your unknown?  List all the reactions which you used to determine the identity of your unknown in a complete sentence.</a:t>
            </a:r>
          </a:p>
          <a:p>
            <a:pPr marL="571500" indent="-457200" eaLnBrk="1" fontAlgn="auto" hangingPunct="1">
              <a:spcAft>
                <a:spcPts val="0"/>
              </a:spcAft>
              <a:buFont typeface="Arial" panose="020B0604020202020204" pitchFamily="34" charset="0"/>
              <a:buAutoNum type="arabicPeriod"/>
              <a:defRPr/>
            </a:pPr>
            <a:r>
              <a:rPr lang="en-US" sz="2800" dirty="0"/>
              <a:t>State the Periodic Law.  Then explain how the halides fit within this definition?</a:t>
            </a:r>
          </a:p>
          <a:p>
            <a:pPr marL="571500" indent="-457200" eaLnBrk="1" fontAlgn="auto" hangingPunct="1">
              <a:spcAft>
                <a:spcPts val="0"/>
              </a:spcAft>
              <a:buFont typeface="Arial" panose="020B0604020202020204" pitchFamily="34" charset="0"/>
              <a:buAutoNum type="arabicPeriod"/>
              <a:defRPr/>
            </a:pPr>
            <a:r>
              <a:rPr lang="en-US" sz="2800" dirty="0"/>
              <a:t>List two consumer products that </a:t>
            </a:r>
            <a:r>
              <a:rPr lang="en-US" sz="2800" b="1" u="sng" dirty="0"/>
              <a:t>each</a:t>
            </a:r>
            <a:r>
              <a:rPr lang="en-US" sz="2800" dirty="0"/>
              <a:t> of the halogens appears in.  You must </a:t>
            </a:r>
            <a:r>
              <a:rPr lang="en-US" sz="2800" b="1" dirty="0"/>
              <a:t>list the brand</a:t>
            </a:r>
            <a:r>
              <a:rPr lang="en-US" sz="2800" dirty="0"/>
              <a:t> </a:t>
            </a:r>
            <a:r>
              <a:rPr lang="en-US" sz="2800" b="1" dirty="0"/>
              <a:t>name</a:t>
            </a:r>
            <a:r>
              <a:rPr lang="en-US" sz="2800" dirty="0"/>
              <a:t>.  For example, sodium chloride can be found in Morton’s Table Salt (you now </a:t>
            </a:r>
            <a:r>
              <a:rPr lang="en-US" sz="2800" u="sng" dirty="0"/>
              <a:t>cannot</a:t>
            </a:r>
            <a:r>
              <a:rPr lang="en-US" sz="2800" dirty="0"/>
              <a:t> use this example!).  Try using your book, a reference book from the library and/or food labels for these.</a:t>
            </a:r>
          </a:p>
          <a:p>
            <a:pPr eaLnBrk="1" fontAlgn="auto" hangingPunct="1">
              <a:spcAft>
                <a:spcPts val="0"/>
              </a:spcAft>
              <a:defRPr/>
            </a:pP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b="1" dirty="0"/>
              <a:t>FINAL THOUGHTS</a:t>
            </a:r>
          </a:p>
        </p:txBody>
      </p:sp>
      <p:sp>
        <p:nvSpPr>
          <p:cNvPr id="18435" name="Content Placeholder 2"/>
          <p:cNvSpPr>
            <a:spLocks noGrp="1"/>
          </p:cNvSpPr>
          <p:nvPr>
            <p:ph idx="1"/>
          </p:nvPr>
        </p:nvSpPr>
        <p:spPr>
          <a:xfrm>
            <a:off x="609600" y="1417638"/>
            <a:ext cx="7620000" cy="4800600"/>
          </a:xfrm>
        </p:spPr>
        <p:txBody>
          <a:bodyPr/>
          <a:lstStyle/>
          <a:p>
            <a:pPr eaLnBrk="1" hangingPunct="1"/>
            <a:r>
              <a:rPr lang="en-US" altLang="en-US" sz="3200" dirty="0"/>
              <a:t>Lab is due by the end of the period of Thursday.</a:t>
            </a:r>
          </a:p>
          <a:p>
            <a:pPr eaLnBrk="1" hangingPunct="1"/>
            <a:r>
              <a:rPr lang="en-US" altLang="en-US" sz="3200" dirty="0"/>
              <a:t>You may want to work on Conclusion question #3 at home tonight.</a:t>
            </a:r>
          </a:p>
          <a:p>
            <a:pPr eaLnBrk="1" hangingPunct="1"/>
            <a:r>
              <a:rPr lang="en-US" altLang="en-US" sz="3200" dirty="0"/>
              <a:t>Remember to clean and dry your pipets and clean and dry the well plate when you are finished.  Bring me both by the end of the period.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b="1" dirty="0"/>
              <a:t>DO NOW</a:t>
            </a:r>
          </a:p>
        </p:txBody>
      </p:sp>
      <p:sp>
        <p:nvSpPr>
          <p:cNvPr id="19459" name="Content Placeholder 2"/>
          <p:cNvSpPr>
            <a:spLocks noGrp="1"/>
          </p:cNvSpPr>
          <p:nvPr>
            <p:ph idx="1"/>
          </p:nvPr>
        </p:nvSpPr>
        <p:spPr/>
        <p:txBody>
          <a:bodyPr/>
          <a:lstStyle/>
          <a:p>
            <a:r>
              <a:rPr lang="en-US" altLang="en-US" sz="3200" dirty="0"/>
              <a:t>Pick up handout – </a:t>
            </a:r>
            <a:r>
              <a:rPr lang="en-US" altLang="en-US" sz="3200"/>
              <a:t>due Wednesday.</a:t>
            </a:r>
          </a:p>
          <a:p>
            <a:r>
              <a:rPr lang="en-US" altLang="en-US" sz="3200"/>
              <a:t>Remember </a:t>
            </a:r>
            <a:r>
              <a:rPr lang="en-US" altLang="en-US" sz="3200" dirty="0"/>
              <a:t>to clean and dry your pipets and clean and dry the well plate when you are finished.  Bring me both by the end of the period.</a:t>
            </a:r>
          </a:p>
          <a:p>
            <a:r>
              <a:rPr lang="en-US" altLang="en-US" sz="3200" dirty="0"/>
              <a:t>You can go ahead and get your goggles and get started. </a:t>
            </a:r>
          </a:p>
          <a:p>
            <a:r>
              <a:rPr lang="en-US" altLang="en-US" sz="3200" dirty="0"/>
              <a:t>Lab is due at the end of the period today.</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251</TotalTime>
  <Words>803</Words>
  <Application>Microsoft Office PowerPoint</Application>
  <PresentationFormat>On-screen Show (4:3)</PresentationFormat>
  <Paragraphs>100</Paragraphs>
  <Slides>19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Calibri</vt:lpstr>
      <vt:lpstr>Cambria</vt:lpstr>
      <vt:lpstr>Times</vt:lpstr>
      <vt:lpstr>Times New Roman</vt:lpstr>
      <vt:lpstr>Adjacency</vt:lpstr>
      <vt:lpstr>DO NOW</vt:lpstr>
      <vt:lpstr>THE ELEMENT FAMILIES</vt:lpstr>
      <vt:lpstr>WHERE ARE THE HALIDES?</vt:lpstr>
      <vt:lpstr>QUESTION</vt:lpstr>
      <vt:lpstr>DISCUSSION</vt:lpstr>
      <vt:lpstr>SAFETY PRECAUTIONS</vt:lpstr>
      <vt:lpstr>PROCEDURE</vt:lpstr>
      <vt:lpstr>PROCEDURE</vt:lpstr>
      <vt:lpstr>PROCEDURE</vt:lpstr>
      <vt:lpstr>PROCEDURE</vt:lpstr>
      <vt:lpstr>PROCEDURE</vt:lpstr>
      <vt:lpstr>PowerPoint Presentation</vt:lpstr>
      <vt:lpstr>PROCEDURE</vt:lpstr>
      <vt:lpstr>USING A PIPET</vt:lpstr>
      <vt:lpstr>CLEANING A PIPET</vt:lpstr>
      <vt:lpstr>DATA AND OBSERVATIONS</vt:lpstr>
      <vt:lpstr>CONCLUSION</vt:lpstr>
      <vt:lpstr>FINAL THOUGHTS</vt:lpstr>
      <vt:lpstr>DO NOW</vt:lpstr>
    </vt:vector>
  </TitlesOfParts>
  <Company>DeKalb County School System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WHERE ARE THE HALIDES?</dc:title>
  <dc:creator>Nancy Brim</dc:creator>
  <cp:lastModifiedBy>Nancy</cp:lastModifiedBy>
  <cp:revision>11</cp:revision>
  <dcterms:created xsi:type="dcterms:W3CDTF">2013-10-07T11:02:26Z</dcterms:created>
  <dcterms:modified xsi:type="dcterms:W3CDTF">2016-09-29T01:24:22Z</dcterms:modified>
</cp:coreProperties>
</file>