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73" r:id="rId2"/>
    <p:sldId id="256" r:id="rId3"/>
    <p:sldId id="257" r:id="rId4"/>
    <p:sldId id="258" r:id="rId5"/>
    <p:sldId id="260" r:id="rId6"/>
    <p:sldId id="271" r:id="rId7"/>
    <p:sldId id="268" r:id="rId8"/>
    <p:sldId id="261" r:id="rId9"/>
    <p:sldId id="262" r:id="rId10"/>
    <p:sldId id="263" r:id="rId11"/>
    <p:sldId id="264" r:id="rId12"/>
    <p:sldId id="266" r:id="rId13"/>
    <p:sldId id="265" r:id="rId14"/>
    <p:sldId id="259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0" autoAdjust="0"/>
  </p:normalViewPr>
  <p:slideViewPr>
    <p:cSldViewPr snapToGrid="0" snapToObjects="1">
      <p:cViewPr varScale="1">
        <p:scale>
          <a:sx n="101" d="100"/>
          <a:sy n="101" d="100"/>
        </p:scale>
        <p:origin x="6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0C90B4-F610-5E40-A0F3-3B717873A694}" type="doc">
      <dgm:prSet loTypeId="urn:microsoft.com/office/officeart/2005/8/layout/pList2#1" loCatId="" qsTypeId="urn:microsoft.com/office/officeart/2005/8/quickstyle/simple4" qsCatId="simple" csTypeId="urn:microsoft.com/office/officeart/2005/8/colors/colorful1#1" csCatId="colorful" phldr="1"/>
      <dgm:spPr/>
    </dgm:pt>
    <dgm:pt modelId="{FB6321DB-AFAA-C747-B600-D1A645C3E029}">
      <dgm:prSet phldrT="[Text]"/>
      <dgm:spPr/>
      <dgm:t>
        <a:bodyPr/>
        <a:lstStyle/>
        <a:p>
          <a:r>
            <a:rPr lang="en-US" b="1" dirty="0"/>
            <a:t>Breccia</a:t>
          </a:r>
        </a:p>
        <a:p>
          <a:r>
            <a:rPr lang="en-US" dirty="0"/>
            <a:t>Angular Clasts – very little weathering with minimal transport</a:t>
          </a:r>
        </a:p>
      </dgm:t>
    </dgm:pt>
    <dgm:pt modelId="{849DBCA7-CEA4-4C49-B3BF-691D3DD2B998}" type="parTrans" cxnId="{88455B45-F9A9-234E-822C-29256CDACE08}">
      <dgm:prSet/>
      <dgm:spPr/>
      <dgm:t>
        <a:bodyPr/>
        <a:lstStyle/>
        <a:p>
          <a:endParaRPr lang="en-US"/>
        </a:p>
      </dgm:t>
    </dgm:pt>
    <dgm:pt modelId="{4FA67B6E-5F45-084F-9B20-E7BB9094C3BA}" type="sibTrans" cxnId="{88455B45-F9A9-234E-822C-29256CDACE08}">
      <dgm:prSet/>
      <dgm:spPr/>
      <dgm:t>
        <a:bodyPr/>
        <a:lstStyle/>
        <a:p>
          <a:endParaRPr lang="en-US"/>
        </a:p>
      </dgm:t>
    </dgm:pt>
    <dgm:pt modelId="{6C8D6A07-2AB3-8743-BF7A-F6A802C67B6F}">
      <dgm:prSet phldrT="[Text]"/>
      <dgm:spPr/>
      <dgm:t>
        <a:bodyPr/>
        <a:lstStyle/>
        <a:p>
          <a:r>
            <a:rPr lang="en-US" b="1" dirty="0"/>
            <a:t>Conglomerate</a:t>
          </a:r>
        </a:p>
        <a:p>
          <a:r>
            <a:rPr lang="en-US" dirty="0"/>
            <a:t>Rounded </a:t>
          </a:r>
          <a:r>
            <a:rPr lang="en-US" dirty="0" err="1"/>
            <a:t>Clasts</a:t>
          </a:r>
          <a:r>
            <a:rPr lang="en-US" dirty="0"/>
            <a:t> transported farther with more weathering</a:t>
          </a:r>
        </a:p>
        <a:p>
          <a:endParaRPr lang="en-US" dirty="0"/>
        </a:p>
      </dgm:t>
    </dgm:pt>
    <dgm:pt modelId="{F38C837E-1E5B-5448-B501-CEAC2909AD6B}" type="parTrans" cxnId="{3C343EA2-DBA4-F045-9CDB-B59D469A6C5D}">
      <dgm:prSet/>
      <dgm:spPr/>
      <dgm:t>
        <a:bodyPr/>
        <a:lstStyle/>
        <a:p>
          <a:endParaRPr lang="en-US"/>
        </a:p>
      </dgm:t>
    </dgm:pt>
    <dgm:pt modelId="{523539B2-6C82-6E41-BF2B-058D47B1EF27}" type="sibTrans" cxnId="{3C343EA2-DBA4-F045-9CDB-B59D469A6C5D}">
      <dgm:prSet/>
      <dgm:spPr/>
      <dgm:t>
        <a:bodyPr/>
        <a:lstStyle/>
        <a:p>
          <a:endParaRPr lang="en-US"/>
        </a:p>
      </dgm:t>
    </dgm:pt>
    <dgm:pt modelId="{90D52F34-153B-1B42-926F-9FD69BBB8F9B}">
      <dgm:prSet phldrT="[Text]"/>
      <dgm:spPr/>
      <dgm:t>
        <a:bodyPr/>
        <a:lstStyle/>
        <a:p>
          <a:r>
            <a:rPr lang="en-US" b="1" dirty="0"/>
            <a:t>Sandstone</a:t>
          </a:r>
        </a:p>
        <a:p>
          <a:r>
            <a:rPr lang="en-US" dirty="0"/>
            <a:t>Rough, gritty feel</a:t>
          </a:r>
        </a:p>
        <a:p>
          <a:r>
            <a:rPr lang="en-US" dirty="0"/>
            <a:t>Deposited from current transport</a:t>
          </a:r>
        </a:p>
        <a:p>
          <a:r>
            <a:rPr lang="en-US" dirty="0"/>
            <a:t>Tend to be porous</a:t>
          </a:r>
        </a:p>
      </dgm:t>
    </dgm:pt>
    <dgm:pt modelId="{DBCC71EF-9168-794F-BA61-265BF81C2528}" type="parTrans" cxnId="{D5655EBE-8170-6241-B70E-3FDC498B253E}">
      <dgm:prSet/>
      <dgm:spPr/>
      <dgm:t>
        <a:bodyPr/>
        <a:lstStyle/>
        <a:p>
          <a:endParaRPr lang="en-US"/>
        </a:p>
      </dgm:t>
    </dgm:pt>
    <dgm:pt modelId="{7DA46C8B-D4AA-CA4E-B27B-2619ACA6AE12}" type="sibTrans" cxnId="{D5655EBE-8170-6241-B70E-3FDC498B253E}">
      <dgm:prSet/>
      <dgm:spPr/>
      <dgm:t>
        <a:bodyPr/>
        <a:lstStyle/>
        <a:p>
          <a:endParaRPr lang="en-US"/>
        </a:p>
      </dgm:t>
    </dgm:pt>
    <dgm:pt modelId="{B9F49C95-95FE-1B44-8123-2140AF9F42DF}">
      <dgm:prSet phldrT="[Text]"/>
      <dgm:spPr/>
      <dgm:t>
        <a:bodyPr/>
        <a:lstStyle/>
        <a:p>
          <a:r>
            <a:rPr lang="en-US" b="1" dirty="0"/>
            <a:t>Shale</a:t>
          </a:r>
        </a:p>
        <a:p>
          <a:r>
            <a:rPr lang="en-US" dirty="0"/>
            <a:t>Smallest particles – formed in water calm enough for clay particles to settle</a:t>
          </a:r>
        </a:p>
      </dgm:t>
    </dgm:pt>
    <dgm:pt modelId="{828226B2-72A7-C44C-A872-33E757242D93}" type="parTrans" cxnId="{A743B2F9-294D-A943-8E1C-EE065A8E009E}">
      <dgm:prSet/>
      <dgm:spPr/>
      <dgm:t>
        <a:bodyPr/>
        <a:lstStyle/>
        <a:p>
          <a:endParaRPr lang="en-US"/>
        </a:p>
      </dgm:t>
    </dgm:pt>
    <dgm:pt modelId="{84D293B9-F3DF-F24A-9B64-FB50E189CB2D}" type="sibTrans" cxnId="{A743B2F9-294D-A943-8E1C-EE065A8E009E}">
      <dgm:prSet/>
      <dgm:spPr/>
      <dgm:t>
        <a:bodyPr/>
        <a:lstStyle/>
        <a:p>
          <a:endParaRPr lang="en-US"/>
        </a:p>
      </dgm:t>
    </dgm:pt>
    <dgm:pt modelId="{89DCEEC2-EFBF-AD42-977F-CE7AAA3A9127}" type="pres">
      <dgm:prSet presAssocID="{7A0C90B4-F610-5E40-A0F3-3B717873A694}" presName="Name0" presStyleCnt="0">
        <dgm:presLayoutVars>
          <dgm:dir/>
          <dgm:resizeHandles val="exact"/>
        </dgm:presLayoutVars>
      </dgm:prSet>
      <dgm:spPr/>
    </dgm:pt>
    <dgm:pt modelId="{FA2BEA17-8EB1-C44C-8772-52587DAAB82C}" type="pres">
      <dgm:prSet presAssocID="{7A0C90B4-F610-5E40-A0F3-3B717873A694}" presName="bkgdShp" presStyleLbl="alignAccFollowNode1" presStyleIdx="0" presStyleCnt="1"/>
      <dgm:spPr/>
    </dgm:pt>
    <dgm:pt modelId="{067694A0-C4C1-5A4E-AA58-5B2E222676B6}" type="pres">
      <dgm:prSet presAssocID="{7A0C90B4-F610-5E40-A0F3-3B717873A694}" presName="linComp" presStyleCnt="0"/>
      <dgm:spPr/>
    </dgm:pt>
    <dgm:pt modelId="{DC6A8DB4-FC62-0545-83BD-6DD5A5FE5A78}" type="pres">
      <dgm:prSet presAssocID="{FB6321DB-AFAA-C747-B600-D1A645C3E029}" presName="compNode" presStyleCnt="0"/>
      <dgm:spPr/>
    </dgm:pt>
    <dgm:pt modelId="{AE029674-C969-CF48-B919-6685967748FB}" type="pres">
      <dgm:prSet presAssocID="{FB6321DB-AFAA-C747-B600-D1A645C3E029}" presName="node" presStyleLbl="node1" presStyleIdx="0" presStyleCnt="4">
        <dgm:presLayoutVars>
          <dgm:bulletEnabled val="1"/>
        </dgm:presLayoutVars>
      </dgm:prSet>
      <dgm:spPr/>
    </dgm:pt>
    <dgm:pt modelId="{5F5E5C48-7E8F-C747-8967-343D94BAB1E8}" type="pres">
      <dgm:prSet presAssocID="{FB6321DB-AFAA-C747-B600-D1A645C3E029}" presName="invisiNode" presStyleLbl="node1" presStyleIdx="0" presStyleCnt="4"/>
      <dgm:spPr/>
    </dgm:pt>
    <dgm:pt modelId="{D1D976CC-A6F0-A14F-8A85-F09148E681DA}" type="pres">
      <dgm:prSet presAssocID="{FB6321DB-AFAA-C747-B600-D1A645C3E02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9E63AD6-4158-1A48-B35D-F74354B26EC8}" type="pres">
      <dgm:prSet presAssocID="{4FA67B6E-5F45-084F-9B20-E7BB9094C3BA}" presName="sibTrans" presStyleLbl="sibTrans2D1" presStyleIdx="0" presStyleCnt="0"/>
      <dgm:spPr/>
    </dgm:pt>
    <dgm:pt modelId="{8B0980BD-88DB-434A-BF63-A75F9B242262}" type="pres">
      <dgm:prSet presAssocID="{6C8D6A07-2AB3-8743-BF7A-F6A802C67B6F}" presName="compNode" presStyleCnt="0"/>
      <dgm:spPr/>
    </dgm:pt>
    <dgm:pt modelId="{9C14EE61-58AE-2646-A5A5-E92B516C6B59}" type="pres">
      <dgm:prSet presAssocID="{6C8D6A07-2AB3-8743-BF7A-F6A802C67B6F}" presName="node" presStyleLbl="node1" presStyleIdx="1" presStyleCnt="4">
        <dgm:presLayoutVars>
          <dgm:bulletEnabled val="1"/>
        </dgm:presLayoutVars>
      </dgm:prSet>
      <dgm:spPr/>
    </dgm:pt>
    <dgm:pt modelId="{45470623-A599-6B43-BF64-444824A56DA6}" type="pres">
      <dgm:prSet presAssocID="{6C8D6A07-2AB3-8743-BF7A-F6A802C67B6F}" presName="invisiNode" presStyleLbl="node1" presStyleIdx="1" presStyleCnt="4"/>
      <dgm:spPr/>
    </dgm:pt>
    <dgm:pt modelId="{1970746C-3BCC-164D-90D5-72E505D1FD43}" type="pres">
      <dgm:prSet presAssocID="{6C8D6A07-2AB3-8743-BF7A-F6A802C67B6F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3B7CE9B-BCCF-064D-B909-AF8B06DBF270}" type="pres">
      <dgm:prSet presAssocID="{523539B2-6C82-6E41-BF2B-058D47B1EF27}" presName="sibTrans" presStyleLbl="sibTrans2D1" presStyleIdx="0" presStyleCnt="0"/>
      <dgm:spPr/>
    </dgm:pt>
    <dgm:pt modelId="{02571C77-D7E9-F241-BD5B-42455F73E7C6}" type="pres">
      <dgm:prSet presAssocID="{90D52F34-153B-1B42-926F-9FD69BBB8F9B}" presName="compNode" presStyleCnt="0"/>
      <dgm:spPr/>
    </dgm:pt>
    <dgm:pt modelId="{2A84C079-4281-7A48-9D5E-42F5235E80B2}" type="pres">
      <dgm:prSet presAssocID="{90D52F34-153B-1B42-926F-9FD69BBB8F9B}" presName="node" presStyleLbl="node1" presStyleIdx="2" presStyleCnt="4">
        <dgm:presLayoutVars>
          <dgm:bulletEnabled val="1"/>
        </dgm:presLayoutVars>
      </dgm:prSet>
      <dgm:spPr/>
    </dgm:pt>
    <dgm:pt modelId="{07CD40E1-586D-3D43-AAD7-51D5D16ABDD3}" type="pres">
      <dgm:prSet presAssocID="{90D52F34-153B-1B42-926F-9FD69BBB8F9B}" presName="invisiNode" presStyleLbl="node1" presStyleIdx="2" presStyleCnt="4"/>
      <dgm:spPr/>
    </dgm:pt>
    <dgm:pt modelId="{03EC0E53-7BFD-7147-9518-C6AD2341AD33}" type="pres">
      <dgm:prSet presAssocID="{90D52F34-153B-1B42-926F-9FD69BBB8F9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A3A350F-2FEA-E640-A1DD-58E924251A04}" type="pres">
      <dgm:prSet presAssocID="{7DA46C8B-D4AA-CA4E-B27B-2619ACA6AE12}" presName="sibTrans" presStyleLbl="sibTrans2D1" presStyleIdx="0" presStyleCnt="0"/>
      <dgm:spPr/>
    </dgm:pt>
    <dgm:pt modelId="{205CD0C2-BEC9-044D-91C2-F2A98B9951FE}" type="pres">
      <dgm:prSet presAssocID="{B9F49C95-95FE-1B44-8123-2140AF9F42DF}" presName="compNode" presStyleCnt="0"/>
      <dgm:spPr/>
    </dgm:pt>
    <dgm:pt modelId="{AB01F1A8-3164-C548-8EFA-AAEB506E71E3}" type="pres">
      <dgm:prSet presAssocID="{B9F49C95-95FE-1B44-8123-2140AF9F42DF}" presName="node" presStyleLbl="node1" presStyleIdx="3" presStyleCnt="4">
        <dgm:presLayoutVars>
          <dgm:bulletEnabled val="1"/>
        </dgm:presLayoutVars>
      </dgm:prSet>
      <dgm:spPr/>
    </dgm:pt>
    <dgm:pt modelId="{1CBA8EA9-2413-CD47-83E6-80B7B92CCC24}" type="pres">
      <dgm:prSet presAssocID="{B9F49C95-95FE-1B44-8123-2140AF9F42DF}" presName="invisiNode" presStyleLbl="node1" presStyleIdx="3" presStyleCnt="4"/>
      <dgm:spPr/>
    </dgm:pt>
    <dgm:pt modelId="{EC478180-1BF2-9F41-8771-843DA465758C}" type="pres">
      <dgm:prSet presAssocID="{B9F49C95-95FE-1B44-8123-2140AF9F42DF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C568BA0-219A-5042-A24E-FA39ADED94A0}" type="presOf" srcId="{B9F49C95-95FE-1B44-8123-2140AF9F42DF}" destId="{AB01F1A8-3164-C548-8EFA-AAEB506E71E3}" srcOrd="0" destOrd="0" presId="urn:microsoft.com/office/officeart/2005/8/layout/pList2#1"/>
    <dgm:cxn modelId="{1F045BA4-8953-C643-951B-AE10C7BE8742}" type="presOf" srcId="{523539B2-6C82-6E41-BF2B-058D47B1EF27}" destId="{B3B7CE9B-BCCF-064D-B909-AF8B06DBF270}" srcOrd="0" destOrd="0" presId="urn:microsoft.com/office/officeart/2005/8/layout/pList2#1"/>
    <dgm:cxn modelId="{27DDB8EC-4229-7149-896B-8F7EA99BC946}" type="presOf" srcId="{6C8D6A07-2AB3-8743-BF7A-F6A802C67B6F}" destId="{9C14EE61-58AE-2646-A5A5-E92B516C6B59}" srcOrd="0" destOrd="0" presId="urn:microsoft.com/office/officeart/2005/8/layout/pList2#1"/>
    <dgm:cxn modelId="{E2588AC7-7722-8D46-A3C6-EC9D3FBE6BFC}" type="presOf" srcId="{FB6321DB-AFAA-C747-B600-D1A645C3E029}" destId="{AE029674-C969-CF48-B919-6685967748FB}" srcOrd="0" destOrd="0" presId="urn:microsoft.com/office/officeart/2005/8/layout/pList2#1"/>
    <dgm:cxn modelId="{88455B45-F9A9-234E-822C-29256CDACE08}" srcId="{7A0C90B4-F610-5E40-A0F3-3B717873A694}" destId="{FB6321DB-AFAA-C747-B600-D1A645C3E029}" srcOrd="0" destOrd="0" parTransId="{849DBCA7-CEA4-4C49-B3BF-691D3DD2B998}" sibTransId="{4FA67B6E-5F45-084F-9B20-E7BB9094C3BA}"/>
    <dgm:cxn modelId="{3C343EA2-DBA4-F045-9CDB-B59D469A6C5D}" srcId="{7A0C90B4-F610-5E40-A0F3-3B717873A694}" destId="{6C8D6A07-2AB3-8743-BF7A-F6A802C67B6F}" srcOrd="1" destOrd="0" parTransId="{F38C837E-1E5B-5448-B501-CEAC2909AD6B}" sibTransId="{523539B2-6C82-6E41-BF2B-058D47B1EF27}"/>
    <dgm:cxn modelId="{2C0BAEFF-331E-1641-BE43-74BB23707EBB}" type="presOf" srcId="{90D52F34-153B-1B42-926F-9FD69BBB8F9B}" destId="{2A84C079-4281-7A48-9D5E-42F5235E80B2}" srcOrd="0" destOrd="0" presId="urn:microsoft.com/office/officeart/2005/8/layout/pList2#1"/>
    <dgm:cxn modelId="{A743B2F9-294D-A943-8E1C-EE065A8E009E}" srcId="{7A0C90B4-F610-5E40-A0F3-3B717873A694}" destId="{B9F49C95-95FE-1B44-8123-2140AF9F42DF}" srcOrd="3" destOrd="0" parTransId="{828226B2-72A7-C44C-A872-33E757242D93}" sibTransId="{84D293B9-F3DF-F24A-9B64-FB50E189CB2D}"/>
    <dgm:cxn modelId="{DD0BE3BD-48E4-574B-8585-81D8F022CB85}" type="presOf" srcId="{4FA67B6E-5F45-084F-9B20-E7BB9094C3BA}" destId="{69E63AD6-4158-1A48-B35D-F74354B26EC8}" srcOrd="0" destOrd="0" presId="urn:microsoft.com/office/officeart/2005/8/layout/pList2#1"/>
    <dgm:cxn modelId="{D5655EBE-8170-6241-B70E-3FDC498B253E}" srcId="{7A0C90B4-F610-5E40-A0F3-3B717873A694}" destId="{90D52F34-153B-1B42-926F-9FD69BBB8F9B}" srcOrd="2" destOrd="0" parTransId="{DBCC71EF-9168-794F-BA61-265BF81C2528}" sibTransId="{7DA46C8B-D4AA-CA4E-B27B-2619ACA6AE12}"/>
    <dgm:cxn modelId="{4242E169-E5B9-B145-9AEF-BA1EA4EDD3FC}" type="presOf" srcId="{7DA46C8B-D4AA-CA4E-B27B-2619ACA6AE12}" destId="{0A3A350F-2FEA-E640-A1DD-58E924251A04}" srcOrd="0" destOrd="0" presId="urn:microsoft.com/office/officeart/2005/8/layout/pList2#1"/>
    <dgm:cxn modelId="{92F25645-3189-5243-9CD6-10B2C33EB89B}" type="presOf" srcId="{7A0C90B4-F610-5E40-A0F3-3B717873A694}" destId="{89DCEEC2-EFBF-AD42-977F-CE7AAA3A9127}" srcOrd="0" destOrd="0" presId="urn:microsoft.com/office/officeart/2005/8/layout/pList2#1"/>
    <dgm:cxn modelId="{8857A377-1982-F34D-B886-A93EAC98A61D}" type="presParOf" srcId="{89DCEEC2-EFBF-AD42-977F-CE7AAA3A9127}" destId="{FA2BEA17-8EB1-C44C-8772-52587DAAB82C}" srcOrd="0" destOrd="0" presId="urn:microsoft.com/office/officeart/2005/8/layout/pList2#1"/>
    <dgm:cxn modelId="{30332D73-DB26-414E-BA8C-40AE23F9B333}" type="presParOf" srcId="{89DCEEC2-EFBF-AD42-977F-CE7AAA3A9127}" destId="{067694A0-C4C1-5A4E-AA58-5B2E222676B6}" srcOrd="1" destOrd="0" presId="urn:microsoft.com/office/officeart/2005/8/layout/pList2#1"/>
    <dgm:cxn modelId="{7E35859E-D574-D245-8EA8-089CD6878D90}" type="presParOf" srcId="{067694A0-C4C1-5A4E-AA58-5B2E222676B6}" destId="{DC6A8DB4-FC62-0545-83BD-6DD5A5FE5A78}" srcOrd="0" destOrd="0" presId="urn:microsoft.com/office/officeart/2005/8/layout/pList2#1"/>
    <dgm:cxn modelId="{101B607E-FD17-9344-8F56-FC457507903E}" type="presParOf" srcId="{DC6A8DB4-FC62-0545-83BD-6DD5A5FE5A78}" destId="{AE029674-C969-CF48-B919-6685967748FB}" srcOrd="0" destOrd="0" presId="urn:microsoft.com/office/officeart/2005/8/layout/pList2#1"/>
    <dgm:cxn modelId="{BBC3EF5F-1854-A44A-9766-50C9F1218427}" type="presParOf" srcId="{DC6A8DB4-FC62-0545-83BD-6DD5A5FE5A78}" destId="{5F5E5C48-7E8F-C747-8967-343D94BAB1E8}" srcOrd="1" destOrd="0" presId="urn:microsoft.com/office/officeart/2005/8/layout/pList2#1"/>
    <dgm:cxn modelId="{93102445-8086-C242-9CC9-B6FF2F0E27CA}" type="presParOf" srcId="{DC6A8DB4-FC62-0545-83BD-6DD5A5FE5A78}" destId="{D1D976CC-A6F0-A14F-8A85-F09148E681DA}" srcOrd="2" destOrd="0" presId="urn:microsoft.com/office/officeart/2005/8/layout/pList2#1"/>
    <dgm:cxn modelId="{F44C6DED-BCD0-524F-BC04-E01C458F7955}" type="presParOf" srcId="{067694A0-C4C1-5A4E-AA58-5B2E222676B6}" destId="{69E63AD6-4158-1A48-B35D-F74354B26EC8}" srcOrd="1" destOrd="0" presId="urn:microsoft.com/office/officeart/2005/8/layout/pList2#1"/>
    <dgm:cxn modelId="{648C5FF8-9636-F34E-AFF9-DB9B4BCDA79E}" type="presParOf" srcId="{067694A0-C4C1-5A4E-AA58-5B2E222676B6}" destId="{8B0980BD-88DB-434A-BF63-A75F9B242262}" srcOrd="2" destOrd="0" presId="urn:microsoft.com/office/officeart/2005/8/layout/pList2#1"/>
    <dgm:cxn modelId="{22A842E2-DF90-6F48-B885-81B74C58DFCD}" type="presParOf" srcId="{8B0980BD-88DB-434A-BF63-A75F9B242262}" destId="{9C14EE61-58AE-2646-A5A5-E92B516C6B59}" srcOrd="0" destOrd="0" presId="urn:microsoft.com/office/officeart/2005/8/layout/pList2#1"/>
    <dgm:cxn modelId="{47FC26A2-112A-8043-8808-160513B4B1D8}" type="presParOf" srcId="{8B0980BD-88DB-434A-BF63-A75F9B242262}" destId="{45470623-A599-6B43-BF64-444824A56DA6}" srcOrd="1" destOrd="0" presId="urn:microsoft.com/office/officeart/2005/8/layout/pList2#1"/>
    <dgm:cxn modelId="{B6CC2AFD-B0C5-E14E-9C23-9C039D1D92B4}" type="presParOf" srcId="{8B0980BD-88DB-434A-BF63-A75F9B242262}" destId="{1970746C-3BCC-164D-90D5-72E505D1FD43}" srcOrd="2" destOrd="0" presId="urn:microsoft.com/office/officeart/2005/8/layout/pList2#1"/>
    <dgm:cxn modelId="{00AB7385-A82E-CA46-B746-433FF71B4BF5}" type="presParOf" srcId="{067694A0-C4C1-5A4E-AA58-5B2E222676B6}" destId="{B3B7CE9B-BCCF-064D-B909-AF8B06DBF270}" srcOrd="3" destOrd="0" presId="urn:microsoft.com/office/officeart/2005/8/layout/pList2#1"/>
    <dgm:cxn modelId="{78E24492-0700-6542-8223-79E90D62180B}" type="presParOf" srcId="{067694A0-C4C1-5A4E-AA58-5B2E222676B6}" destId="{02571C77-D7E9-F241-BD5B-42455F73E7C6}" srcOrd="4" destOrd="0" presId="urn:microsoft.com/office/officeart/2005/8/layout/pList2#1"/>
    <dgm:cxn modelId="{AD5E0D55-5BEC-DE4B-9AB8-3DED54FA8E93}" type="presParOf" srcId="{02571C77-D7E9-F241-BD5B-42455F73E7C6}" destId="{2A84C079-4281-7A48-9D5E-42F5235E80B2}" srcOrd="0" destOrd="0" presId="urn:microsoft.com/office/officeart/2005/8/layout/pList2#1"/>
    <dgm:cxn modelId="{D89FD018-7DFB-7D4D-9138-8B9D1BCB691B}" type="presParOf" srcId="{02571C77-D7E9-F241-BD5B-42455F73E7C6}" destId="{07CD40E1-586D-3D43-AAD7-51D5D16ABDD3}" srcOrd="1" destOrd="0" presId="urn:microsoft.com/office/officeart/2005/8/layout/pList2#1"/>
    <dgm:cxn modelId="{0BEE4EF8-0864-8D40-A147-4627601CDD6E}" type="presParOf" srcId="{02571C77-D7E9-F241-BD5B-42455F73E7C6}" destId="{03EC0E53-7BFD-7147-9518-C6AD2341AD33}" srcOrd="2" destOrd="0" presId="urn:microsoft.com/office/officeart/2005/8/layout/pList2#1"/>
    <dgm:cxn modelId="{24FE2F47-CE8D-DB48-9729-752824CE2368}" type="presParOf" srcId="{067694A0-C4C1-5A4E-AA58-5B2E222676B6}" destId="{0A3A350F-2FEA-E640-A1DD-58E924251A04}" srcOrd="5" destOrd="0" presId="urn:microsoft.com/office/officeart/2005/8/layout/pList2#1"/>
    <dgm:cxn modelId="{9499DABB-C9CD-D247-9D2C-E850662F6D2B}" type="presParOf" srcId="{067694A0-C4C1-5A4E-AA58-5B2E222676B6}" destId="{205CD0C2-BEC9-044D-91C2-F2A98B9951FE}" srcOrd="6" destOrd="0" presId="urn:microsoft.com/office/officeart/2005/8/layout/pList2#1"/>
    <dgm:cxn modelId="{8A249A2C-3887-4940-8AAC-8B0EEA13601C}" type="presParOf" srcId="{205CD0C2-BEC9-044D-91C2-F2A98B9951FE}" destId="{AB01F1A8-3164-C548-8EFA-AAEB506E71E3}" srcOrd="0" destOrd="0" presId="urn:microsoft.com/office/officeart/2005/8/layout/pList2#1"/>
    <dgm:cxn modelId="{91FEEA17-E677-6845-A2B2-D27090A1D113}" type="presParOf" srcId="{205CD0C2-BEC9-044D-91C2-F2A98B9951FE}" destId="{1CBA8EA9-2413-CD47-83E6-80B7B92CCC24}" srcOrd="1" destOrd="0" presId="urn:microsoft.com/office/officeart/2005/8/layout/pList2#1"/>
    <dgm:cxn modelId="{6AE67A3C-3D09-054A-8760-86F335DF8841}" type="presParOf" srcId="{205CD0C2-BEC9-044D-91C2-F2A98B9951FE}" destId="{EC478180-1BF2-9F41-8771-843DA465758C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9B7EF6-6899-2442-9933-AD9DB2416A8B}" type="doc">
      <dgm:prSet loTypeId="urn:microsoft.com/office/officeart/2005/8/layout/pList2#3" loCatId="" qsTypeId="urn:microsoft.com/office/officeart/2005/8/quickstyle/simple4" qsCatId="simple" csTypeId="urn:microsoft.com/office/officeart/2005/8/colors/accent2_4" csCatId="accent2" phldr="1"/>
      <dgm:spPr/>
    </dgm:pt>
    <dgm:pt modelId="{362961BE-703F-C54A-BD67-DCD4E10D5119}">
      <dgm:prSet phldrT="[Text]"/>
      <dgm:spPr/>
      <dgm:t>
        <a:bodyPr/>
        <a:lstStyle/>
        <a:p>
          <a:r>
            <a:rPr lang="en-US" b="1" dirty="0"/>
            <a:t>Halite</a:t>
          </a:r>
        </a:p>
        <a:p>
          <a:r>
            <a:rPr lang="en-US" dirty="0"/>
            <a:t>Forms when oceans and seas dry up; </a:t>
          </a:r>
        </a:p>
        <a:p>
          <a:r>
            <a:rPr lang="en-US" dirty="0"/>
            <a:t>Natural Rock salt and</a:t>
          </a:r>
        </a:p>
        <a:p>
          <a:r>
            <a:rPr lang="en-US" dirty="0"/>
            <a:t>Calcium Chloride (</a:t>
          </a:r>
          <a:r>
            <a:rPr lang="en-US" dirty="0" err="1"/>
            <a:t>NaCl</a:t>
          </a:r>
          <a:r>
            <a:rPr lang="en-US" dirty="0"/>
            <a:t>)</a:t>
          </a:r>
        </a:p>
        <a:p>
          <a:endParaRPr lang="en-US" dirty="0"/>
        </a:p>
      </dgm:t>
    </dgm:pt>
    <dgm:pt modelId="{485F20E0-BB0F-C54B-846D-174EE6D5837A}" type="parTrans" cxnId="{6089C350-7737-EF4B-9B9E-9D20B28C415D}">
      <dgm:prSet/>
      <dgm:spPr/>
      <dgm:t>
        <a:bodyPr/>
        <a:lstStyle/>
        <a:p>
          <a:endParaRPr lang="en-US"/>
        </a:p>
      </dgm:t>
    </dgm:pt>
    <dgm:pt modelId="{7F1C095F-B20E-864E-9D52-AD2B1238C207}" type="sibTrans" cxnId="{6089C350-7737-EF4B-9B9E-9D20B28C415D}">
      <dgm:prSet/>
      <dgm:spPr/>
      <dgm:t>
        <a:bodyPr/>
        <a:lstStyle/>
        <a:p>
          <a:endParaRPr lang="en-US"/>
        </a:p>
      </dgm:t>
    </dgm:pt>
    <dgm:pt modelId="{BD522EBE-EC31-7843-8059-849F7B6754C6}">
      <dgm:prSet phldrT="[Text]"/>
      <dgm:spPr/>
      <dgm:t>
        <a:bodyPr/>
        <a:lstStyle/>
        <a:p>
          <a:r>
            <a:rPr lang="en-US" b="1" dirty="0"/>
            <a:t>Gypsum</a:t>
          </a:r>
        </a:p>
        <a:p>
          <a:r>
            <a:rPr lang="en-US" dirty="0"/>
            <a:t>Deposited rom lake and sea water;</a:t>
          </a:r>
        </a:p>
        <a:p>
          <a:r>
            <a:rPr lang="en-US" dirty="0"/>
            <a:t>Contains calcium, sulfate, and water;</a:t>
          </a:r>
        </a:p>
        <a:p>
          <a:r>
            <a:rPr lang="en-US" dirty="0"/>
            <a:t>Crystal formations called “Desert Rose”</a:t>
          </a:r>
        </a:p>
      </dgm:t>
    </dgm:pt>
    <dgm:pt modelId="{944BB996-F1E5-7149-AE92-CA5A2BA9BFBD}" type="parTrans" cxnId="{AA5C92D8-561E-4141-A3C3-A5F4CCB425D5}">
      <dgm:prSet/>
      <dgm:spPr/>
      <dgm:t>
        <a:bodyPr/>
        <a:lstStyle/>
        <a:p>
          <a:endParaRPr lang="en-US"/>
        </a:p>
      </dgm:t>
    </dgm:pt>
    <dgm:pt modelId="{F73D78BB-F0F1-4D43-8146-2E36CA9DBCA6}" type="sibTrans" cxnId="{AA5C92D8-561E-4141-A3C3-A5F4CCB425D5}">
      <dgm:prSet/>
      <dgm:spPr/>
      <dgm:t>
        <a:bodyPr/>
        <a:lstStyle/>
        <a:p>
          <a:endParaRPr lang="en-US"/>
        </a:p>
      </dgm:t>
    </dgm:pt>
    <dgm:pt modelId="{FDA118DE-B235-634C-ABA2-E8760235438D}">
      <dgm:prSet phldrT="[Text]"/>
      <dgm:spPr/>
      <dgm:t>
        <a:bodyPr/>
        <a:lstStyle/>
        <a:p>
          <a:r>
            <a:rPr lang="en-US" b="1" dirty="0" err="1"/>
            <a:t>Chert</a:t>
          </a:r>
          <a:endParaRPr lang="en-US" b="1" dirty="0"/>
        </a:p>
        <a:p>
          <a:r>
            <a:rPr lang="en-US" dirty="0"/>
            <a:t>Microcrystals of silicon dioxide grow within soft sediments that will eventually become limestone</a:t>
          </a:r>
        </a:p>
      </dgm:t>
    </dgm:pt>
    <dgm:pt modelId="{2CAA9F5B-D298-064E-B4E0-AD59E2267789}" type="parTrans" cxnId="{C36C6186-B205-8146-BF79-77E7762212F5}">
      <dgm:prSet/>
      <dgm:spPr/>
      <dgm:t>
        <a:bodyPr/>
        <a:lstStyle/>
        <a:p>
          <a:endParaRPr lang="en-US"/>
        </a:p>
      </dgm:t>
    </dgm:pt>
    <dgm:pt modelId="{8C90754D-840A-7341-B126-69655160D579}" type="sibTrans" cxnId="{C36C6186-B205-8146-BF79-77E7762212F5}">
      <dgm:prSet/>
      <dgm:spPr/>
      <dgm:t>
        <a:bodyPr/>
        <a:lstStyle/>
        <a:p>
          <a:endParaRPr lang="en-US"/>
        </a:p>
      </dgm:t>
    </dgm:pt>
    <dgm:pt modelId="{12CDA1DA-C92F-3140-A146-3635440AB1BF}" type="pres">
      <dgm:prSet presAssocID="{B39B7EF6-6899-2442-9933-AD9DB2416A8B}" presName="Name0" presStyleCnt="0">
        <dgm:presLayoutVars>
          <dgm:dir/>
          <dgm:resizeHandles val="exact"/>
        </dgm:presLayoutVars>
      </dgm:prSet>
      <dgm:spPr/>
    </dgm:pt>
    <dgm:pt modelId="{81533550-4EF4-0445-ADA0-A0F6D129B80E}" type="pres">
      <dgm:prSet presAssocID="{B39B7EF6-6899-2442-9933-AD9DB2416A8B}" presName="bkgdShp" presStyleLbl="alignAccFollowNode1" presStyleIdx="0" presStyleCnt="1"/>
      <dgm:spPr/>
    </dgm:pt>
    <dgm:pt modelId="{6E7333A4-4621-E249-BACD-56DE5BB7682D}" type="pres">
      <dgm:prSet presAssocID="{B39B7EF6-6899-2442-9933-AD9DB2416A8B}" presName="linComp" presStyleCnt="0"/>
      <dgm:spPr/>
    </dgm:pt>
    <dgm:pt modelId="{2D09FC79-1F92-654F-85D8-A194FDA18B2C}" type="pres">
      <dgm:prSet presAssocID="{362961BE-703F-C54A-BD67-DCD4E10D5119}" presName="compNode" presStyleCnt="0"/>
      <dgm:spPr/>
    </dgm:pt>
    <dgm:pt modelId="{CD5DDBBD-84B0-D84D-A81F-0B03ACB33DB9}" type="pres">
      <dgm:prSet presAssocID="{362961BE-703F-C54A-BD67-DCD4E10D5119}" presName="node" presStyleLbl="node1" presStyleIdx="0" presStyleCnt="3">
        <dgm:presLayoutVars>
          <dgm:bulletEnabled val="1"/>
        </dgm:presLayoutVars>
      </dgm:prSet>
      <dgm:spPr/>
    </dgm:pt>
    <dgm:pt modelId="{8F930692-0409-2848-BD93-BB095964C5E8}" type="pres">
      <dgm:prSet presAssocID="{362961BE-703F-C54A-BD67-DCD4E10D5119}" presName="invisiNode" presStyleLbl="node1" presStyleIdx="0" presStyleCnt="3"/>
      <dgm:spPr/>
    </dgm:pt>
    <dgm:pt modelId="{20EA8CDF-0724-2749-8DCF-AC89537D2CD8}" type="pres">
      <dgm:prSet presAssocID="{362961BE-703F-C54A-BD67-DCD4E10D5119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EDACFF7-4DD2-D44B-A41E-A131806A3921}" type="pres">
      <dgm:prSet presAssocID="{7F1C095F-B20E-864E-9D52-AD2B1238C207}" presName="sibTrans" presStyleLbl="sibTrans2D1" presStyleIdx="0" presStyleCnt="0"/>
      <dgm:spPr/>
    </dgm:pt>
    <dgm:pt modelId="{AAEB334B-3783-D94A-9B8E-29CCCE9244AD}" type="pres">
      <dgm:prSet presAssocID="{BD522EBE-EC31-7843-8059-849F7B6754C6}" presName="compNode" presStyleCnt="0"/>
      <dgm:spPr/>
    </dgm:pt>
    <dgm:pt modelId="{43816A92-8139-2547-AD88-45E5608E50C5}" type="pres">
      <dgm:prSet presAssocID="{BD522EBE-EC31-7843-8059-849F7B6754C6}" presName="node" presStyleLbl="node1" presStyleIdx="1" presStyleCnt="3">
        <dgm:presLayoutVars>
          <dgm:bulletEnabled val="1"/>
        </dgm:presLayoutVars>
      </dgm:prSet>
      <dgm:spPr/>
    </dgm:pt>
    <dgm:pt modelId="{C25878EF-135E-9741-BF57-62BBF82036C0}" type="pres">
      <dgm:prSet presAssocID="{BD522EBE-EC31-7843-8059-849F7B6754C6}" presName="invisiNode" presStyleLbl="node1" presStyleIdx="1" presStyleCnt="3"/>
      <dgm:spPr/>
    </dgm:pt>
    <dgm:pt modelId="{3252B009-435E-5E4F-999A-0D8C39BA2CB6}" type="pres">
      <dgm:prSet presAssocID="{BD522EBE-EC31-7843-8059-849F7B6754C6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6F42C66-C64F-C44C-A7F7-20EB376B05DB}" type="pres">
      <dgm:prSet presAssocID="{F73D78BB-F0F1-4D43-8146-2E36CA9DBCA6}" presName="sibTrans" presStyleLbl="sibTrans2D1" presStyleIdx="0" presStyleCnt="0"/>
      <dgm:spPr/>
    </dgm:pt>
    <dgm:pt modelId="{5F7173E4-539A-C842-8CFF-7D5A68524C6A}" type="pres">
      <dgm:prSet presAssocID="{FDA118DE-B235-634C-ABA2-E8760235438D}" presName="compNode" presStyleCnt="0"/>
      <dgm:spPr/>
    </dgm:pt>
    <dgm:pt modelId="{D701C73B-8B66-C943-BBD4-73A3B7F43EAA}" type="pres">
      <dgm:prSet presAssocID="{FDA118DE-B235-634C-ABA2-E8760235438D}" presName="node" presStyleLbl="node1" presStyleIdx="2" presStyleCnt="3">
        <dgm:presLayoutVars>
          <dgm:bulletEnabled val="1"/>
        </dgm:presLayoutVars>
      </dgm:prSet>
      <dgm:spPr/>
    </dgm:pt>
    <dgm:pt modelId="{BBA65F06-A622-B943-98FE-189336543C22}" type="pres">
      <dgm:prSet presAssocID="{FDA118DE-B235-634C-ABA2-E8760235438D}" presName="invisiNode" presStyleLbl="node1" presStyleIdx="2" presStyleCnt="3"/>
      <dgm:spPr/>
    </dgm:pt>
    <dgm:pt modelId="{EE692B4C-43B4-7B42-9193-9E30C5DFF2E7}" type="pres">
      <dgm:prSet presAssocID="{FDA118DE-B235-634C-ABA2-E8760235438D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A5C92D8-561E-4141-A3C3-A5F4CCB425D5}" srcId="{B39B7EF6-6899-2442-9933-AD9DB2416A8B}" destId="{BD522EBE-EC31-7843-8059-849F7B6754C6}" srcOrd="1" destOrd="0" parTransId="{944BB996-F1E5-7149-AE92-CA5A2BA9BFBD}" sibTransId="{F73D78BB-F0F1-4D43-8146-2E36CA9DBCA6}"/>
    <dgm:cxn modelId="{44D31BED-DA07-C741-A227-67546395AB7F}" type="presOf" srcId="{B39B7EF6-6899-2442-9933-AD9DB2416A8B}" destId="{12CDA1DA-C92F-3140-A146-3635440AB1BF}" srcOrd="0" destOrd="0" presId="urn:microsoft.com/office/officeart/2005/8/layout/pList2#3"/>
    <dgm:cxn modelId="{240A4183-6062-9B42-80BA-8BEAA41F1A0E}" type="presOf" srcId="{BD522EBE-EC31-7843-8059-849F7B6754C6}" destId="{43816A92-8139-2547-AD88-45E5608E50C5}" srcOrd="0" destOrd="0" presId="urn:microsoft.com/office/officeart/2005/8/layout/pList2#3"/>
    <dgm:cxn modelId="{69789F30-38C6-3C4E-BA8E-50C030604141}" type="presOf" srcId="{7F1C095F-B20E-864E-9D52-AD2B1238C207}" destId="{EEDACFF7-4DD2-D44B-A41E-A131806A3921}" srcOrd="0" destOrd="0" presId="urn:microsoft.com/office/officeart/2005/8/layout/pList2#3"/>
    <dgm:cxn modelId="{C36C6186-B205-8146-BF79-77E7762212F5}" srcId="{B39B7EF6-6899-2442-9933-AD9DB2416A8B}" destId="{FDA118DE-B235-634C-ABA2-E8760235438D}" srcOrd="2" destOrd="0" parTransId="{2CAA9F5B-D298-064E-B4E0-AD59E2267789}" sibTransId="{8C90754D-840A-7341-B126-69655160D579}"/>
    <dgm:cxn modelId="{EE1BF2ED-1B1F-2641-B515-8B961CEA48E2}" type="presOf" srcId="{362961BE-703F-C54A-BD67-DCD4E10D5119}" destId="{CD5DDBBD-84B0-D84D-A81F-0B03ACB33DB9}" srcOrd="0" destOrd="0" presId="urn:microsoft.com/office/officeart/2005/8/layout/pList2#3"/>
    <dgm:cxn modelId="{29518579-2C8A-804A-8E59-FF571CE61640}" type="presOf" srcId="{FDA118DE-B235-634C-ABA2-E8760235438D}" destId="{D701C73B-8B66-C943-BBD4-73A3B7F43EAA}" srcOrd="0" destOrd="0" presId="urn:microsoft.com/office/officeart/2005/8/layout/pList2#3"/>
    <dgm:cxn modelId="{6089C350-7737-EF4B-9B9E-9D20B28C415D}" srcId="{B39B7EF6-6899-2442-9933-AD9DB2416A8B}" destId="{362961BE-703F-C54A-BD67-DCD4E10D5119}" srcOrd="0" destOrd="0" parTransId="{485F20E0-BB0F-C54B-846D-174EE6D5837A}" sibTransId="{7F1C095F-B20E-864E-9D52-AD2B1238C207}"/>
    <dgm:cxn modelId="{C7884FF8-7791-AF47-9581-8117F4C3ED10}" type="presOf" srcId="{F73D78BB-F0F1-4D43-8146-2E36CA9DBCA6}" destId="{26F42C66-C64F-C44C-A7F7-20EB376B05DB}" srcOrd="0" destOrd="0" presId="urn:microsoft.com/office/officeart/2005/8/layout/pList2#3"/>
    <dgm:cxn modelId="{B3A18381-C861-F841-8B38-109C90946BA3}" type="presParOf" srcId="{12CDA1DA-C92F-3140-A146-3635440AB1BF}" destId="{81533550-4EF4-0445-ADA0-A0F6D129B80E}" srcOrd="0" destOrd="0" presId="urn:microsoft.com/office/officeart/2005/8/layout/pList2#3"/>
    <dgm:cxn modelId="{47E01E1F-582C-6A4C-BA9B-C2CCF7249973}" type="presParOf" srcId="{12CDA1DA-C92F-3140-A146-3635440AB1BF}" destId="{6E7333A4-4621-E249-BACD-56DE5BB7682D}" srcOrd="1" destOrd="0" presId="urn:microsoft.com/office/officeart/2005/8/layout/pList2#3"/>
    <dgm:cxn modelId="{A062DC0F-37E4-5345-B55E-C44C7030849F}" type="presParOf" srcId="{6E7333A4-4621-E249-BACD-56DE5BB7682D}" destId="{2D09FC79-1F92-654F-85D8-A194FDA18B2C}" srcOrd="0" destOrd="0" presId="urn:microsoft.com/office/officeart/2005/8/layout/pList2#3"/>
    <dgm:cxn modelId="{1F19E507-D8F8-EB4E-825D-D7128BB4B8BF}" type="presParOf" srcId="{2D09FC79-1F92-654F-85D8-A194FDA18B2C}" destId="{CD5DDBBD-84B0-D84D-A81F-0B03ACB33DB9}" srcOrd="0" destOrd="0" presId="urn:microsoft.com/office/officeart/2005/8/layout/pList2#3"/>
    <dgm:cxn modelId="{89F99AD9-6900-604F-9434-1620E3B75201}" type="presParOf" srcId="{2D09FC79-1F92-654F-85D8-A194FDA18B2C}" destId="{8F930692-0409-2848-BD93-BB095964C5E8}" srcOrd="1" destOrd="0" presId="urn:microsoft.com/office/officeart/2005/8/layout/pList2#3"/>
    <dgm:cxn modelId="{87091542-B587-0F45-99C0-61DCBA63E191}" type="presParOf" srcId="{2D09FC79-1F92-654F-85D8-A194FDA18B2C}" destId="{20EA8CDF-0724-2749-8DCF-AC89537D2CD8}" srcOrd="2" destOrd="0" presId="urn:microsoft.com/office/officeart/2005/8/layout/pList2#3"/>
    <dgm:cxn modelId="{B1DAF836-25D5-4941-9586-47F3DA4AA75E}" type="presParOf" srcId="{6E7333A4-4621-E249-BACD-56DE5BB7682D}" destId="{EEDACFF7-4DD2-D44B-A41E-A131806A3921}" srcOrd="1" destOrd="0" presId="urn:microsoft.com/office/officeart/2005/8/layout/pList2#3"/>
    <dgm:cxn modelId="{4412CB1D-8818-CE4B-9176-4B2FE0AF43D7}" type="presParOf" srcId="{6E7333A4-4621-E249-BACD-56DE5BB7682D}" destId="{AAEB334B-3783-D94A-9B8E-29CCCE9244AD}" srcOrd="2" destOrd="0" presId="urn:microsoft.com/office/officeart/2005/8/layout/pList2#3"/>
    <dgm:cxn modelId="{789EFD35-2336-5248-B24E-45C805D74965}" type="presParOf" srcId="{AAEB334B-3783-D94A-9B8E-29CCCE9244AD}" destId="{43816A92-8139-2547-AD88-45E5608E50C5}" srcOrd="0" destOrd="0" presId="urn:microsoft.com/office/officeart/2005/8/layout/pList2#3"/>
    <dgm:cxn modelId="{97C4304D-58AE-C44B-A63F-5E0EAAAA7020}" type="presParOf" srcId="{AAEB334B-3783-D94A-9B8E-29CCCE9244AD}" destId="{C25878EF-135E-9741-BF57-62BBF82036C0}" srcOrd="1" destOrd="0" presId="urn:microsoft.com/office/officeart/2005/8/layout/pList2#3"/>
    <dgm:cxn modelId="{A67BA0AE-9CA8-FB42-BB38-D8681CBAE23E}" type="presParOf" srcId="{AAEB334B-3783-D94A-9B8E-29CCCE9244AD}" destId="{3252B009-435E-5E4F-999A-0D8C39BA2CB6}" srcOrd="2" destOrd="0" presId="urn:microsoft.com/office/officeart/2005/8/layout/pList2#3"/>
    <dgm:cxn modelId="{4512DD38-0219-A141-BD3E-452972C2F80E}" type="presParOf" srcId="{6E7333A4-4621-E249-BACD-56DE5BB7682D}" destId="{26F42C66-C64F-C44C-A7F7-20EB376B05DB}" srcOrd="3" destOrd="0" presId="urn:microsoft.com/office/officeart/2005/8/layout/pList2#3"/>
    <dgm:cxn modelId="{4F513D63-6516-A845-AF9C-8EA5AE150A3D}" type="presParOf" srcId="{6E7333A4-4621-E249-BACD-56DE5BB7682D}" destId="{5F7173E4-539A-C842-8CFF-7D5A68524C6A}" srcOrd="4" destOrd="0" presId="urn:microsoft.com/office/officeart/2005/8/layout/pList2#3"/>
    <dgm:cxn modelId="{58CA4F2D-05E1-314F-9273-B92F1FBA00B0}" type="presParOf" srcId="{5F7173E4-539A-C842-8CFF-7D5A68524C6A}" destId="{D701C73B-8B66-C943-BBD4-73A3B7F43EAA}" srcOrd="0" destOrd="0" presId="urn:microsoft.com/office/officeart/2005/8/layout/pList2#3"/>
    <dgm:cxn modelId="{B108DD18-F835-4A4E-91F3-A5B9AEE87948}" type="presParOf" srcId="{5F7173E4-539A-C842-8CFF-7D5A68524C6A}" destId="{BBA65F06-A622-B943-98FE-189336543C22}" srcOrd="1" destOrd="0" presId="urn:microsoft.com/office/officeart/2005/8/layout/pList2#3"/>
    <dgm:cxn modelId="{7DCEA471-77FC-7941-90D5-916C57876DC8}" type="presParOf" srcId="{5F7173E4-539A-C842-8CFF-7D5A68524C6A}" destId="{EE692B4C-43B4-7B42-9193-9E30C5DFF2E7}" srcOrd="2" destOrd="0" presId="urn:microsoft.com/office/officeart/2005/8/layout/pList2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FB4254-1F6C-054F-81DD-183766C65C2D}" type="doc">
      <dgm:prSet loTypeId="urn:microsoft.com/office/officeart/2005/8/layout/pList2#2" loCatId="" qsTypeId="urn:microsoft.com/office/officeart/2005/8/quickstyle/simple4" qsCatId="simple" csTypeId="urn:microsoft.com/office/officeart/2005/8/colors/accent2_4" csCatId="accent2" phldr="1"/>
      <dgm:spPr/>
    </dgm:pt>
    <dgm:pt modelId="{A09AE0D5-7D0A-1541-8C0F-FE293ED6069A}">
      <dgm:prSet phldrT="[Text]"/>
      <dgm:spPr/>
      <dgm:t>
        <a:bodyPr/>
        <a:lstStyle/>
        <a:p>
          <a:r>
            <a:rPr lang="en-US" b="1" dirty="0"/>
            <a:t>Coal</a:t>
          </a:r>
        </a:p>
        <a:p>
          <a:r>
            <a:rPr lang="en-US" dirty="0"/>
            <a:t>Swamp and Marsh Environments</a:t>
          </a:r>
        </a:p>
      </dgm:t>
    </dgm:pt>
    <dgm:pt modelId="{490A7E41-46EE-814F-B7D3-40F414EAB454}" type="parTrans" cxnId="{6D15A287-7141-964D-B074-1DA5269721A9}">
      <dgm:prSet/>
      <dgm:spPr/>
      <dgm:t>
        <a:bodyPr/>
        <a:lstStyle/>
        <a:p>
          <a:endParaRPr lang="en-US"/>
        </a:p>
      </dgm:t>
    </dgm:pt>
    <dgm:pt modelId="{D23E46EB-7F32-FA4D-AB48-E49AA5E96011}" type="sibTrans" cxnId="{6D15A287-7141-964D-B074-1DA5269721A9}">
      <dgm:prSet/>
      <dgm:spPr/>
      <dgm:t>
        <a:bodyPr/>
        <a:lstStyle/>
        <a:p>
          <a:endParaRPr lang="en-US"/>
        </a:p>
      </dgm:t>
    </dgm:pt>
    <dgm:pt modelId="{0BC1F491-9CEA-CD46-AA4E-7A918D4DB87B}">
      <dgm:prSet phldrT="[Text]"/>
      <dgm:spPr/>
      <dgm:t>
        <a:bodyPr/>
        <a:lstStyle/>
        <a:p>
          <a:r>
            <a:rPr lang="en-US" b="1" dirty="0"/>
            <a:t>Limestone</a:t>
          </a:r>
        </a:p>
        <a:p>
          <a:r>
            <a:rPr lang="en-US" dirty="0"/>
            <a:t>Remains of marine animals, coral, and shells</a:t>
          </a:r>
        </a:p>
      </dgm:t>
    </dgm:pt>
    <dgm:pt modelId="{63914BAB-ECF8-EF49-AC7C-25667E4B551E}" type="parTrans" cxnId="{1FD6CF16-A1A5-894E-8508-1643F5FE03DC}">
      <dgm:prSet/>
      <dgm:spPr/>
      <dgm:t>
        <a:bodyPr/>
        <a:lstStyle/>
        <a:p>
          <a:endParaRPr lang="en-US"/>
        </a:p>
      </dgm:t>
    </dgm:pt>
    <dgm:pt modelId="{33D02A37-FF7B-6744-B9DE-81B4E6753A2F}" type="sibTrans" cxnId="{1FD6CF16-A1A5-894E-8508-1643F5FE03DC}">
      <dgm:prSet/>
      <dgm:spPr/>
      <dgm:t>
        <a:bodyPr/>
        <a:lstStyle/>
        <a:p>
          <a:endParaRPr lang="en-US"/>
        </a:p>
      </dgm:t>
    </dgm:pt>
    <dgm:pt modelId="{906829D6-5E14-A04E-9D37-C093BC3B158C}">
      <dgm:prSet phldrT="[Text]"/>
      <dgm:spPr/>
      <dgm:t>
        <a:bodyPr/>
        <a:lstStyle/>
        <a:p>
          <a:r>
            <a:rPr lang="en-US" b="1" dirty="0"/>
            <a:t>Coquina</a:t>
          </a:r>
        </a:p>
        <a:p>
          <a:r>
            <a:rPr lang="en-US" dirty="0"/>
            <a:t>Remains of shells – forms near shore – well sorted by waves  </a:t>
          </a:r>
        </a:p>
      </dgm:t>
    </dgm:pt>
    <dgm:pt modelId="{3AE892B4-305A-FD4A-A9EA-B5982428EE53}" type="parTrans" cxnId="{B4A97EBC-062B-A245-84B3-592AC04D9009}">
      <dgm:prSet/>
      <dgm:spPr/>
      <dgm:t>
        <a:bodyPr/>
        <a:lstStyle/>
        <a:p>
          <a:endParaRPr lang="en-US"/>
        </a:p>
      </dgm:t>
    </dgm:pt>
    <dgm:pt modelId="{F8A420FD-DA1F-474D-BB12-1B82D5FFFAE1}" type="sibTrans" cxnId="{B4A97EBC-062B-A245-84B3-592AC04D9009}">
      <dgm:prSet/>
      <dgm:spPr/>
      <dgm:t>
        <a:bodyPr/>
        <a:lstStyle/>
        <a:p>
          <a:endParaRPr lang="en-US"/>
        </a:p>
      </dgm:t>
    </dgm:pt>
    <dgm:pt modelId="{8B488AF6-58B6-C445-80DE-5F9DEC69BC63}" type="pres">
      <dgm:prSet presAssocID="{1DFB4254-1F6C-054F-81DD-183766C65C2D}" presName="Name0" presStyleCnt="0">
        <dgm:presLayoutVars>
          <dgm:dir/>
          <dgm:resizeHandles val="exact"/>
        </dgm:presLayoutVars>
      </dgm:prSet>
      <dgm:spPr/>
    </dgm:pt>
    <dgm:pt modelId="{CEC20D5F-E6E7-1B40-B592-47F1296475C8}" type="pres">
      <dgm:prSet presAssocID="{1DFB4254-1F6C-054F-81DD-183766C65C2D}" presName="bkgdShp" presStyleLbl="alignAccFollowNode1" presStyleIdx="0" presStyleCnt="1"/>
      <dgm:spPr/>
    </dgm:pt>
    <dgm:pt modelId="{841A2DCC-3FE0-A347-85B1-664A342D4A15}" type="pres">
      <dgm:prSet presAssocID="{1DFB4254-1F6C-054F-81DD-183766C65C2D}" presName="linComp" presStyleCnt="0"/>
      <dgm:spPr/>
    </dgm:pt>
    <dgm:pt modelId="{1B249934-EDEB-DE45-914E-4421EC57B805}" type="pres">
      <dgm:prSet presAssocID="{A09AE0D5-7D0A-1541-8C0F-FE293ED6069A}" presName="compNode" presStyleCnt="0"/>
      <dgm:spPr/>
    </dgm:pt>
    <dgm:pt modelId="{E96A0CEE-19B9-6D40-8F8C-377F7D0E98CB}" type="pres">
      <dgm:prSet presAssocID="{A09AE0D5-7D0A-1541-8C0F-FE293ED6069A}" presName="node" presStyleLbl="node1" presStyleIdx="0" presStyleCnt="3">
        <dgm:presLayoutVars>
          <dgm:bulletEnabled val="1"/>
        </dgm:presLayoutVars>
      </dgm:prSet>
      <dgm:spPr/>
    </dgm:pt>
    <dgm:pt modelId="{339BB1BA-7BFF-574E-A86C-BA2862BE4F7D}" type="pres">
      <dgm:prSet presAssocID="{A09AE0D5-7D0A-1541-8C0F-FE293ED6069A}" presName="invisiNode" presStyleLbl="node1" presStyleIdx="0" presStyleCnt="3"/>
      <dgm:spPr/>
    </dgm:pt>
    <dgm:pt modelId="{7124A74C-A555-FC4C-A1AF-4C664DAA437E}" type="pres">
      <dgm:prSet presAssocID="{A09AE0D5-7D0A-1541-8C0F-FE293ED6069A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E410B2D-206F-6D4D-828F-B1D3B2488E8D}" type="pres">
      <dgm:prSet presAssocID="{D23E46EB-7F32-FA4D-AB48-E49AA5E96011}" presName="sibTrans" presStyleLbl="sibTrans2D1" presStyleIdx="0" presStyleCnt="0"/>
      <dgm:spPr/>
    </dgm:pt>
    <dgm:pt modelId="{E2A0DC58-8BE5-5245-BAC8-882EC8762C9F}" type="pres">
      <dgm:prSet presAssocID="{0BC1F491-9CEA-CD46-AA4E-7A918D4DB87B}" presName="compNode" presStyleCnt="0"/>
      <dgm:spPr/>
    </dgm:pt>
    <dgm:pt modelId="{794112DD-594A-2247-8671-341E36F05C84}" type="pres">
      <dgm:prSet presAssocID="{0BC1F491-9CEA-CD46-AA4E-7A918D4DB87B}" presName="node" presStyleLbl="node1" presStyleIdx="1" presStyleCnt="3">
        <dgm:presLayoutVars>
          <dgm:bulletEnabled val="1"/>
        </dgm:presLayoutVars>
      </dgm:prSet>
      <dgm:spPr/>
    </dgm:pt>
    <dgm:pt modelId="{80370D5A-2351-8542-9AF7-6A39B9769969}" type="pres">
      <dgm:prSet presAssocID="{0BC1F491-9CEA-CD46-AA4E-7A918D4DB87B}" presName="invisiNode" presStyleLbl="node1" presStyleIdx="1" presStyleCnt="3"/>
      <dgm:spPr/>
    </dgm:pt>
    <dgm:pt modelId="{1EFF92C9-A60D-5E4C-8CD5-191A6687E29C}" type="pres">
      <dgm:prSet presAssocID="{0BC1F491-9CEA-CD46-AA4E-7A918D4DB87B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2F10886-101B-A648-9103-8032C8708AA1}" type="pres">
      <dgm:prSet presAssocID="{33D02A37-FF7B-6744-B9DE-81B4E6753A2F}" presName="sibTrans" presStyleLbl="sibTrans2D1" presStyleIdx="0" presStyleCnt="0"/>
      <dgm:spPr/>
    </dgm:pt>
    <dgm:pt modelId="{0540CCBA-1012-D640-85EA-993732C0A6F6}" type="pres">
      <dgm:prSet presAssocID="{906829D6-5E14-A04E-9D37-C093BC3B158C}" presName="compNode" presStyleCnt="0"/>
      <dgm:spPr/>
    </dgm:pt>
    <dgm:pt modelId="{C7AB80D7-99ED-9E42-9639-55C0ABB97BEC}" type="pres">
      <dgm:prSet presAssocID="{906829D6-5E14-A04E-9D37-C093BC3B158C}" presName="node" presStyleLbl="node1" presStyleIdx="2" presStyleCnt="3">
        <dgm:presLayoutVars>
          <dgm:bulletEnabled val="1"/>
        </dgm:presLayoutVars>
      </dgm:prSet>
      <dgm:spPr/>
    </dgm:pt>
    <dgm:pt modelId="{6D445D89-0650-484D-8DCE-7ADCBEE30CA4}" type="pres">
      <dgm:prSet presAssocID="{906829D6-5E14-A04E-9D37-C093BC3B158C}" presName="invisiNode" presStyleLbl="node1" presStyleIdx="2" presStyleCnt="3"/>
      <dgm:spPr/>
    </dgm:pt>
    <dgm:pt modelId="{1E7BC94C-529C-5148-88CA-435623D8EE2F}" type="pres">
      <dgm:prSet presAssocID="{906829D6-5E14-A04E-9D37-C093BC3B158C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84E9D980-3649-7849-A181-0A0D9FDF6B57}" type="presOf" srcId="{D23E46EB-7F32-FA4D-AB48-E49AA5E96011}" destId="{5E410B2D-206F-6D4D-828F-B1D3B2488E8D}" srcOrd="0" destOrd="0" presId="urn:microsoft.com/office/officeart/2005/8/layout/pList2#2"/>
    <dgm:cxn modelId="{1FD6CF16-A1A5-894E-8508-1643F5FE03DC}" srcId="{1DFB4254-1F6C-054F-81DD-183766C65C2D}" destId="{0BC1F491-9CEA-CD46-AA4E-7A918D4DB87B}" srcOrd="1" destOrd="0" parTransId="{63914BAB-ECF8-EF49-AC7C-25667E4B551E}" sibTransId="{33D02A37-FF7B-6744-B9DE-81B4E6753A2F}"/>
    <dgm:cxn modelId="{6D15A287-7141-964D-B074-1DA5269721A9}" srcId="{1DFB4254-1F6C-054F-81DD-183766C65C2D}" destId="{A09AE0D5-7D0A-1541-8C0F-FE293ED6069A}" srcOrd="0" destOrd="0" parTransId="{490A7E41-46EE-814F-B7D3-40F414EAB454}" sibTransId="{D23E46EB-7F32-FA4D-AB48-E49AA5E96011}"/>
    <dgm:cxn modelId="{98592A37-68A8-6F42-B95E-1BA155277A50}" type="presOf" srcId="{0BC1F491-9CEA-CD46-AA4E-7A918D4DB87B}" destId="{794112DD-594A-2247-8671-341E36F05C84}" srcOrd="0" destOrd="0" presId="urn:microsoft.com/office/officeart/2005/8/layout/pList2#2"/>
    <dgm:cxn modelId="{F41224CD-AC4D-5B4B-A350-1C3C6796CA9D}" type="presOf" srcId="{906829D6-5E14-A04E-9D37-C093BC3B158C}" destId="{C7AB80D7-99ED-9E42-9639-55C0ABB97BEC}" srcOrd="0" destOrd="0" presId="urn:microsoft.com/office/officeart/2005/8/layout/pList2#2"/>
    <dgm:cxn modelId="{1383CC0C-C710-F743-B03E-52731500EFCA}" type="presOf" srcId="{33D02A37-FF7B-6744-B9DE-81B4E6753A2F}" destId="{92F10886-101B-A648-9103-8032C8708AA1}" srcOrd="0" destOrd="0" presId="urn:microsoft.com/office/officeart/2005/8/layout/pList2#2"/>
    <dgm:cxn modelId="{EEDB1F53-BBC6-D849-8AC6-F51C2BFE51F1}" type="presOf" srcId="{A09AE0D5-7D0A-1541-8C0F-FE293ED6069A}" destId="{E96A0CEE-19B9-6D40-8F8C-377F7D0E98CB}" srcOrd="0" destOrd="0" presId="urn:microsoft.com/office/officeart/2005/8/layout/pList2#2"/>
    <dgm:cxn modelId="{B4A97EBC-062B-A245-84B3-592AC04D9009}" srcId="{1DFB4254-1F6C-054F-81DD-183766C65C2D}" destId="{906829D6-5E14-A04E-9D37-C093BC3B158C}" srcOrd="2" destOrd="0" parTransId="{3AE892B4-305A-FD4A-A9EA-B5982428EE53}" sibTransId="{F8A420FD-DA1F-474D-BB12-1B82D5FFFAE1}"/>
    <dgm:cxn modelId="{8815EA05-11BD-8940-BB34-89E436904CD6}" type="presOf" srcId="{1DFB4254-1F6C-054F-81DD-183766C65C2D}" destId="{8B488AF6-58B6-C445-80DE-5F9DEC69BC63}" srcOrd="0" destOrd="0" presId="urn:microsoft.com/office/officeart/2005/8/layout/pList2#2"/>
    <dgm:cxn modelId="{B2A00A5E-A12A-114C-8A8D-614CB1B945FF}" type="presParOf" srcId="{8B488AF6-58B6-C445-80DE-5F9DEC69BC63}" destId="{CEC20D5F-E6E7-1B40-B592-47F1296475C8}" srcOrd="0" destOrd="0" presId="urn:microsoft.com/office/officeart/2005/8/layout/pList2#2"/>
    <dgm:cxn modelId="{1FCC4CA3-78A1-4644-8AF4-B206A8FFCFE6}" type="presParOf" srcId="{8B488AF6-58B6-C445-80DE-5F9DEC69BC63}" destId="{841A2DCC-3FE0-A347-85B1-664A342D4A15}" srcOrd="1" destOrd="0" presId="urn:microsoft.com/office/officeart/2005/8/layout/pList2#2"/>
    <dgm:cxn modelId="{080CDFC9-5D7B-584C-8D89-5BDFCFFE81B2}" type="presParOf" srcId="{841A2DCC-3FE0-A347-85B1-664A342D4A15}" destId="{1B249934-EDEB-DE45-914E-4421EC57B805}" srcOrd="0" destOrd="0" presId="urn:microsoft.com/office/officeart/2005/8/layout/pList2#2"/>
    <dgm:cxn modelId="{2DAC8188-6BA8-7B4B-B71D-0D905868520D}" type="presParOf" srcId="{1B249934-EDEB-DE45-914E-4421EC57B805}" destId="{E96A0CEE-19B9-6D40-8F8C-377F7D0E98CB}" srcOrd="0" destOrd="0" presId="urn:microsoft.com/office/officeart/2005/8/layout/pList2#2"/>
    <dgm:cxn modelId="{71A20F05-1E90-CA41-9EF9-6BB207C9A901}" type="presParOf" srcId="{1B249934-EDEB-DE45-914E-4421EC57B805}" destId="{339BB1BA-7BFF-574E-A86C-BA2862BE4F7D}" srcOrd="1" destOrd="0" presId="urn:microsoft.com/office/officeart/2005/8/layout/pList2#2"/>
    <dgm:cxn modelId="{5FE09BCD-052D-9548-81F1-97F0630CE4D4}" type="presParOf" srcId="{1B249934-EDEB-DE45-914E-4421EC57B805}" destId="{7124A74C-A555-FC4C-A1AF-4C664DAA437E}" srcOrd="2" destOrd="0" presId="urn:microsoft.com/office/officeart/2005/8/layout/pList2#2"/>
    <dgm:cxn modelId="{D4884D5A-47CE-DD4C-9E56-9F4A4F337C60}" type="presParOf" srcId="{841A2DCC-3FE0-A347-85B1-664A342D4A15}" destId="{5E410B2D-206F-6D4D-828F-B1D3B2488E8D}" srcOrd="1" destOrd="0" presId="urn:microsoft.com/office/officeart/2005/8/layout/pList2#2"/>
    <dgm:cxn modelId="{8F5AD7DD-7C8D-5F42-A785-90B4FA444E25}" type="presParOf" srcId="{841A2DCC-3FE0-A347-85B1-664A342D4A15}" destId="{E2A0DC58-8BE5-5245-BAC8-882EC8762C9F}" srcOrd="2" destOrd="0" presId="urn:microsoft.com/office/officeart/2005/8/layout/pList2#2"/>
    <dgm:cxn modelId="{084071CF-E6B1-6443-9019-F0B2309CC458}" type="presParOf" srcId="{E2A0DC58-8BE5-5245-BAC8-882EC8762C9F}" destId="{794112DD-594A-2247-8671-341E36F05C84}" srcOrd="0" destOrd="0" presId="urn:microsoft.com/office/officeart/2005/8/layout/pList2#2"/>
    <dgm:cxn modelId="{4D80DE99-9021-0A49-A5E1-95C7FBF99756}" type="presParOf" srcId="{E2A0DC58-8BE5-5245-BAC8-882EC8762C9F}" destId="{80370D5A-2351-8542-9AF7-6A39B9769969}" srcOrd="1" destOrd="0" presId="urn:microsoft.com/office/officeart/2005/8/layout/pList2#2"/>
    <dgm:cxn modelId="{8164F6FC-13DE-7943-B9AF-91F1952EDE1E}" type="presParOf" srcId="{E2A0DC58-8BE5-5245-BAC8-882EC8762C9F}" destId="{1EFF92C9-A60D-5E4C-8CD5-191A6687E29C}" srcOrd="2" destOrd="0" presId="urn:microsoft.com/office/officeart/2005/8/layout/pList2#2"/>
    <dgm:cxn modelId="{F28F3C36-6374-7242-83FD-B11916C5D5A7}" type="presParOf" srcId="{841A2DCC-3FE0-A347-85B1-664A342D4A15}" destId="{92F10886-101B-A648-9103-8032C8708AA1}" srcOrd="3" destOrd="0" presId="urn:microsoft.com/office/officeart/2005/8/layout/pList2#2"/>
    <dgm:cxn modelId="{8FB5ED8B-205B-514C-85ED-CF6A9C28613C}" type="presParOf" srcId="{841A2DCC-3FE0-A347-85B1-664A342D4A15}" destId="{0540CCBA-1012-D640-85EA-993732C0A6F6}" srcOrd="4" destOrd="0" presId="urn:microsoft.com/office/officeart/2005/8/layout/pList2#2"/>
    <dgm:cxn modelId="{13572B51-12C6-3741-BA07-40F983597B9D}" type="presParOf" srcId="{0540CCBA-1012-D640-85EA-993732C0A6F6}" destId="{C7AB80D7-99ED-9E42-9639-55C0ABB97BEC}" srcOrd="0" destOrd="0" presId="urn:microsoft.com/office/officeart/2005/8/layout/pList2#2"/>
    <dgm:cxn modelId="{601DDA0B-2D53-F241-A10E-4129E0007AE2}" type="presParOf" srcId="{0540CCBA-1012-D640-85EA-993732C0A6F6}" destId="{6D445D89-0650-484D-8DCE-7ADCBEE30CA4}" srcOrd="1" destOrd="0" presId="urn:microsoft.com/office/officeart/2005/8/layout/pList2#2"/>
    <dgm:cxn modelId="{ADA85FE8-6EA2-FE4E-B52D-6BB89B10ABBF}" type="presParOf" srcId="{0540CCBA-1012-D640-85EA-993732C0A6F6}" destId="{1E7BC94C-529C-5148-88CA-435623D8EE2F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2BEA17-8EB1-C44C-8772-52587DAAB82C}">
      <dsp:nvSpPr>
        <dsp:cNvPr id="0" name=""/>
        <dsp:cNvSpPr/>
      </dsp:nvSpPr>
      <dsp:spPr>
        <a:xfrm>
          <a:off x="0" y="0"/>
          <a:ext cx="8425270" cy="215735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976CC-A6F0-A14F-8A85-F09148E681DA}">
      <dsp:nvSpPr>
        <dsp:cNvPr id="0" name=""/>
        <dsp:cNvSpPr/>
      </dsp:nvSpPr>
      <dsp:spPr>
        <a:xfrm>
          <a:off x="255078" y="287646"/>
          <a:ext cx="1840724" cy="1582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029674-C969-CF48-B919-6685967748FB}">
      <dsp:nvSpPr>
        <dsp:cNvPr id="0" name=""/>
        <dsp:cNvSpPr/>
      </dsp:nvSpPr>
      <dsp:spPr>
        <a:xfrm rot="10800000">
          <a:off x="255078" y="2157351"/>
          <a:ext cx="1840724" cy="2636763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Breccia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Angular Clasts – very little weathering with minimal transport</a:t>
          </a:r>
        </a:p>
      </dsp:txBody>
      <dsp:txXfrm rot="10800000">
        <a:off x="311687" y="2157351"/>
        <a:ext cx="1727506" cy="2580154"/>
      </dsp:txXfrm>
    </dsp:sp>
    <dsp:sp modelId="{1970746C-3BCC-164D-90D5-72E505D1FD43}">
      <dsp:nvSpPr>
        <dsp:cNvPr id="0" name=""/>
        <dsp:cNvSpPr/>
      </dsp:nvSpPr>
      <dsp:spPr>
        <a:xfrm>
          <a:off x="2279874" y="287646"/>
          <a:ext cx="1840724" cy="1582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14EE61-58AE-2646-A5A5-E92B516C6B59}">
      <dsp:nvSpPr>
        <dsp:cNvPr id="0" name=""/>
        <dsp:cNvSpPr/>
      </dsp:nvSpPr>
      <dsp:spPr>
        <a:xfrm rot="10800000">
          <a:off x="2279874" y="2157351"/>
          <a:ext cx="1840724" cy="2636763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Conglomerate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Rounded </a:t>
          </a:r>
          <a:r>
            <a:rPr lang="en-US" sz="1800" kern="1200" dirty="0" err="1"/>
            <a:t>Clasts</a:t>
          </a:r>
          <a:r>
            <a:rPr lang="en-US" sz="1800" kern="1200" dirty="0"/>
            <a:t> transported farther with more weathering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10800000">
        <a:off x="2336483" y="2157351"/>
        <a:ext cx="1727506" cy="2580154"/>
      </dsp:txXfrm>
    </dsp:sp>
    <dsp:sp modelId="{03EC0E53-7BFD-7147-9518-C6AD2341AD33}">
      <dsp:nvSpPr>
        <dsp:cNvPr id="0" name=""/>
        <dsp:cNvSpPr/>
      </dsp:nvSpPr>
      <dsp:spPr>
        <a:xfrm>
          <a:off x="4304671" y="287646"/>
          <a:ext cx="1840724" cy="1582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84C079-4281-7A48-9D5E-42F5235E80B2}">
      <dsp:nvSpPr>
        <dsp:cNvPr id="0" name=""/>
        <dsp:cNvSpPr/>
      </dsp:nvSpPr>
      <dsp:spPr>
        <a:xfrm rot="10800000">
          <a:off x="4304671" y="2157351"/>
          <a:ext cx="1840724" cy="2636763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Sandstone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Rough, gritty feel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Deposited from current transport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Tend to be porous</a:t>
          </a:r>
        </a:p>
      </dsp:txBody>
      <dsp:txXfrm rot="10800000">
        <a:off x="4361280" y="2157351"/>
        <a:ext cx="1727506" cy="2580154"/>
      </dsp:txXfrm>
    </dsp:sp>
    <dsp:sp modelId="{EC478180-1BF2-9F41-8771-843DA465758C}">
      <dsp:nvSpPr>
        <dsp:cNvPr id="0" name=""/>
        <dsp:cNvSpPr/>
      </dsp:nvSpPr>
      <dsp:spPr>
        <a:xfrm>
          <a:off x="6329467" y="287646"/>
          <a:ext cx="1840724" cy="1582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01F1A8-3164-C548-8EFA-AAEB506E71E3}">
      <dsp:nvSpPr>
        <dsp:cNvPr id="0" name=""/>
        <dsp:cNvSpPr/>
      </dsp:nvSpPr>
      <dsp:spPr>
        <a:xfrm rot="10800000">
          <a:off x="6329467" y="2157351"/>
          <a:ext cx="1840724" cy="2636763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Shale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Smallest particles – formed in water calm enough for clay particles to settle</a:t>
          </a:r>
        </a:p>
      </dsp:txBody>
      <dsp:txXfrm rot="10800000">
        <a:off x="6386076" y="2157351"/>
        <a:ext cx="1727506" cy="2580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533550-4EF4-0445-ADA0-A0F6D129B80E}">
      <dsp:nvSpPr>
        <dsp:cNvPr id="0" name=""/>
        <dsp:cNvSpPr/>
      </dsp:nvSpPr>
      <dsp:spPr>
        <a:xfrm>
          <a:off x="0" y="0"/>
          <a:ext cx="8393225" cy="210491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A8CDF-0724-2749-8DCF-AC89537D2CD8}">
      <dsp:nvSpPr>
        <dsp:cNvPr id="0" name=""/>
        <dsp:cNvSpPr/>
      </dsp:nvSpPr>
      <dsp:spPr>
        <a:xfrm>
          <a:off x="251796" y="280654"/>
          <a:ext cx="2465509" cy="1543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5DDBBD-84B0-D84D-A81F-0B03ACB33DB9}">
      <dsp:nvSpPr>
        <dsp:cNvPr id="0" name=""/>
        <dsp:cNvSpPr/>
      </dsp:nvSpPr>
      <dsp:spPr>
        <a:xfrm rot="10800000">
          <a:off x="251796" y="2104910"/>
          <a:ext cx="2465509" cy="2572667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Halite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Forms when oceans and seas dry up;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Natural Rock salt and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Calcium Chloride (</a:t>
          </a:r>
          <a:r>
            <a:rPr lang="en-US" sz="1800" kern="1200" dirty="0" err="1"/>
            <a:t>NaCl</a:t>
          </a:r>
          <a:r>
            <a:rPr lang="en-US" sz="1800" kern="1200" dirty="0"/>
            <a:t>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10800000">
        <a:off x="327619" y="2104910"/>
        <a:ext cx="2313863" cy="2496844"/>
      </dsp:txXfrm>
    </dsp:sp>
    <dsp:sp modelId="{3252B009-435E-5E4F-999A-0D8C39BA2CB6}">
      <dsp:nvSpPr>
        <dsp:cNvPr id="0" name=""/>
        <dsp:cNvSpPr/>
      </dsp:nvSpPr>
      <dsp:spPr>
        <a:xfrm>
          <a:off x="2963857" y="280654"/>
          <a:ext cx="2465509" cy="1543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816A92-8139-2547-AD88-45E5608E50C5}">
      <dsp:nvSpPr>
        <dsp:cNvPr id="0" name=""/>
        <dsp:cNvSpPr/>
      </dsp:nvSpPr>
      <dsp:spPr>
        <a:xfrm rot="10800000">
          <a:off x="2963857" y="2104910"/>
          <a:ext cx="2465509" cy="2572667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-175553"/>
                <a:satOff val="-10161"/>
                <a:lumOff val="32224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-175553"/>
                <a:satOff val="-10161"/>
                <a:lumOff val="32224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Gypsum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Deposited rom lake and sea water;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Contains calcium, sulfate, and water;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Crystal formations called “Desert Rose”</a:t>
          </a:r>
        </a:p>
      </dsp:txBody>
      <dsp:txXfrm rot="10800000">
        <a:off x="3039680" y="2104910"/>
        <a:ext cx="2313863" cy="2496844"/>
      </dsp:txXfrm>
    </dsp:sp>
    <dsp:sp modelId="{EE692B4C-43B4-7B42-9193-9E30C5DFF2E7}">
      <dsp:nvSpPr>
        <dsp:cNvPr id="0" name=""/>
        <dsp:cNvSpPr/>
      </dsp:nvSpPr>
      <dsp:spPr>
        <a:xfrm>
          <a:off x="5675918" y="280654"/>
          <a:ext cx="2465509" cy="15436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01C73B-8B66-C943-BBD4-73A3B7F43EAA}">
      <dsp:nvSpPr>
        <dsp:cNvPr id="0" name=""/>
        <dsp:cNvSpPr/>
      </dsp:nvSpPr>
      <dsp:spPr>
        <a:xfrm rot="10800000">
          <a:off x="5675918" y="2104910"/>
          <a:ext cx="2465509" cy="2572667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-175553"/>
                <a:satOff val="-10161"/>
                <a:lumOff val="32224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-175553"/>
                <a:satOff val="-10161"/>
                <a:lumOff val="32224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Chert</a:t>
          </a:r>
          <a:endParaRPr lang="en-US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Microcrystals of silicon dioxide grow within soft sediments that will eventually become limestone</a:t>
          </a:r>
        </a:p>
      </dsp:txBody>
      <dsp:txXfrm rot="10800000">
        <a:off x="5751741" y="2104910"/>
        <a:ext cx="2313863" cy="2496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20D5F-E6E7-1B40-B592-47F1296475C8}">
      <dsp:nvSpPr>
        <dsp:cNvPr id="0" name=""/>
        <dsp:cNvSpPr/>
      </dsp:nvSpPr>
      <dsp:spPr>
        <a:xfrm>
          <a:off x="0" y="0"/>
          <a:ext cx="8411111" cy="214930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4A74C-A555-FC4C-A1AF-4C664DAA437E}">
      <dsp:nvSpPr>
        <dsp:cNvPr id="0" name=""/>
        <dsp:cNvSpPr/>
      </dsp:nvSpPr>
      <dsp:spPr>
        <a:xfrm>
          <a:off x="252333" y="286573"/>
          <a:ext cx="2470763" cy="15761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6A0CEE-19B9-6D40-8F8C-377F7D0E98CB}">
      <dsp:nvSpPr>
        <dsp:cNvPr id="0" name=""/>
        <dsp:cNvSpPr/>
      </dsp:nvSpPr>
      <dsp:spPr>
        <a:xfrm rot="10800000">
          <a:off x="252333" y="2149302"/>
          <a:ext cx="2470763" cy="262692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Swamp and Marsh Environments</a:t>
          </a:r>
        </a:p>
      </dsp:txBody>
      <dsp:txXfrm rot="10800000">
        <a:off x="328317" y="2149302"/>
        <a:ext cx="2318795" cy="2550940"/>
      </dsp:txXfrm>
    </dsp:sp>
    <dsp:sp modelId="{1EFF92C9-A60D-5E4C-8CD5-191A6687E29C}">
      <dsp:nvSpPr>
        <dsp:cNvPr id="0" name=""/>
        <dsp:cNvSpPr/>
      </dsp:nvSpPr>
      <dsp:spPr>
        <a:xfrm>
          <a:off x="2970173" y="286573"/>
          <a:ext cx="2470763" cy="15761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4112DD-594A-2247-8671-341E36F05C84}">
      <dsp:nvSpPr>
        <dsp:cNvPr id="0" name=""/>
        <dsp:cNvSpPr/>
      </dsp:nvSpPr>
      <dsp:spPr>
        <a:xfrm rot="10800000">
          <a:off x="2970173" y="2149302"/>
          <a:ext cx="2470763" cy="262692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-175553"/>
                <a:satOff val="-10161"/>
                <a:lumOff val="32224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-175553"/>
                <a:satOff val="-10161"/>
                <a:lumOff val="32224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Limestone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Remains of marine animals, coral, and shells</a:t>
          </a:r>
        </a:p>
      </dsp:txBody>
      <dsp:txXfrm rot="10800000">
        <a:off x="3046157" y="2149302"/>
        <a:ext cx="2318795" cy="2550940"/>
      </dsp:txXfrm>
    </dsp:sp>
    <dsp:sp modelId="{1E7BC94C-529C-5148-88CA-435623D8EE2F}">
      <dsp:nvSpPr>
        <dsp:cNvPr id="0" name=""/>
        <dsp:cNvSpPr/>
      </dsp:nvSpPr>
      <dsp:spPr>
        <a:xfrm>
          <a:off x="5688013" y="286573"/>
          <a:ext cx="2470763" cy="15761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AB80D7-99ED-9E42-9639-55C0ABB97BEC}">
      <dsp:nvSpPr>
        <dsp:cNvPr id="0" name=""/>
        <dsp:cNvSpPr/>
      </dsp:nvSpPr>
      <dsp:spPr>
        <a:xfrm rot="10800000">
          <a:off x="5688013" y="2149302"/>
          <a:ext cx="2470763" cy="262692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shade val="50000"/>
                <a:hueOff val="-175553"/>
                <a:satOff val="-10161"/>
                <a:lumOff val="32224"/>
                <a:alphaOff val="0"/>
                <a:tint val="95000"/>
                <a:shade val="70000"/>
                <a:satMod val="150000"/>
              </a:schemeClr>
            </a:gs>
            <a:gs pos="100000">
              <a:schemeClr val="accent2">
                <a:shade val="50000"/>
                <a:hueOff val="-175553"/>
                <a:satOff val="-10161"/>
                <a:lumOff val="32224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Coquina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Remains of shells – forms near shore – well sorted by waves  </a:t>
          </a:r>
        </a:p>
      </dsp:txBody>
      <dsp:txXfrm rot="10800000">
        <a:off x="5763997" y="2149302"/>
        <a:ext cx="2318795" cy="2550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3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3147C-F106-B146-B94B-04AFBF63D10D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AFB43-C4E1-FA4C-8C6C-2591680E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4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AFB43-C4E1-FA4C-8C6C-2591680ECF7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0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E910F88-B853-1441-AB69-2464D2903866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6C4A842-6310-174B-AAD6-64DA397A76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23875" y="2133600"/>
            <a:ext cx="8334375" cy="3992563"/>
          </a:xfrm>
        </p:spPr>
        <p:txBody>
          <a:bodyPr>
            <a:normAutofit/>
          </a:bodyPr>
          <a:lstStyle/>
          <a:p>
            <a:r>
              <a:rPr lang="en-US" sz="2800" dirty="0"/>
              <a:t>Pick up notes and Review #33.</a:t>
            </a:r>
          </a:p>
        </p:txBody>
      </p:sp>
    </p:spTree>
    <p:extLst>
      <p:ext uri="{BB962C8B-B14F-4D97-AF65-F5344CB8AC3E}">
        <p14:creationId xmlns:p14="http://schemas.microsoft.com/office/powerpoint/2010/main" val="399080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REVIEW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03412" y="1952625"/>
            <a:ext cx="3413642" cy="41735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did you learn from your lab about the angle of repose and the size of sediment?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the angle of repose smaller for fine sand than it is for coarse sand or angular pebbles?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054" y="2518370"/>
            <a:ext cx="5041196" cy="3540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0954" y="3412113"/>
            <a:ext cx="308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The bigger the grain, the larger the angle.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754" y="5579487"/>
            <a:ext cx="308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The bigger the grain, the more friction helps.</a:t>
            </a:r>
          </a:p>
        </p:txBody>
      </p:sp>
    </p:spTree>
    <p:extLst>
      <p:ext uri="{BB962C8B-B14F-4D97-AF65-F5344CB8AC3E}">
        <p14:creationId xmlns:p14="http://schemas.microsoft.com/office/powerpoint/2010/main" val="427348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400" b="1" dirty="0"/>
              <a:t>SEDIMENTATION AND SEDIMENTARY ROCKS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4163" y="4776227"/>
            <a:ext cx="8574087" cy="181503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SES1e:</a:t>
            </a:r>
            <a:r>
              <a:rPr lang="en-US" dirty="0"/>
              <a:t> Identify the transformations and major reservoirs that make up the rock cycle (and other geochemical cycles).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SES3e:</a:t>
            </a:r>
            <a:r>
              <a:rPr lang="en-US" dirty="0"/>
              <a:t>. Explain the processes that transport and deposit material in terrestrial and marine sedimentary basins, which result, over time, in sedimentary rock.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326" y="2015132"/>
            <a:ext cx="4724307" cy="276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5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THE ROCK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0648" y="2133600"/>
            <a:ext cx="4407602" cy="3992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Igneous</a:t>
            </a:r>
            <a:r>
              <a:rPr lang="en-US" dirty="0"/>
              <a:t>:  Formed by fire – from magma or lava.</a:t>
            </a:r>
          </a:p>
          <a:p>
            <a:r>
              <a:rPr lang="en-US" b="1" dirty="0">
                <a:solidFill>
                  <a:srgbClr val="FF0000"/>
                </a:solidFill>
              </a:rPr>
              <a:t>Metamorphic</a:t>
            </a:r>
            <a:r>
              <a:rPr lang="en-US" dirty="0"/>
              <a:t>: Formed from heat and pressure deep within Earth’s crust.</a:t>
            </a:r>
          </a:p>
          <a:p>
            <a:r>
              <a:rPr lang="en-US" b="1" dirty="0">
                <a:solidFill>
                  <a:srgbClr val="FF0000"/>
                </a:solidFill>
              </a:rPr>
              <a:t>Sedimentary</a:t>
            </a:r>
            <a:r>
              <a:rPr lang="en-US" dirty="0"/>
              <a:t>:  Formed at or near surface from products of weathering and erosion.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1803295"/>
            <a:ext cx="4166485" cy="432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4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378" y="1930295"/>
            <a:ext cx="5580646" cy="4455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FORMATION PROCESS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11367" y="2130641"/>
            <a:ext cx="3655808" cy="443443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Weathering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Erosion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Deposition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Lithification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  <a:sym typeface="Zapf Dingbats"/>
            </a:endParaRPr>
          </a:p>
          <a:p>
            <a:pPr marL="800100" indent="-342900">
              <a:buNone/>
            </a:pPr>
            <a:r>
              <a:rPr lang="en-US" sz="2800" dirty="0">
                <a:latin typeface="Arial"/>
                <a:cs typeface="Arial"/>
                <a:sym typeface="Zapf Dingbats"/>
              </a:rPr>
              <a:t>- 	Comes from </a:t>
            </a:r>
            <a:r>
              <a:rPr lang="en-US" sz="2800" dirty="0">
                <a:latin typeface="Arial"/>
                <a:cs typeface="Arial"/>
              </a:rPr>
              <a:t>Compaction and Cementation </a:t>
            </a:r>
          </a:p>
        </p:txBody>
      </p:sp>
    </p:spTree>
    <p:extLst>
      <p:ext uri="{BB962C8B-B14F-4D97-AF65-F5344CB8AC3E}">
        <p14:creationId xmlns:p14="http://schemas.microsoft.com/office/powerpoint/2010/main" val="417101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4956" y="516082"/>
            <a:ext cx="8574087" cy="967840"/>
          </a:xfrm>
        </p:spPr>
        <p:txBody>
          <a:bodyPr>
            <a:normAutofit/>
          </a:bodyPr>
          <a:lstStyle/>
          <a:p>
            <a:r>
              <a:rPr lang="en-US" sz="4800" b="1" dirty="0"/>
              <a:t>WEATHERING AND EROSION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216"/>
            <a:ext cx="9144000" cy="466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29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EROSION AND SEDIMENTATION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6087676"/>
            <a:ext cx="8574087" cy="468493"/>
          </a:xfrm>
        </p:spPr>
        <p:txBody>
          <a:bodyPr/>
          <a:lstStyle/>
          <a:p>
            <a:r>
              <a:rPr lang="en-US" dirty="0"/>
              <a:t>Sorting and size of particles provide clues to agent of transport.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71" y="2283842"/>
            <a:ext cx="7971146" cy="3791155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273585" y="1871835"/>
            <a:ext cx="1205425" cy="1187181"/>
          </a:xfrm>
          <a:prstGeom prst="star5">
            <a:avLst/>
          </a:prstGeom>
          <a:solidFill>
            <a:srgbClr val="E8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5536" y="3500901"/>
            <a:ext cx="7515225" cy="6953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8966" y="4196226"/>
            <a:ext cx="7515225" cy="10234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8966" y="5232381"/>
            <a:ext cx="7515225" cy="6953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DEPOSITION AND 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6280" y="2133600"/>
            <a:ext cx="2951970" cy="3992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Clast</a:t>
            </a:r>
            <a:r>
              <a:rPr lang="en-US" dirty="0"/>
              <a:t>: Rock fragment</a:t>
            </a:r>
          </a:p>
          <a:p>
            <a:r>
              <a:rPr lang="en-US" dirty="0"/>
              <a:t>Sediment is deposited based on how </a:t>
            </a:r>
            <a:r>
              <a:rPr lang="en-US" b="1" dirty="0">
                <a:solidFill>
                  <a:srgbClr val="FF0000"/>
                </a:solidFill>
              </a:rPr>
              <a:t>far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fast</a:t>
            </a:r>
            <a:r>
              <a:rPr lang="en-US" dirty="0"/>
              <a:t> it is </a:t>
            </a:r>
            <a:r>
              <a:rPr lang="en-US" b="1" dirty="0">
                <a:solidFill>
                  <a:srgbClr val="FF0000"/>
                </a:solidFill>
              </a:rPr>
              <a:t>transported.</a:t>
            </a:r>
          </a:p>
          <a:p>
            <a:r>
              <a:rPr lang="en-US" b="1" dirty="0">
                <a:solidFill>
                  <a:srgbClr val="FF0000"/>
                </a:solidFill>
              </a:rPr>
              <a:t>Degree of sorting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size</a:t>
            </a:r>
            <a:r>
              <a:rPr lang="en-US" dirty="0"/>
              <a:t> of sediment tells about the </a:t>
            </a:r>
            <a:r>
              <a:rPr lang="en-US" b="1" dirty="0">
                <a:solidFill>
                  <a:srgbClr val="FF0000"/>
                </a:solidFill>
              </a:rPr>
              <a:t>environment</a:t>
            </a:r>
            <a:r>
              <a:rPr lang="en-US" dirty="0"/>
              <a:t> rocks formed in.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79" y="2133600"/>
            <a:ext cx="5475101" cy="419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6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Lithification:  Compaction and Cementation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25" y="2003510"/>
            <a:ext cx="2781864" cy="43715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34030" y="5241328"/>
            <a:ext cx="5424220" cy="113368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Compaction</a:t>
            </a:r>
            <a:r>
              <a:rPr lang="en-US" b="1" dirty="0"/>
              <a:t> </a:t>
            </a:r>
            <a:r>
              <a:rPr lang="en-US" dirty="0"/>
              <a:t>from increasing pressure.</a:t>
            </a:r>
          </a:p>
          <a:p>
            <a:r>
              <a:rPr lang="en-US" b="1" dirty="0">
                <a:solidFill>
                  <a:srgbClr val="FF0000"/>
                </a:solidFill>
              </a:rPr>
              <a:t>Cementation</a:t>
            </a:r>
            <a:r>
              <a:rPr lang="en-US" b="1" dirty="0"/>
              <a:t> </a:t>
            </a:r>
            <a:r>
              <a:rPr lang="en-US" dirty="0"/>
              <a:t>from dissolved minerals.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77" y="1812431"/>
            <a:ext cx="4257926" cy="321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1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TYPES OF SEDIMENTARY ROCK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1" y="2151062"/>
            <a:ext cx="5148709" cy="4253017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A.  Clastic</a:t>
            </a:r>
            <a:r>
              <a:rPr lang="en-US" dirty="0"/>
              <a:t>: </a:t>
            </a:r>
          </a:p>
          <a:p>
            <a:pPr>
              <a:spcBef>
                <a:spcPts val="200"/>
              </a:spcBef>
            </a:pPr>
            <a:r>
              <a:rPr lang="en-US" dirty="0"/>
              <a:t>Accumulations of </a:t>
            </a:r>
            <a:r>
              <a:rPr lang="en-US" b="1" dirty="0">
                <a:solidFill>
                  <a:srgbClr val="FF0000"/>
                </a:solidFill>
              </a:rPr>
              <a:t>clasts</a:t>
            </a:r>
            <a:r>
              <a:rPr lang="en-US" dirty="0"/>
              <a:t> (little pieces of broken up rock) which have piled up and been </a:t>
            </a:r>
            <a:r>
              <a:rPr lang="en-US" b="1" dirty="0">
                <a:solidFill>
                  <a:srgbClr val="FF0000"/>
                </a:solidFill>
              </a:rPr>
              <a:t>lithified</a:t>
            </a:r>
            <a:r>
              <a:rPr lang="en-US" dirty="0"/>
              <a:t> by compaction and cementation.</a:t>
            </a:r>
          </a:p>
          <a:p>
            <a:pPr lvl="1">
              <a:spcBef>
                <a:spcPts val="200"/>
              </a:spcBef>
            </a:pPr>
            <a:r>
              <a:rPr lang="en-US" b="1" dirty="0">
                <a:solidFill>
                  <a:srgbClr val="7030A0"/>
                </a:solidFill>
              </a:rPr>
              <a:t>Sandstone, conglomerate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B.  Chemical</a:t>
            </a:r>
            <a:r>
              <a:rPr lang="en-US" dirty="0"/>
              <a:t>: </a:t>
            </a:r>
          </a:p>
          <a:p>
            <a:pPr>
              <a:spcBef>
                <a:spcPts val="200"/>
              </a:spcBef>
            </a:pPr>
            <a:r>
              <a:rPr lang="en-US" dirty="0"/>
              <a:t>Forms when standing water </a:t>
            </a:r>
            <a:r>
              <a:rPr lang="en-US" b="1" dirty="0">
                <a:solidFill>
                  <a:srgbClr val="FF0000"/>
                </a:solidFill>
              </a:rPr>
              <a:t>evaporates</a:t>
            </a:r>
            <a:r>
              <a:rPr lang="en-US" dirty="0"/>
              <a:t>, leaving dissolved minerals behind.</a:t>
            </a:r>
          </a:p>
          <a:p>
            <a:pPr lvl="1">
              <a:spcBef>
                <a:spcPts val="200"/>
              </a:spcBef>
            </a:pPr>
            <a:r>
              <a:rPr lang="en-US" b="1" dirty="0">
                <a:solidFill>
                  <a:srgbClr val="7030A0"/>
                </a:solidFill>
              </a:rPr>
              <a:t>Gypsum, halite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C.  Organic</a:t>
            </a:r>
            <a:r>
              <a:rPr lang="en-US" dirty="0"/>
              <a:t>: </a:t>
            </a:r>
          </a:p>
          <a:p>
            <a:pPr>
              <a:spcBef>
                <a:spcPts val="200"/>
              </a:spcBef>
            </a:pPr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accumulation</a:t>
            </a:r>
            <a:r>
              <a:rPr lang="en-US" dirty="0"/>
              <a:t> of sedimentary </a:t>
            </a:r>
            <a:r>
              <a:rPr lang="en-US" b="1" dirty="0">
                <a:solidFill>
                  <a:srgbClr val="FF0000"/>
                </a:solidFill>
              </a:rPr>
              <a:t>debris</a:t>
            </a:r>
            <a:r>
              <a:rPr lang="en-US" dirty="0"/>
              <a:t> caused by organic processes; shells, bones, plant matter, etc.</a:t>
            </a:r>
          </a:p>
          <a:p>
            <a:pPr lvl="1">
              <a:spcBef>
                <a:spcPts val="200"/>
              </a:spcBef>
            </a:pPr>
            <a:r>
              <a:rPr lang="en-US" b="1" dirty="0">
                <a:solidFill>
                  <a:srgbClr val="7030A0"/>
                </a:solidFill>
              </a:rPr>
              <a:t>Coal, limestone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120" y="2151062"/>
            <a:ext cx="3180931" cy="351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ROCKS FROM CLASTS (CLASTIC)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89161184"/>
              </p:ext>
            </p:extLst>
          </p:nvPr>
        </p:nvGraphicFramePr>
        <p:xfrm>
          <a:off x="432980" y="1806738"/>
          <a:ext cx="8425270" cy="479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7362" y="5951086"/>
            <a:ext cx="3290945" cy="369332"/>
          </a:xfrm>
          <a:prstGeom prst="rect">
            <a:avLst/>
          </a:prstGeom>
          <a:solidFill>
            <a:srgbClr val="E8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HIGH ENERGY ENVIRONMENTS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5715" y="3972962"/>
            <a:ext cx="17417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1. BRECCIA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9900" y="3675146"/>
            <a:ext cx="199571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2. CONGLOMERATE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4811" y="3982922"/>
            <a:ext cx="1836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3. SANDSTONE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7952" y="3982922"/>
            <a:ext cx="14032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4. SHALE</a:t>
            </a:r>
          </a:p>
        </p:txBody>
      </p:sp>
    </p:spTree>
    <p:extLst>
      <p:ext uri="{BB962C8B-B14F-4D97-AF65-F5344CB8AC3E}">
        <p14:creationId xmlns:p14="http://schemas.microsoft.com/office/powerpoint/2010/main" val="336623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ROCKS FROM EVAPORATES (CHEMICAL)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0638"/>
              </p:ext>
            </p:extLst>
          </p:nvPr>
        </p:nvGraphicFramePr>
        <p:xfrm>
          <a:off x="284163" y="1972604"/>
          <a:ext cx="8393225" cy="467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4982" y="4111338"/>
            <a:ext cx="1836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1. HALITE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2746" y="4111338"/>
            <a:ext cx="1836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2. GYPSUM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0510" y="4111338"/>
            <a:ext cx="1836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3.  CHERT</a:t>
            </a:r>
          </a:p>
        </p:txBody>
      </p:sp>
    </p:spTree>
    <p:extLst>
      <p:ext uri="{BB962C8B-B14F-4D97-AF65-F5344CB8AC3E}">
        <p14:creationId xmlns:p14="http://schemas.microsoft.com/office/powerpoint/2010/main" val="280419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Rocks from Organics (Organic)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047313"/>
              </p:ext>
            </p:extLst>
          </p:nvPr>
        </p:nvGraphicFramePr>
        <p:xfrm>
          <a:off x="447139" y="1931957"/>
          <a:ext cx="8411111" cy="4776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9203" y="4120015"/>
            <a:ext cx="18360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1.  COAL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3889" y="4103751"/>
            <a:ext cx="23518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2. LIMESTONE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85097" y="4127944"/>
            <a:ext cx="23518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3. COQUINA</a:t>
            </a:r>
          </a:p>
        </p:txBody>
      </p:sp>
    </p:spTree>
    <p:extLst>
      <p:ext uri="{BB962C8B-B14F-4D97-AF65-F5344CB8AC3E}">
        <p14:creationId xmlns:p14="http://schemas.microsoft.com/office/powerpoint/2010/main" val="26184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DEPOSITION ENVIRONMENTS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4" y="1770960"/>
            <a:ext cx="8574086" cy="487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48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4163" y="566634"/>
            <a:ext cx="8574087" cy="967840"/>
          </a:xfrm>
        </p:spPr>
        <p:txBody>
          <a:bodyPr>
            <a:noAutofit/>
          </a:bodyPr>
          <a:lstStyle/>
          <a:p>
            <a:r>
              <a:rPr lang="en-US" sz="4800" b="1" dirty="0"/>
              <a:t>Environmental Clues from Sediment Size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26" y="1828159"/>
            <a:ext cx="6718396" cy="4798916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284163" y="2208628"/>
            <a:ext cx="1347689" cy="1209821"/>
          </a:xfrm>
          <a:prstGeom prst="star5">
            <a:avLst/>
          </a:prstGeom>
          <a:solidFill>
            <a:srgbClr val="E8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39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/>
              <a:t>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Where does each of the following occur?</a:t>
            </a:r>
          </a:p>
          <a:p>
            <a:r>
              <a:rPr lang="en-US" sz="2800" dirty="0"/>
              <a:t>Erosion?</a:t>
            </a:r>
          </a:p>
          <a:p>
            <a:r>
              <a:rPr lang="en-US" sz="2800" dirty="0"/>
              <a:t>Transportation?</a:t>
            </a:r>
          </a:p>
          <a:p>
            <a:r>
              <a:rPr lang="en-US" sz="2800" dirty="0"/>
              <a:t>Deposition?</a:t>
            </a:r>
          </a:p>
          <a:p>
            <a:r>
              <a:rPr lang="en-US" sz="2800" dirty="0"/>
              <a:t>Lithification?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5332" y="2151064"/>
            <a:ext cx="4648084" cy="39750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69372" y="3211513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5709" y="3910588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3722" y="4564350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6122" y="5263424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26622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2525" y="2133600"/>
            <a:ext cx="7705725" cy="3992563"/>
          </a:xfrm>
        </p:spPr>
        <p:txBody>
          <a:bodyPr>
            <a:normAutofit/>
          </a:bodyPr>
          <a:lstStyle/>
          <a:p>
            <a:r>
              <a:rPr lang="en-US" sz="3200" dirty="0"/>
              <a:t>Review #33 due tomorrow.</a:t>
            </a:r>
          </a:p>
          <a:p>
            <a:r>
              <a:rPr lang="en-US" sz="3200" dirty="0"/>
              <a:t>Work on Mass Wasting lab.</a:t>
            </a:r>
          </a:p>
        </p:txBody>
      </p:sp>
    </p:spTree>
    <p:extLst>
      <p:ext uri="{BB962C8B-B14F-4D97-AF65-F5344CB8AC3E}">
        <p14:creationId xmlns:p14="http://schemas.microsoft.com/office/powerpoint/2010/main" val="3964858263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Custom 9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654D12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372</TotalTime>
  <Words>539</Words>
  <Application>Microsoft Office PowerPoint</Application>
  <PresentationFormat>On-screen Show (4:3)</PresentationFormat>
  <Paragraphs>97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Corbel</vt:lpstr>
      <vt:lpstr>Wingdings</vt:lpstr>
      <vt:lpstr>Zapf Dingbats</vt:lpstr>
      <vt:lpstr>Spectrum</vt:lpstr>
      <vt:lpstr>DO NOW</vt:lpstr>
      <vt:lpstr>REVIEW</vt:lpstr>
      <vt:lpstr>SEDIMENTATION AND SEDIMENTARY ROCKS</vt:lpstr>
      <vt:lpstr>THE ROCK CYCLE</vt:lpstr>
      <vt:lpstr>FORMATION PROCESS</vt:lpstr>
      <vt:lpstr>WEATHERING AND EROSION</vt:lpstr>
      <vt:lpstr>EROSION AND SEDIMENTATION</vt:lpstr>
      <vt:lpstr>DEPOSITION AND SORTING</vt:lpstr>
      <vt:lpstr>Lithification:  Compaction and Cementation</vt:lpstr>
      <vt:lpstr>TYPES OF SEDIMENTARY ROCK</vt:lpstr>
      <vt:lpstr>ROCKS FROM CLASTS (CLASTIC)</vt:lpstr>
      <vt:lpstr>ROCKS FROM EVAPORATES (CHEMICAL)</vt:lpstr>
      <vt:lpstr>Rocks from Organics (Organic)</vt:lpstr>
      <vt:lpstr>DEPOSITION ENVIRONMENTS </vt:lpstr>
      <vt:lpstr>Environmental Clues from Sediment Size </vt:lpstr>
      <vt:lpstr>REVIEW</vt:lpstr>
      <vt:lpstr>TO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Donna Governor</dc:creator>
  <cp:lastModifiedBy>Nancy</cp:lastModifiedBy>
  <cp:revision>32</cp:revision>
  <dcterms:created xsi:type="dcterms:W3CDTF">2014-11-26T02:18:47Z</dcterms:created>
  <dcterms:modified xsi:type="dcterms:W3CDTF">2016-11-28T02:23:04Z</dcterms:modified>
</cp:coreProperties>
</file>