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907778A-3A9B-4B1E-885D-289FCABCFD0E}">
          <p14:sldIdLst>
            <p14:sldId id="256"/>
          </p14:sldIdLst>
        </p14:section>
        <p14:section name="Untitled Section" id="{625B3DE8-5FAF-4CBD-966A-B8199010FAB9}">
          <p14:sldIdLst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61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FINAL EXAM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Geologic History and Stratigraphy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6338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034" y="271992"/>
            <a:ext cx="11699681" cy="37146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41486" y="1053394"/>
            <a:ext cx="100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clues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61985" y="1434394"/>
            <a:ext cx="3179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tropical marine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47072" y="2066228"/>
            <a:ext cx="100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Fish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43491" y="2447227"/>
            <a:ext cx="100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Index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5999" y="2758517"/>
            <a:ext cx="2772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sedimentary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58391" y="3443204"/>
            <a:ext cx="2641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ancient</a:t>
            </a:r>
          </a:p>
        </p:txBody>
      </p:sp>
    </p:spTree>
    <p:extLst>
      <p:ext uri="{BB962C8B-B14F-4D97-AF65-F5344CB8AC3E}">
        <p14:creationId xmlns:p14="http://schemas.microsoft.com/office/powerpoint/2010/main" val="148278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7" y="312778"/>
            <a:ext cx="10290917" cy="38382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19899" y="1041703"/>
            <a:ext cx="2347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Index Fossil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80386" y="1636779"/>
            <a:ext cx="2534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Trace Fossil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04682" y="2231855"/>
            <a:ext cx="2200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unconformity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01102" y="2516002"/>
            <a:ext cx="1793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extinction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59722" y="2827756"/>
            <a:ext cx="1546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absence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09500" y="3377676"/>
            <a:ext cx="1923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absolute age</a:t>
            </a:r>
          </a:p>
        </p:txBody>
      </p:sp>
    </p:spTree>
    <p:extLst>
      <p:ext uri="{BB962C8B-B14F-4D97-AF65-F5344CB8AC3E}">
        <p14:creationId xmlns:p14="http://schemas.microsoft.com/office/powerpoint/2010/main" val="3840235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62" y="638174"/>
            <a:ext cx="10865946" cy="280035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843952" y="2112679"/>
            <a:ext cx="1793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changes</a:t>
            </a:r>
          </a:p>
        </p:txBody>
      </p:sp>
    </p:spTree>
    <p:extLst>
      <p:ext uri="{BB962C8B-B14F-4D97-AF65-F5344CB8AC3E}">
        <p14:creationId xmlns:p14="http://schemas.microsoft.com/office/powerpoint/2010/main" val="1060062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303" y="1248645"/>
            <a:ext cx="9704763" cy="277854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58449" y="1959712"/>
            <a:ext cx="2550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natural selection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67651" y="2538507"/>
            <a:ext cx="2550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Precambrian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48811" y="2806744"/>
            <a:ext cx="2550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Paleozoic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48811" y="3096508"/>
            <a:ext cx="2550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Mesozoic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35605" y="3389253"/>
            <a:ext cx="2550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Cenozoic</a:t>
            </a:r>
          </a:p>
        </p:txBody>
      </p:sp>
    </p:spTree>
    <p:extLst>
      <p:ext uri="{BB962C8B-B14F-4D97-AF65-F5344CB8AC3E}">
        <p14:creationId xmlns:p14="http://schemas.microsoft.com/office/powerpoint/2010/main" val="1833114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914" y="248555"/>
            <a:ext cx="9605537" cy="375174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805424" y="800499"/>
            <a:ext cx="3643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Original Horizontality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05424" y="1350419"/>
            <a:ext cx="3643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Superposition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34826" y="2173065"/>
            <a:ext cx="3643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Uniformitarianism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69065" y="2751860"/>
            <a:ext cx="5065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Cross Cutting Relationships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90973" y="3299135"/>
            <a:ext cx="3643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Lateral Continuity</a:t>
            </a:r>
          </a:p>
        </p:txBody>
      </p:sp>
    </p:spTree>
    <p:extLst>
      <p:ext uri="{BB962C8B-B14F-4D97-AF65-F5344CB8AC3E}">
        <p14:creationId xmlns:p14="http://schemas.microsoft.com/office/powerpoint/2010/main" val="103259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571" y="791002"/>
            <a:ext cx="9628351" cy="281463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996601" y="1967487"/>
            <a:ext cx="105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dome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63551" y="2264994"/>
            <a:ext cx="105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basin</a:t>
            </a:r>
          </a:p>
        </p:txBody>
      </p:sp>
    </p:spTree>
    <p:extLst>
      <p:ext uri="{BB962C8B-B14F-4D97-AF65-F5344CB8AC3E}">
        <p14:creationId xmlns:p14="http://schemas.microsoft.com/office/powerpoint/2010/main" val="4186475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369" y="625781"/>
            <a:ext cx="9727064" cy="356534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156179" y="1279774"/>
            <a:ext cx="1431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bottom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23229" y="1279773"/>
            <a:ext cx="720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99129" y="2622799"/>
            <a:ext cx="222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sedimentary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99129" y="3634680"/>
            <a:ext cx="222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sedimentary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89603" y="3022848"/>
            <a:ext cx="222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uplifting</a:t>
            </a:r>
          </a:p>
        </p:txBody>
      </p:sp>
    </p:spTree>
    <p:extLst>
      <p:ext uri="{BB962C8B-B14F-4D97-AF65-F5344CB8AC3E}">
        <p14:creationId xmlns:p14="http://schemas.microsoft.com/office/powerpoint/2010/main" val="138214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47</TotalTime>
  <Words>67</Words>
  <Application>Microsoft Office PowerPoint</Application>
  <PresentationFormat>Custom</PresentationFormat>
  <Paragraphs>39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Frame</vt:lpstr>
      <vt:lpstr>FINAL EXAM REVIEW</vt:lpstr>
      <vt:lpstr>CHECK YOUR ANSWERS</vt:lpstr>
      <vt:lpstr>CHECK YOUR ANSWERS</vt:lpstr>
      <vt:lpstr>CHECK YOUR ANSWERS</vt:lpstr>
      <vt:lpstr>CHECK YOUR ANSWERS</vt:lpstr>
      <vt:lpstr>CHECK YOUR ANSWERS</vt:lpstr>
      <vt:lpstr>CHECK YOUR ANSWERS</vt:lpstr>
      <vt:lpstr>CHECK YOUR ANSWERS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EXAM REVIEW</dc:title>
  <dc:creator>Nancy Brim</dc:creator>
  <cp:lastModifiedBy>JCBOE</cp:lastModifiedBy>
  <cp:revision>6</cp:revision>
  <dcterms:created xsi:type="dcterms:W3CDTF">2017-05-11T23:22:45Z</dcterms:created>
  <dcterms:modified xsi:type="dcterms:W3CDTF">2017-05-12T13:22:51Z</dcterms:modified>
</cp:coreProperties>
</file>