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907778A-3A9B-4B1E-885D-289FCABCFD0E}">
          <p14:sldIdLst>
            <p14:sldId id="256"/>
          </p14:sldIdLst>
        </p14:section>
        <p14:section name="Untitled Section" id="{625B3DE8-5FAF-4CBD-966A-B8199010FAB9}">
          <p14:sldIdLst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61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5/12/2017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5/12/2017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5/12/2017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5/12/2017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5/12/2017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5/12/2017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FINAL EXAM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WEATHER AND CLIMATE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66338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/>
              <a:t>CHECK YOUR ANSWERS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41486" y="1053394"/>
            <a:ext cx="100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clues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47072" y="2066228"/>
            <a:ext cx="100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Fish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43491" y="2447227"/>
            <a:ext cx="100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Index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3958" y="347740"/>
            <a:ext cx="7779450" cy="372689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443491" y="850572"/>
            <a:ext cx="2871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Convection currents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11876" y="1376603"/>
            <a:ext cx="2641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latitude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32075" y="1648899"/>
            <a:ext cx="2641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smaller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70851" y="2138602"/>
            <a:ext cx="2641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deflected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08516" y="2378422"/>
            <a:ext cx="2641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rotation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06683" y="2910041"/>
            <a:ext cx="2641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Gulf Stream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898717" y="3401995"/>
            <a:ext cx="2641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Insolation</a:t>
            </a:r>
          </a:p>
        </p:txBody>
      </p:sp>
    </p:spTree>
    <p:extLst>
      <p:ext uri="{BB962C8B-B14F-4D97-AF65-F5344CB8AC3E}">
        <p14:creationId xmlns:p14="http://schemas.microsoft.com/office/powerpoint/2010/main" val="148278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/>
              <a:t>CHECK YOUR ANSWERS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935" y="76200"/>
            <a:ext cx="3248025" cy="45624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5525" y="738133"/>
            <a:ext cx="5000625" cy="332008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599384" y="1535866"/>
            <a:ext cx="474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58176" y="973891"/>
            <a:ext cx="474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6350" y="1251971"/>
            <a:ext cx="474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53878" y="1802156"/>
            <a:ext cx="474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915578" y="2398176"/>
            <a:ext cx="474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53683" y="2682921"/>
            <a:ext cx="474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71590" y="2967334"/>
            <a:ext cx="474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62014" y="3249070"/>
            <a:ext cx="474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840235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/>
              <a:t>CHECK YOUR ANSWERS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531" y="123824"/>
            <a:ext cx="8004935" cy="440531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782408" y="815111"/>
            <a:ext cx="2123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Low pressure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10907" y="1096847"/>
            <a:ext cx="2780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counterclockwise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8583" y="1620036"/>
            <a:ext cx="2123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High pressure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01457" y="1875043"/>
            <a:ext cx="2780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clockwise       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8583" y="2143225"/>
            <a:ext cx="761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cool       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05349" y="2143225"/>
            <a:ext cx="761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dry        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01858" y="1337368"/>
            <a:ext cx="1017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warm        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77378" y="1337727"/>
            <a:ext cx="1017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wet        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35105" y="2681244"/>
            <a:ext cx="342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        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15823" y="2986422"/>
            <a:ext cx="342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B        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47179" y="3260633"/>
            <a:ext cx="342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        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34212" y="3525445"/>
            <a:ext cx="342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         </a:t>
            </a:r>
          </a:p>
        </p:txBody>
      </p:sp>
    </p:spTree>
    <p:extLst>
      <p:ext uri="{BB962C8B-B14F-4D97-AF65-F5344CB8AC3E}">
        <p14:creationId xmlns:p14="http://schemas.microsoft.com/office/powerpoint/2010/main" val="1060062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/>
              <a:t>CHECK YOUR ANSWERS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816" y="149416"/>
            <a:ext cx="7944641" cy="451485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330881" y="638174"/>
            <a:ext cx="1155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isobars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88701" y="919910"/>
            <a:ext cx="1155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closer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88700" y="1201646"/>
            <a:ext cx="1990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farther apart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60057" y="1439703"/>
            <a:ext cx="1155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lower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79364" y="2502907"/>
            <a:ext cx="1155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wetter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230819" y="2733739"/>
            <a:ext cx="1155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cooler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07306" y="3286045"/>
            <a:ext cx="1155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clouds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34377" y="3535927"/>
            <a:ext cx="1155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drier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99973" y="3545451"/>
            <a:ext cx="1448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warmer</a:t>
            </a:r>
          </a:p>
        </p:txBody>
      </p:sp>
    </p:spTree>
    <p:extLst>
      <p:ext uri="{BB962C8B-B14F-4D97-AF65-F5344CB8AC3E}">
        <p14:creationId xmlns:p14="http://schemas.microsoft.com/office/powerpoint/2010/main" val="1833114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/>
              <a:t>CHECK YOUR ANSWERS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935" y="969277"/>
            <a:ext cx="8976987" cy="316599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00926" y="1872322"/>
            <a:ext cx="36435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Superposition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0926" y="2422242"/>
            <a:ext cx="36435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Superposition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0809" y="1579577"/>
            <a:ext cx="525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78333" y="1553234"/>
            <a:ext cx="525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32759" y="3582124"/>
            <a:ext cx="525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32934" y="3578006"/>
            <a:ext cx="525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70576" y="3578006"/>
            <a:ext cx="525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64204" y="3558956"/>
            <a:ext cx="525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746175" y="3047922"/>
            <a:ext cx="1016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High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87192" y="3018650"/>
            <a:ext cx="1016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high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46175" y="3303264"/>
            <a:ext cx="1016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Low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04159" y="3311395"/>
            <a:ext cx="1016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low</a:t>
            </a:r>
          </a:p>
        </p:txBody>
      </p:sp>
    </p:spTree>
    <p:extLst>
      <p:ext uri="{BB962C8B-B14F-4D97-AF65-F5344CB8AC3E}">
        <p14:creationId xmlns:p14="http://schemas.microsoft.com/office/powerpoint/2010/main" val="103259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/>
              <a:t>CHECK YOUR ANSWERS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350" y="662802"/>
            <a:ext cx="10113414" cy="326518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779644" y="907661"/>
            <a:ext cx="1776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El Nino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79644" y="1469036"/>
            <a:ext cx="1776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La Nina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5999" y="1238203"/>
            <a:ext cx="2163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southeastern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13169" y="2103154"/>
            <a:ext cx="1776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Atlantic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30488" y="2433183"/>
            <a:ext cx="1776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Gulf stream</a:t>
            </a:r>
          </a:p>
        </p:txBody>
      </p:sp>
    </p:spTree>
    <p:extLst>
      <p:ext uri="{BB962C8B-B14F-4D97-AF65-F5344CB8AC3E}">
        <p14:creationId xmlns:p14="http://schemas.microsoft.com/office/powerpoint/2010/main" val="4186475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/>
              <a:t>CHECK YOUR ANSWERS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644" y="717800"/>
            <a:ext cx="10564293" cy="326883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085020" y="638174"/>
            <a:ext cx="222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Monsoon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6790" y="1247774"/>
            <a:ext cx="222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July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60090" y="1586806"/>
            <a:ext cx="222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January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60090" y="2198638"/>
            <a:ext cx="222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Tropical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60090" y="2824459"/>
            <a:ext cx="222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Temperate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45488" y="3131193"/>
            <a:ext cx="222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Polar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68247" y="3417241"/>
            <a:ext cx="222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38214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73</TotalTime>
  <Words>98</Words>
  <Application>Microsoft Office PowerPoint</Application>
  <PresentationFormat>Custom</PresentationFormat>
  <Paragraphs>72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Frame</vt:lpstr>
      <vt:lpstr>FINAL EXAM REVIEW</vt:lpstr>
      <vt:lpstr>CHECK YOUR ANSWERS</vt:lpstr>
      <vt:lpstr>CHECK YOUR ANSWERS</vt:lpstr>
      <vt:lpstr>CHECK YOUR ANSWERS</vt:lpstr>
      <vt:lpstr>CHECK YOUR ANSWERS</vt:lpstr>
      <vt:lpstr>CHECK YOUR ANSWERS</vt:lpstr>
      <vt:lpstr>CHECK YOUR ANSWERS</vt:lpstr>
      <vt:lpstr>CHECK YOUR ANSWERS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EXAM REVIEW</dc:title>
  <dc:creator>Nancy Brim</dc:creator>
  <cp:lastModifiedBy>JCBOE</cp:lastModifiedBy>
  <cp:revision>8</cp:revision>
  <dcterms:created xsi:type="dcterms:W3CDTF">2017-05-11T23:22:45Z</dcterms:created>
  <dcterms:modified xsi:type="dcterms:W3CDTF">2017-05-12T13:22:37Z</dcterms:modified>
</cp:coreProperties>
</file>