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82" r:id="rId4"/>
    <p:sldId id="283" r:id="rId5"/>
    <p:sldId id="286" r:id="rId6"/>
    <p:sldId id="285" r:id="rId7"/>
    <p:sldId id="287" r:id="rId8"/>
    <p:sldId id="284" r:id="rId9"/>
    <p:sldId id="288" r:id="rId10"/>
    <p:sldId id="289" r:id="rId11"/>
    <p:sldId id="290" r:id="rId12"/>
    <p:sldId id="293" r:id="rId13"/>
    <p:sldId id="291" r:id="rId14"/>
    <p:sldId id="292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532" autoAdjust="0"/>
    <p:restoredTop sz="94660"/>
  </p:normalViewPr>
  <p:slideViewPr>
    <p:cSldViewPr>
      <p:cViewPr varScale="1">
        <p:scale>
          <a:sx n="107" d="100"/>
          <a:sy n="107" d="100"/>
        </p:scale>
        <p:origin x="10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F9542-1CE1-44F9-8887-C7270BCFB276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F2B91-BF97-4F9F-ADFB-924E3C87B4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415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F8459-C4D2-4E30-BDA4-5E2B5895F6CB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5A782-F92E-411E-AE56-8292E2055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41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CA64A-5D80-4431-9243-AB9A088392F2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63A1F-6E8F-4EE1-AF92-9152DE8B4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58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C5965-839F-4642-A456-03625E381D7B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24526-0BEC-4512-A680-6904D08B2D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05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F7941-E91F-4650-8D7A-056531D06461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5F9C8-AC19-4477-B544-4E494CCC7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18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E10E5-5C08-462D-98E9-8D29048ABB59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C4C29-7648-4901-9F20-CF3F04515F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65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1D68D-DCD6-46F4-819F-F7CC6D0181AF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072E8-3EA2-4256-B5E4-CAF78BAAE6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766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1D21-52C3-4E96-9593-C6714782875C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FF25F-E958-41BE-A7CB-6D70D8E9A5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82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6A79A-B647-461A-BEB7-762C30DF7494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B36E5-9FBC-470D-8D9C-3AACDBEBBB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25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381E9-36A4-4AC6-887F-68EE15E29B32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CF03B-C8C6-4300-B382-8B9B688A8C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43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0A5EE-5776-4972-9C3F-A643A56E46CD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1B141-2E35-4EC9-9999-341CE1AAFF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44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1E43A1-4E95-45EA-B764-E65F7D654AAA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400">
                <a:solidFill>
                  <a:srgbClr val="262626"/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CC2215B7-9D94-491E-B20F-CE373EC0A0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6" r:id="rId2"/>
    <p:sldLayoutId id="2147483774" r:id="rId3"/>
    <p:sldLayoutId id="2147483767" r:id="rId4"/>
    <p:sldLayoutId id="2147483775" r:id="rId5"/>
    <p:sldLayoutId id="2147483768" r:id="rId6"/>
    <p:sldLayoutId id="2147483769" r:id="rId7"/>
    <p:sldLayoutId id="2147483776" r:id="rId8"/>
    <p:sldLayoutId id="2147483770" r:id="rId9"/>
    <p:sldLayoutId id="2147483771" r:id="rId10"/>
    <p:sldLayoutId id="21474837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MIDTERM REVIEW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IN FOUR PARTS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924800" cy="1600200"/>
          </a:xfrm>
        </p:spPr>
        <p:txBody>
          <a:bodyPr/>
          <a:lstStyle/>
          <a:p>
            <a:pPr eaLnBrk="1" hangingPunct="1"/>
            <a:r>
              <a:rPr lang="en-US" altLang="en-US" dirty="0"/>
              <a:t>MEASUREMENT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</a:pPr>
            <a:r>
              <a:rPr lang="en-US" b="1" dirty="0"/>
              <a:t>MEASUREMENT: Classify matter using appropriate measurement units and calculations</a:t>
            </a:r>
            <a:endParaRPr lang="en-US" dirty="0"/>
          </a:p>
          <a:p>
            <a:pPr lvl="0"/>
            <a:r>
              <a:rPr lang="en-US" dirty="0"/>
              <a:t>metric conversions (no factor-label method)</a:t>
            </a:r>
          </a:p>
          <a:p>
            <a:pPr lvl="0"/>
            <a:r>
              <a:rPr lang="en-US" dirty="0"/>
              <a:t>significant digits</a:t>
            </a:r>
          </a:p>
          <a:p>
            <a:pPr lvl="0"/>
            <a:r>
              <a:rPr lang="en-US" dirty="0"/>
              <a:t>scientific notation (converting to/from scientific notation)</a:t>
            </a:r>
          </a:p>
          <a:p>
            <a:pPr lvl="0"/>
            <a:r>
              <a:rPr lang="en-US" dirty="0"/>
              <a:t>rounding numbers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588" y="609600"/>
            <a:ext cx="7799446" cy="448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6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Try these conversions using the stair step method:</a:t>
            </a:r>
            <a:endParaRPr lang="en-US" dirty="0"/>
          </a:p>
          <a:p>
            <a:pPr lvl="0">
              <a:lnSpc>
                <a:spcPct val="200000"/>
              </a:lnSpc>
            </a:pPr>
            <a:r>
              <a:rPr lang="en-US" dirty="0"/>
              <a:t>104 km =  ___________________ m</a:t>
            </a:r>
          </a:p>
          <a:p>
            <a:pPr>
              <a:lnSpc>
                <a:spcPct val="200000"/>
              </a:lnSpc>
            </a:pPr>
            <a:r>
              <a:rPr lang="en-US" dirty="0"/>
              <a:t>2000 mg =  ___________________ g</a:t>
            </a:r>
          </a:p>
          <a:p>
            <a:pPr lvl="0">
              <a:lnSpc>
                <a:spcPct val="200000"/>
              </a:lnSpc>
            </a:pPr>
            <a:r>
              <a:rPr lang="en-US" dirty="0"/>
              <a:t>480 cm =  ___________________ m</a:t>
            </a:r>
          </a:p>
          <a:p>
            <a:pPr lvl="0">
              <a:lnSpc>
                <a:spcPct val="200000"/>
              </a:lnSpc>
            </a:pPr>
            <a:r>
              <a:rPr lang="en-US" dirty="0"/>
              <a:t>5.6 kg =  ___________________ g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15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762000"/>
            <a:ext cx="6647557" cy="449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199" y="457200"/>
            <a:ext cx="66475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SIGNIFICANT FIGURES</a:t>
            </a:r>
          </a:p>
        </p:txBody>
      </p:sp>
    </p:spTree>
    <p:extLst>
      <p:ext uri="{BB962C8B-B14F-4D97-AF65-F5344CB8AC3E}">
        <p14:creationId xmlns:p14="http://schemas.microsoft.com/office/powerpoint/2010/main" val="299119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685800"/>
            <a:ext cx="779773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79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Convert the following numbers into standard notation or scientific notation.</a:t>
            </a:r>
          </a:p>
          <a:p>
            <a:pPr marL="457200" indent="-457200">
              <a:buAutoNum type="arabicPeriod" startAt="42"/>
            </a:pPr>
            <a:r>
              <a:rPr lang="en-US" dirty="0"/>
              <a:t>44,500     ______________________	</a:t>
            </a:r>
          </a:p>
          <a:p>
            <a:pPr marL="457200" indent="-457200">
              <a:buAutoNum type="arabicPeriod" startAt="42"/>
            </a:pPr>
            <a:r>
              <a:rPr lang="en-US" dirty="0"/>
              <a:t>0.000643 ______________________</a:t>
            </a:r>
          </a:p>
          <a:p>
            <a:pPr marL="457200" indent="-457200">
              <a:buAutoNum type="arabicPeriod" startAt="42"/>
            </a:pPr>
            <a:r>
              <a:rPr lang="en-US" dirty="0"/>
              <a:t>5.78 x 10</a:t>
            </a:r>
            <a:r>
              <a:rPr lang="en-US" baseline="30000" dirty="0"/>
              <a:t>4	   </a:t>
            </a:r>
            <a:r>
              <a:rPr lang="en-US" dirty="0"/>
              <a:t>______________________ 	</a:t>
            </a:r>
          </a:p>
          <a:p>
            <a:pPr marL="457200" indent="-457200">
              <a:buAutoNum type="arabicPeriod" startAt="42"/>
            </a:pPr>
            <a:r>
              <a:rPr lang="en-US" dirty="0"/>
              <a:t>5.18 x 10</a:t>
            </a:r>
            <a:r>
              <a:rPr lang="en-US" baseline="30000" dirty="0"/>
              <a:t>-2</a:t>
            </a:r>
            <a:r>
              <a:rPr lang="en-US" dirty="0"/>
              <a:t>  ______________________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52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838200"/>
            <a:ext cx="8298071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00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MATTER: Classify matter using physical and chemical characteristics.</a:t>
            </a:r>
            <a:endParaRPr lang="en-US" dirty="0"/>
          </a:p>
          <a:p>
            <a:pPr lvl="0"/>
            <a:r>
              <a:rPr lang="en-US" dirty="0"/>
              <a:t>describe physical and chemical changes of matter and give examples</a:t>
            </a:r>
          </a:p>
          <a:p>
            <a:pPr lvl="0"/>
            <a:r>
              <a:rPr lang="en-US" dirty="0"/>
              <a:t>calculate density </a:t>
            </a:r>
          </a:p>
          <a:p>
            <a:pPr lvl="0"/>
            <a:r>
              <a:rPr lang="en-US" dirty="0"/>
              <a:t>determine if something is a mixture, compound, element, or solution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92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838200"/>
            <a:ext cx="724789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62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685800"/>
            <a:ext cx="6900963" cy="450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45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-1524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Calculating Density</a:t>
            </a:r>
          </a:p>
          <a:p>
            <a:r>
              <a:rPr lang="en-US" dirty="0"/>
              <a:t>If a liquid has a mass of 352g and a volume of 0.546L, what is the density of the liquid? </a:t>
            </a:r>
            <a:r>
              <a:rPr lang="en-US" i="1" dirty="0"/>
              <a:t>Show the formula, set up the problem and units, and make sure the answer has the correct number of significant digits.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72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762000"/>
            <a:ext cx="657220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7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8894" y="762000"/>
            <a:ext cx="7773629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318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1291</TotalTime>
  <Words>176</Words>
  <Application>Microsoft Office PowerPoint</Application>
  <PresentationFormat>On-screen Show (4:3)</PresentationFormat>
  <Paragraphs>37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Impact</vt:lpstr>
      <vt:lpstr>Times New Roman</vt:lpstr>
      <vt:lpstr>NewsPrint</vt:lpstr>
      <vt:lpstr>MIDTERM REVIEW</vt:lpstr>
      <vt:lpstr>MEASUREMENT</vt:lpstr>
      <vt:lpstr>MEASUREMENT</vt:lpstr>
      <vt:lpstr>MEASUREMENT</vt:lpstr>
      <vt:lpstr>MEASUREMENT</vt:lpstr>
      <vt:lpstr>MEASUREMENT</vt:lpstr>
      <vt:lpstr>MEASUREMENT</vt:lpstr>
      <vt:lpstr>MEASUREMENT</vt:lpstr>
      <vt:lpstr>MATTER</vt:lpstr>
      <vt:lpstr>MATTER</vt:lpstr>
      <vt:lpstr>MATTER</vt:lpstr>
      <vt:lpstr>MATTER</vt:lpstr>
      <vt:lpstr>MATTER</vt:lpstr>
      <vt:lpstr>MATTER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Nancy Brim</dc:creator>
  <cp:lastModifiedBy>Nancy</cp:lastModifiedBy>
  <cp:revision>39</cp:revision>
  <dcterms:created xsi:type="dcterms:W3CDTF">2013-10-17T11:45:37Z</dcterms:created>
  <dcterms:modified xsi:type="dcterms:W3CDTF">2016-12-07T02:20:44Z</dcterms:modified>
</cp:coreProperties>
</file>