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6C7792-B8F3-4EC9-9094-FA321C62706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C193B5-6041-4832-B70E-E33D66053E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PART ONE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MIDTERM REVIEW</a:t>
            </a:r>
          </a:p>
        </p:txBody>
      </p:sp>
    </p:spTree>
    <p:extLst>
      <p:ext uri="{BB962C8B-B14F-4D97-AF65-F5344CB8AC3E}">
        <p14:creationId xmlns:p14="http://schemas.microsoft.com/office/powerpoint/2010/main" val="406671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SES1. Students will investigate the composition and formation of Earth systems, including the Earth’s relationship to the solar system. </a:t>
            </a:r>
            <a:endParaRPr lang="en-US" dirty="0"/>
          </a:p>
          <a:p>
            <a:r>
              <a:rPr lang="en-US" b="1" dirty="0"/>
              <a:t>SES1b: Explain how the composition of the Earth’s crust, mantle and core is determined and compare it to that of other solar system objects. </a:t>
            </a:r>
            <a:endParaRPr lang="en-US" dirty="0"/>
          </a:p>
          <a:p>
            <a:r>
              <a:rPr lang="en-US" b="1" dirty="0"/>
              <a:t>SES1c: Describe how the decay of radioactive isotopes is used to determine the age of rocks, Earth, and solar system</a:t>
            </a:r>
            <a:r>
              <a:rPr lang="en-US" dirty="0"/>
              <a:t>.</a:t>
            </a:r>
          </a:p>
          <a:p>
            <a:r>
              <a:rPr lang="en-US" b="1" dirty="0"/>
              <a:t>SES1d: Describe how the Earth acquired its initial oceans and atmosphere. </a:t>
            </a:r>
          </a:p>
          <a:p>
            <a:r>
              <a:rPr lang="en-US" b="1" dirty="0"/>
              <a:t>SCSh8: Students will understand important features of the process of scientific inquiry.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6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800" y="1417638"/>
            <a:ext cx="6886575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599" y="4191000"/>
            <a:ext cx="3530445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5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0" y="1219200"/>
            <a:ext cx="7747351" cy="2466975"/>
          </a:xfrm>
          <a:prstGeom prst="rect">
            <a:avLst/>
          </a:prstGeom>
        </p:spPr>
      </p:pic>
      <p:pic>
        <p:nvPicPr>
          <p:cNvPr id="5" name="image00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600" y="3810000"/>
            <a:ext cx="4230013" cy="2920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524000"/>
            <a:ext cx="7748896" cy="2133600"/>
          </a:xfrm>
          <a:prstGeom prst="rect">
            <a:avLst/>
          </a:prstGeom>
        </p:spPr>
      </p:pic>
      <p:pic>
        <p:nvPicPr>
          <p:cNvPr id="5" name="Picture 2" descr="http://crack.seismo.unr.edu/ftp/pub/louie/class/100/earth-layer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267200"/>
            <a:ext cx="3204619" cy="2112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600200"/>
            <a:ext cx="6934200" cy="2228850"/>
          </a:xfrm>
          <a:prstGeom prst="rect">
            <a:avLst/>
          </a:prstGeom>
        </p:spPr>
      </p:pic>
      <p:pic>
        <p:nvPicPr>
          <p:cNvPr id="5" name="Picture 4" descr="http://boojum.as.arizona.edu/~jill/NS102_2006/Lectures/Lecture8/10-02.jpg"/>
          <p:cNvPicPr/>
          <p:nvPr/>
        </p:nvPicPr>
        <p:blipFill>
          <a:blip r:embed="rId3" cstate="print"/>
          <a:srcRect t="24667" b="22667"/>
          <a:stretch>
            <a:fillRect/>
          </a:stretch>
        </p:blipFill>
        <p:spPr bwMode="auto">
          <a:xfrm>
            <a:off x="1222188" y="3829050"/>
            <a:ext cx="7156824" cy="282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8600" y="2200132"/>
            <a:ext cx="4181475" cy="276225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2897" y="2133600"/>
            <a:ext cx="448819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600200"/>
            <a:ext cx="6753225" cy="1962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562350"/>
            <a:ext cx="4315777" cy="308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UNIT ONE REVIEW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0" y="1524000"/>
            <a:ext cx="7534195" cy="497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89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61</TotalTime>
  <Words>128</Words>
  <Application>Microsoft Office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Franklin Gothic Book</vt:lpstr>
      <vt:lpstr>Perpetua</vt:lpstr>
      <vt:lpstr>Wingdings 2</vt:lpstr>
      <vt:lpstr>Equity</vt:lpstr>
      <vt:lpstr>MIDTERM REVIEW</vt:lpstr>
      <vt:lpstr>UNIT ONE OBJECTIVES</vt:lpstr>
      <vt:lpstr>UNIT ONE REVIEW</vt:lpstr>
      <vt:lpstr>UNIT ONE REVIEW</vt:lpstr>
      <vt:lpstr>UNIT ONE REVIEW</vt:lpstr>
      <vt:lpstr>UNIT ONE REVIEW</vt:lpstr>
      <vt:lpstr>UNIT ONE REVIEW</vt:lpstr>
      <vt:lpstr>UNIT ONE REVIEW</vt:lpstr>
      <vt:lpstr>UNIT ONE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JCBOE</dc:creator>
  <cp:lastModifiedBy>Nancy</cp:lastModifiedBy>
  <cp:revision>10</cp:revision>
  <dcterms:created xsi:type="dcterms:W3CDTF">2016-12-08T14:22:48Z</dcterms:created>
  <dcterms:modified xsi:type="dcterms:W3CDTF">2016-12-11T21:32:50Z</dcterms:modified>
</cp:coreProperties>
</file>