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7" r:id="rId3"/>
    <p:sldId id="278" r:id="rId4"/>
    <p:sldId id="280" r:id="rId5"/>
    <p:sldId id="281" r:id="rId6"/>
    <p:sldId id="282" r:id="rId7"/>
    <p:sldId id="279" r:id="rId8"/>
    <p:sldId id="283" r:id="rId9"/>
    <p:sldId id="285" r:id="rId10"/>
    <p:sldId id="28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PART TWO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MIDTERM REVIEW</a:t>
            </a:r>
          </a:p>
        </p:txBody>
      </p:sp>
    </p:spTree>
    <p:extLst>
      <p:ext uri="{BB962C8B-B14F-4D97-AF65-F5344CB8AC3E}">
        <p14:creationId xmlns:p14="http://schemas.microsoft.com/office/powerpoint/2010/main" val="2169341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TWO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b="1" dirty="0"/>
              <a:t>SES1e:  Rock Cycle (Identify the transformations and major reservoirs that make up the rock cycle)</a:t>
            </a:r>
            <a:endParaRPr lang="en-US" dirty="0"/>
          </a:p>
          <a:p>
            <a:r>
              <a:rPr lang="en-US" b="1" dirty="0"/>
              <a:t>SES2.</a:t>
            </a:r>
            <a:r>
              <a:rPr lang="en-US" dirty="0"/>
              <a:t> </a:t>
            </a:r>
            <a:r>
              <a:rPr lang="en-US" b="1" dirty="0"/>
              <a:t>Students will understand how plate tectonics creates certain geologic features, materials, and hazards.</a:t>
            </a:r>
            <a:r>
              <a:rPr lang="en-US" dirty="0"/>
              <a:t> </a:t>
            </a:r>
            <a:r>
              <a:rPr lang="en-US" b="1" dirty="0"/>
              <a:t> SES2. a. Plate tectonics: convergent, divergent, transform boundaries </a:t>
            </a:r>
            <a:endParaRPr lang="en-US" dirty="0"/>
          </a:p>
          <a:p>
            <a:r>
              <a:rPr lang="en-US" b="1" dirty="0"/>
              <a:t>SES2b. Relate modern and ancient geologic features to each kind of plate tectonic setting.</a:t>
            </a:r>
            <a:endParaRPr lang="en-US" dirty="0"/>
          </a:p>
          <a:p>
            <a:r>
              <a:rPr lang="en-US" b="1" dirty="0"/>
              <a:t>SES2. d. Tectonic settings with production of rocks and mineral resources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76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TWO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9557" y="1752600"/>
            <a:ext cx="861466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72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TWO REVIEW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3284" y="1524000"/>
            <a:ext cx="886831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6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TWO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8600" y="2286000"/>
            <a:ext cx="8390686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3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TWO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3400" y="1752600"/>
            <a:ext cx="8404231" cy="245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78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b="1" dirty="0"/>
              <a:t>SES2. Students will understand how plate tectonics creates certain geologic features, materials, and hazards.   c. Relate certain geologic hazards to specific plate tectonic settings (earthquakes).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93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3400" y="1752600"/>
            <a:ext cx="8299094" cy="37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69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REVIEW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14" y="1600466"/>
            <a:ext cx="8235243" cy="4571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161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THREE 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0" y="1752600"/>
            <a:ext cx="859699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59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</TotalTime>
  <Words>141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Franklin Gothic Book</vt:lpstr>
      <vt:lpstr>Perpetua</vt:lpstr>
      <vt:lpstr>Wingdings 2</vt:lpstr>
      <vt:lpstr>Equity</vt:lpstr>
      <vt:lpstr>MIDTERM REVIEW</vt:lpstr>
      <vt:lpstr>UNIT TWO OBJECTIVES</vt:lpstr>
      <vt:lpstr>UNIT TWO REVIEW</vt:lpstr>
      <vt:lpstr>UNIT TWO REVIEW</vt:lpstr>
      <vt:lpstr>UNIT TWO REVIEW</vt:lpstr>
      <vt:lpstr>UNIT TWO REVIEW</vt:lpstr>
      <vt:lpstr>UNIT THREE OBJECTIVES</vt:lpstr>
      <vt:lpstr>UNIT THREE REVIEW</vt:lpstr>
      <vt:lpstr>UNIT THREE REVIEW</vt:lpstr>
      <vt:lpstr>UNIT THREE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JCBOE</dc:creator>
  <cp:lastModifiedBy>Nancy</cp:lastModifiedBy>
  <cp:revision>10</cp:revision>
  <dcterms:created xsi:type="dcterms:W3CDTF">2016-12-08T14:22:48Z</dcterms:created>
  <dcterms:modified xsi:type="dcterms:W3CDTF">2016-12-11T21:29:18Z</dcterms:modified>
</cp:coreProperties>
</file>