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2" r:id="rId2"/>
    <p:sldId id="293" r:id="rId3"/>
    <p:sldId id="294" r:id="rId4"/>
    <p:sldId id="287" r:id="rId5"/>
    <p:sldId id="295" r:id="rId6"/>
    <p:sldId id="300" r:id="rId7"/>
    <p:sldId id="296" r:id="rId8"/>
    <p:sldId id="297" r:id="rId9"/>
    <p:sldId id="298" r:id="rId10"/>
    <p:sldId id="299" r:id="rId11"/>
    <p:sldId id="30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23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PART THREE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MIDTERM REVIEW</a:t>
            </a:r>
          </a:p>
        </p:txBody>
      </p:sp>
    </p:spTree>
    <p:extLst>
      <p:ext uri="{BB962C8B-B14F-4D97-AF65-F5344CB8AC3E}">
        <p14:creationId xmlns:p14="http://schemas.microsoft.com/office/powerpoint/2010/main" val="3907140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1143000"/>
          </a:xfrm>
        </p:spPr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THREE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>
            <a:normAutofit/>
          </a:bodyPr>
          <a:lstStyle/>
          <a:p>
            <a:r>
              <a:rPr lang="en-US" b="1" dirty="0"/>
              <a:t>SES2. Students will understand how plate tectonics creates certain geologic features, materials, and hazards.         c. Relate certain geologic hazards to specific plate tectonic settings. (earthquakes).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495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THREE REVIEW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33159" y="1905000"/>
            <a:ext cx="8751452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092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THREE REVIEW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33400" y="1676400"/>
            <a:ext cx="8013573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62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THREE REVIEW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1752600"/>
            <a:ext cx="8394046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62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1143000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FOUR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SES1e. Identify the transformations and major reservoirs that make up the rock cycle, hydrologic cycle, carbon cycle, and other important geochemical cycles.</a:t>
            </a:r>
            <a:endParaRPr lang="en-US" dirty="0"/>
          </a:p>
          <a:p>
            <a:r>
              <a:rPr lang="en-US" b="1" dirty="0"/>
              <a:t>SES3a. Describe how surface water and groundwater act as the major agents of physical and chemical weathering.</a:t>
            </a:r>
            <a:endParaRPr lang="en-US" dirty="0"/>
          </a:p>
          <a:p>
            <a:r>
              <a:rPr lang="en-US" b="1" dirty="0"/>
              <a:t>SES3b. Explain how soil results from weathering and biological processes acting on parent rock.</a:t>
            </a:r>
            <a:endParaRPr lang="en-US" dirty="0"/>
          </a:p>
          <a:p>
            <a:r>
              <a:rPr lang="en-US" b="1" dirty="0"/>
              <a:t>SES3d. Relate the past and present actions of ice, wind, and water to landform distribution and landscape evolution.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08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FOUR REVIEW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28600" y="2209800"/>
            <a:ext cx="8762843" cy="221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676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FOUR REVIEW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81631" y="1600200"/>
            <a:ext cx="8243269" cy="38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073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FOUR REVIEW</a:t>
            </a:r>
          </a:p>
        </p:txBody>
      </p:sp>
      <p:pic>
        <p:nvPicPr>
          <p:cNvPr id="4" name="Content Placeholder 3" descr="http://www.rpdp.net/sciencetips_v2/images/e12c5/question11.gif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417638"/>
            <a:ext cx="4848225" cy="47456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54456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FOUR REVIEW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1981200"/>
            <a:ext cx="8532636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922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FOUR REVIEW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00384" y="2438400"/>
            <a:ext cx="8400432" cy="289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98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61</TotalTime>
  <Words>151</Words>
  <Application>Microsoft Office PowerPoint</Application>
  <PresentationFormat>On-screen Show (4:3)</PresentationFormat>
  <Paragraphs>17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Franklin Gothic Book</vt:lpstr>
      <vt:lpstr>Perpetua</vt:lpstr>
      <vt:lpstr>Wingdings 2</vt:lpstr>
      <vt:lpstr>Equity</vt:lpstr>
      <vt:lpstr>MIDTERM REVIEW</vt:lpstr>
      <vt:lpstr>UNIT THREE OBJECTIVES</vt:lpstr>
      <vt:lpstr>UNIT THREE REVIEW</vt:lpstr>
      <vt:lpstr>UNIT THREE REVIEW</vt:lpstr>
      <vt:lpstr>UNIT THREE REVIEW</vt:lpstr>
      <vt:lpstr>UNIT FOUR OBJECTIVES</vt:lpstr>
      <vt:lpstr>UNIT FOUR REVIEW</vt:lpstr>
      <vt:lpstr>UNIT FOUR REVIEW</vt:lpstr>
      <vt:lpstr>UNIT FOUR REVIEW</vt:lpstr>
      <vt:lpstr>UNIT FOUR REVIEW</vt:lpstr>
      <vt:lpstr>UNIT FOUR 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MIDTERM REVIEW</dc:title>
  <dc:creator>JCBOE</dc:creator>
  <cp:lastModifiedBy>Nancy</cp:lastModifiedBy>
  <cp:revision>10</cp:revision>
  <dcterms:created xsi:type="dcterms:W3CDTF">2016-12-08T14:22:48Z</dcterms:created>
  <dcterms:modified xsi:type="dcterms:W3CDTF">2016-12-11T21:29:53Z</dcterms:modified>
</cp:coreProperties>
</file>