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7" r:id="rId2"/>
    <p:sldId id="308" r:id="rId3"/>
    <p:sldId id="309" r:id="rId4"/>
    <p:sldId id="302" r:id="rId5"/>
    <p:sldId id="310" r:id="rId6"/>
    <p:sldId id="312" r:id="rId7"/>
    <p:sldId id="31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PART FOUR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MIDTERM REVIEW</a:t>
            </a:r>
          </a:p>
        </p:txBody>
      </p:sp>
    </p:spTree>
    <p:extLst>
      <p:ext uri="{BB962C8B-B14F-4D97-AF65-F5344CB8AC3E}">
        <p14:creationId xmlns:p14="http://schemas.microsoft.com/office/powerpoint/2010/main" val="1071797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FIVE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b="1" dirty="0"/>
              <a:t>SES3c. Describe the processes and hazards associated with both sudden and gradual mass wasting.</a:t>
            </a:r>
            <a:endParaRPr lang="en-US" dirty="0"/>
          </a:p>
          <a:p>
            <a:r>
              <a:rPr lang="en-US" b="1" dirty="0"/>
              <a:t>SES3d. Relate the past and present actions of ice, wind, and water to landform distribution and landscape evolution.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693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FIVE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29654" y="1600200"/>
            <a:ext cx="8541891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73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FIVE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81000" y="2057400"/>
            <a:ext cx="851599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66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FIVE REVIEW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2400" y="1981200"/>
            <a:ext cx="8712132" cy="299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50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FIVE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2400" y="2133600"/>
            <a:ext cx="8807726" cy="283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22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FIVE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81000" y="2133600"/>
            <a:ext cx="8574332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02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61</TotalTime>
  <Words>60</Words>
  <Application>Microsoft Office PowerPoint</Application>
  <PresentationFormat>On-screen Show (4:3)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Franklin Gothic Book</vt:lpstr>
      <vt:lpstr>Perpetua</vt:lpstr>
      <vt:lpstr>Wingdings 2</vt:lpstr>
      <vt:lpstr>Equity</vt:lpstr>
      <vt:lpstr>MIDTERM REVIEW</vt:lpstr>
      <vt:lpstr>UNIT FIVE OBJECTIVES</vt:lpstr>
      <vt:lpstr>UNIT FIVE REVIEW</vt:lpstr>
      <vt:lpstr>UNIT FIVE REVIEW</vt:lpstr>
      <vt:lpstr>UNIT FIVE REVIEW</vt:lpstr>
      <vt:lpstr>UNIT FIVE REVIEW</vt:lpstr>
      <vt:lpstr>UNIT FIVE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JCBOE</dc:creator>
  <cp:lastModifiedBy>Nancy</cp:lastModifiedBy>
  <cp:revision>10</cp:revision>
  <dcterms:created xsi:type="dcterms:W3CDTF">2016-12-08T14:22:48Z</dcterms:created>
  <dcterms:modified xsi:type="dcterms:W3CDTF">2016-12-11T21:30:17Z</dcterms:modified>
</cp:coreProperties>
</file>