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74" r:id="rId2"/>
    <p:sldId id="376" r:id="rId3"/>
    <p:sldId id="382" r:id="rId4"/>
    <p:sldId id="375" r:id="rId5"/>
    <p:sldId id="377" r:id="rId6"/>
    <p:sldId id="378" r:id="rId7"/>
    <p:sldId id="379" r:id="rId8"/>
    <p:sldId id="380" r:id="rId9"/>
    <p:sldId id="381" r:id="rId10"/>
    <p:sldId id="367" r:id="rId11"/>
    <p:sldId id="368" r:id="rId12"/>
    <p:sldId id="369" r:id="rId13"/>
    <p:sldId id="370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>
        <p:scale>
          <a:sx n="77" d="100"/>
          <a:sy n="77" d="100"/>
        </p:scale>
        <p:origin x="-42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7BBB31-126C-4728-84D7-9ABC2000777A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1FA114-0011-472D-8B89-816C79B09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FCFED4-2F09-4070-82E0-3F005F639F6F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58B7B1-1414-4D0A-9C20-51D1C0EA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1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6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5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40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9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3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7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1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ok12.com/video/Laws-of-Motion/zX7e0e1b5e59004c74180e77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97284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DO NOW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Pick up “To the Finish Line”.</a:t>
            </a:r>
          </a:p>
          <a:p>
            <a:r>
              <a:rPr lang="en-US" sz="3200" dirty="0" smtClean="0"/>
              <a:t>Complete and turn in – you have five minutes and then I will pick it up whether you are finished or not.  It is for a grade.</a:t>
            </a:r>
          </a:p>
          <a:p>
            <a:r>
              <a:rPr lang="en-US" sz="3200" dirty="0" smtClean="0"/>
              <a:t>Then get out your review packet.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248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-59266"/>
            <a:ext cx="10018713" cy="1159934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REVIEW: MOTION AND FORCE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311" y="1185335"/>
            <a:ext cx="9894890" cy="562186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  <a:tabLst>
                <a:tab pos="3200400" algn="l"/>
                <a:tab pos="6400800" algn="l"/>
              </a:tabLst>
            </a:pPr>
            <a:r>
              <a:rPr lang="en-US" sz="3200" dirty="0" smtClean="0"/>
              <a:t>C	</a:t>
            </a:r>
            <a:r>
              <a:rPr lang="en-US" sz="3600" b="1" dirty="0" smtClean="0">
                <a:solidFill>
                  <a:srgbClr val="0070C0"/>
                </a:solidFill>
              </a:rPr>
              <a:t>8.    </a:t>
            </a:r>
            <a:r>
              <a:rPr lang="en-US" sz="3200" dirty="0" smtClean="0"/>
              <a:t>B	</a:t>
            </a:r>
            <a:r>
              <a:rPr lang="en-US" sz="3600" b="1" dirty="0" smtClean="0">
                <a:solidFill>
                  <a:srgbClr val="0070C0"/>
                </a:solidFill>
              </a:rPr>
              <a:t>15.  </a:t>
            </a:r>
            <a:r>
              <a:rPr lang="en-US" sz="3200" dirty="0" smtClean="0"/>
              <a:t>B</a:t>
            </a:r>
          </a:p>
          <a:p>
            <a:pPr marL="457200" indent="-457200">
              <a:buAutoNum type="arabicPeriod"/>
              <a:tabLst>
                <a:tab pos="3200400" algn="l"/>
                <a:tab pos="6400800" algn="l"/>
              </a:tabLst>
            </a:pPr>
            <a:r>
              <a:rPr lang="en-US" sz="3200" dirty="0" smtClean="0"/>
              <a:t>A	</a:t>
            </a:r>
            <a:r>
              <a:rPr lang="en-US" sz="3600" b="1" dirty="0" smtClean="0">
                <a:solidFill>
                  <a:srgbClr val="0070C0"/>
                </a:solidFill>
              </a:rPr>
              <a:t>9.    </a:t>
            </a:r>
            <a:r>
              <a:rPr lang="en-US" sz="3200" dirty="0" smtClean="0"/>
              <a:t>D	</a:t>
            </a:r>
            <a:r>
              <a:rPr lang="en-US" sz="3600" b="1" dirty="0" smtClean="0">
                <a:solidFill>
                  <a:srgbClr val="0070C0"/>
                </a:solidFill>
              </a:rPr>
              <a:t>16.  </a:t>
            </a:r>
            <a:r>
              <a:rPr lang="en-US" sz="3200" dirty="0" smtClean="0"/>
              <a:t>D</a:t>
            </a:r>
          </a:p>
          <a:p>
            <a:pPr marL="457200" indent="-457200">
              <a:buAutoNum type="arabicPeriod"/>
              <a:tabLst>
                <a:tab pos="3200400" algn="l"/>
                <a:tab pos="6400800" algn="l"/>
              </a:tabLst>
            </a:pPr>
            <a:r>
              <a:rPr lang="en-US" sz="3200" dirty="0" smtClean="0"/>
              <a:t>C	</a:t>
            </a:r>
            <a:r>
              <a:rPr lang="en-US" sz="3600" b="1" dirty="0" smtClean="0">
                <a:solidFill>
                  <a:srgbClr val="0070C0"/>
                </a:solidFill>
              </a:rPr>
              <a:t>10.  </a:t>
            </a:r>
            <a:r>
              <a:rPr lang="en-US" sz="3200" dirty="0" smtClean="0"/>
              <a:t>A	</a:t>
            </a:r>
            <a:r>
              <a:rPr lang="en-US" sz="3600" b="1" dirty="0" smtClean="0">
                <a:solidFill>
                  <a:srgbClr val="0070C0"/>
                </a:solidFill>
              </a:rPr>
              <a:t>17.  </a:t>
            </a:r>
            <a:r>
              <a:rPr lang="en-US" sz="3200" dirty="0" smtClean="0"/>
              <a:t>C</a:t>
            </a:r>
          </a:p>
          <a:p>
            <a:pPr marL="457200" indent="-457200">
              <a:buAutoNum type="arabicPeriod"/>
              <a:tabLst>
                <a:tab pos="3200400" algn="l"/>
                <a:tab pos="6400800" algn="l"/>
              </a:tabLst>
            </a:pPr>
            <a:r>
              <a:rPr lang="en-US" sz="3200" dirty="0" smtClean="0"/>
              <a:t>B	</a:t>
            </a:r>
            <a:r>
              <a:rPr lang="en-US" sz="3600" b="1" dirty="0" smtClean="0">
                <a:solidFill>
                  <a:srgbClr val="0070C0"/>
                </a:solidFill>
              </a:rPr>
              <a:t>11.  </a:t>
            </a:r>
            <a:r>
              <a:rPr lang="en-US" sz="3200" dirty="0" smtClean="0"/>
              <a:t>B	</a:t>
            </a:r>
            <a:r>
              <a:rPr lang="en-US" sz="3600" b="1" dirty="0" smtClean="0">
                <a:solidFill>
                  <a:srgbClr val="0070C0"/>
                </a:solidFill>
              </a:rPr>
              <a:t>18.  </a:t>
            </a:r>
            <a:r>
              <a:rPr lang="en-US" sz="3200" dirty="0" smtClean="0"/>
              <a:t>A</a:t>
            </a:r>
          </a:p>
          <a:p>
            <a:pPr marL="457200" indent="-457200">
              <a:buAutoNum type="arabicPeriod"/>
              <a:tabLst>
                <a:tab pos="3200400" algn="l"/>
                <a:tab pos="6400800" algn="l"/>
              </a:tabLst>
            </a:pPr>
            <a:r>
              <a:rPr lang="en-US" sz="3200" dirty="0" smtClean="0"/>
              <a:t>D	</a:t>
            </a:r>
            <a:r>
              <a:rPr lang="en-US" sz="3600" b="1" dirty="0" smtClean="0">
                <a:solidFill>
                  <a:srgbClr val="0070C0"/>
                </a:solidFill>
              </a:rPr>
              <a:t>12.  </a:t>
            </a:r>
            <a:r>
              <a:rPr lang="en-US" sz="3200" dirty="0" smtClean="0"/>
              <a:t>A	</a:t>
            </a:r>
            <a:r>
              <a:rPr lang="en-US" sz="3600" b="1" dirty="0" smtClean="0">
                <a:solidFill>
                  <a:srgbClr val="0070C0"/>
                </a:solidFill>
              </a:rPr>
              <a:t>19.  </a:t>
            </a:r>
            <a:r>
              <a:rPr lang="en-US" sz="3200" dirty="0" smtClean="0"/>
              <a:t>C</a:t>
            </a:r>
          </a:p>
          <a:p>
            <a:pPr marL="457200" indent="-457200">
              <a:buAutoNum type="arabicPeriod"/>
              <a:tabLst>
                <a:tab pos="3200400" algn="l"/>
                <a:tab pos="6400800" algn="l"/>
              </a:tabLst>
            </a:pPr>
            <a:r>
              <a:rPr lang="en-US" sz="3200" dirty="0" smtClean="0"/>
              <a:t>D	</a:t>
            </a:r>
            <a:r>
              <a:rPr lang="en-US" sz="3600" b="1" dirty="0" smtClean="0">
                <a:solidFill>
                  <a:srgbClr val="0070C0"/>
                </a:solidFill>
              </a:rPr>
              <a:t>13.  </a:t>
            </a:r>
            <a:r>
              <a:rPr lang="en-US" sz="3200" dirty="0" smtClean="0"/>
              <a:t>C	</a:t>
            </a:r>
            <a:r>
              <a:rPr lang="en-US" sz="3600" b="1" dirty="0" smtClean="0">
                <a:solidFill>
                  <a:srgbClr val="0070C0"/>
                </a:solidFill>
              </a:rPr>
              <a:t>20.  </a:t>
            </a:r>
            <a:r>
              <a:rPr lang="en-US" sz="3200" dirty="0" smtClean="0"/>
              <a:t>C</a:t>
            </a:r>
          </a:p>
          <a:p>
            <a:pPr marL="457200" indent="-457200">
              <a:buAutoNum type="arabicPeriod"/>
              <a:tabLst>
                <a:tab pos="3200400" algn="l"/>
                <a:tab pos="6400800" algn="l"/>
              </a:tabLst>
            </a:pPr>
            <a:r>
              <a:rPr lang="en-US" sz="3200" dirty="0" smtClean="0"/>
              <a:t>D	</a:t>
            </a:r>
            <a:r>
              <a:rPr lang="en-US" sz="3600" b="1" dirty="0" smtClean="0">
                <a:solidFill>
                  <a:srgbClr val="0070C0"/>
                </a:solidFill>
              </a:rPr>
              <a:t>14.  </a:t>
            </a:r>
            <a:r>
              <a:rPr lang="en-US" sz="3200" dirty="0" smtClean="0"/>
              <a:t>A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566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CIRCULAR MOTION REVIEW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hlinkClick r:id="rId2"/>
              </a:rPr>
              <a:t>Circular Motion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0792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681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FORCES REVIEW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653436"/>
            <a:ext cx="10018713" cy="3545098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en-US" sz="2800" dirty="0" smtClean="0"/>
              <a:t>Know </a:t>
            </a:r>
            <a:r>
              <a:rPr lang="en-US" sz="2800" dirty="0"/>
              <a:t>the thirteen vocabulary </a:t>
            </a:r>
            <a:r>
              <a:rPr lang="en-US" sz="2800" dirty="0" smtClean="0"/>
              <a:t>words</a:t>
            </a:r>
          </a:p>
          <a:p>
            <a:pPr marL="457200" lvl="0" indent="-457200">
              <a:buAutoNum type="arabicPeriod"/>
            </a:pPr>
            <a:r>
              <a:rPr lang="en-US" sz="2800" dirty="0" smtClean="0"/>
              <a:t>Define </a:t>
            </a:r>
            <a:r>
              <a:rPr lang="en-US" sz="2800" dirty="0"/>
              <a:t>and explain </a:t>
            </a:r>
            <a:r>
              <a:rPr lang="en-US" sz="2800" dirty="0" smtClean="0"/>
              <a:t>force.</a:t>
            </a:r>
          </a:p>
          <a:p>
            <a:pPr marL="457200" lvl="0" indent="-457200">
              <a:buAutoNum type="arabicPeriod"/>
            </a:pPr>
            <a:r>
              <a:rPr lang="en-US" sz="2800" dirty="0" smtClean="0"/>
              <a:t>Define </a:t>
            </a:r>
            <a:r>
              <a:rPr lang="en-US" sz="2800" dirty="0"/>
              <a:t>balanced forces and unbalanced forces.  Know the motion involved.  Be able to read a diagram with arrows and determine the net force.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128" y="4884210"/>
            <a:ext cx="6772275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3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7397223" cy="1752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FORCES REVIEW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10291"/>
            <a:ext cx="6355823" cy="3124201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dirty="0" smtClean="0"/>
              <a:t>3.  	State </a:t>
            </a:r>
            <a:r>
              <a:rPr lang="en-US" dirty="0"/>
              <a:t>Newton’s First Law and be able to identify </a:t>
            </a:r>
            <a:r>
              <a:rPr lang="en-US" dirty="0" smtClean="0"/>
              <a:t>examples.</a:t>
            </a:r>
          </a:p>
          <a:p>
            <a:pPr marL="457200" lvl="0" indent="-457200">
              <a:buNone/>
            </a:pPr>
            <a:r>
              <a:rPr lang="en-US" dirty="0" smtClean="0"/>
              <a:t>4. 	Define </a:t>
            </a:r>
            <a:r>
              <a:rPr lang="en-US" dirty="0"/>
              <a:t>Inertia and know the relationship between mass and inertia.</a:t>
            </a:r>
          </a:p>
          <a:p>
            <a:pPr marL="457200" lvl="0" indent="-457200">
              <a:buNone/>
            </a:pPr>
            <a:r>
              <a:rPr lang="en-US" dirty="0" smtClean="0"/>
              <a:t>5.  	State </a:t>
            </a:r>
            <a:r>
              <a:rPr lang="en-US" dirty="0"/>
              <a:t>Newton’s Second Law and be able to identify examples.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800" y="454629"/>
            <a:ext cx="3706812" cy="2753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384" y="4638523"/>
            <a:ext cx="35909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134" y="3472391"/>
            <a:ext cx="4013200" cy="328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0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FORCES REVIEW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9" y="1549400"/>
            <a:ext cx="10018713" cy="2048934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800" dirty="0" smtClean="0"/>
              <a:t>6.  	Be </a:t>
            </a:r>
            <a:r>
              <a:rPr lang="en-US" sz="2800" dirty="0"/>
              <a:t>able to solve problems with F = ma.  Write what you know, where you are going, the formula, plus in the numbers and give the correct answer with the correct units.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32" y="3036006"/>
            <a:ext cx="8212666" cy="373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1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FORCES REVIEW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1680" y="1790178"/>
            <a:ext cx="10018713" cy="201773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dirty="0" smtClean="0"/>
              <a:t>7.  Know </a:t>
            </a:r>
            <a:r>
              <a:rPr lang="en-US" sz="3200" dirty="0"/>
              <a:t>the unit for force.</a:t>
            </a:r>
          </a:p>
          <a:p>
            <a:pPr marL="514350" lvl="0" indent="-514350">
              <a:buNone/>
            </a:pPr>
            <a:r>
              <a:rPr lang="en-US" sz="3200" dirty="0" smtClean="0"/>
              <a:t>8.  State </a:t>
            </a:r>
            <a:r>
              <a:rPr lang="en-US" sz="3200" dirty="0"/>
              <a:t>Newton’s Third law and be able to identify examples.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275" y="3921738"/>
            <a:ext cx="4395258" cy="269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5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FORCES REVIEW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2710" y="1676399"/>
            <a:ext cx="7346423" cy="3124201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800" dirty="0" smtClean="0"/>
              <a:t>10. Define </a:t>
            </a:r>
            <a:r>
              <a:rPr lang="en-US" sz="2800" dirty="0"/>
              <a:t>Friction, know the three types of friction, be able to identify examples of each, and know which requires the most and least force.  </a:t>
            </a:r>
          </a:p>
          <a:p>
            <a:pPr marL="457200" lvl="0" indent="-457200">
              <a:buNone/>
            </a:pPr>
            <a:r>
              <a:rPr lang="en-US" sz="2800" dirty="0" smtClean="0"/>
              <a:t>11. Identify </a:t>
            </a:r>
            <a:r>
              <a:rPr lang="en-US" sz="2800" dirty="0"/>
              <a:t>examples of when friction is good or bad.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020" y="1676399"/>
            <a:ext cx="3727980" cy="28362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899" y="4631170"/>
            <a:ext cx="6026016" cy="196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5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FORCES REVIEW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1600199"/>
            <a:ext cx="6686552" cy="3124201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dirty="0" smtClean="0"/>
              <a:t>12. Define </a:t>
            </a:r>
            <a:r>
              <a:rPr lang="en-US" dirty="0"/>
              <a:t>Gravity.  Know the definition and the two factors that affect it.</a:t>
            </a:r>
          </a:p>
          <a:p>
            <a:pPr marL="457200" lvl="0" indent="-457200">
              <a:buNone/>
            </a:pPr>
            <a:r>
              <a:rPr lang="en-US" dirty="0" smtClean="0"/>
              <a:t>13. Define </a:t>
            </a:r>
            <a:r>
              <a:rPr lang="en-US" dirty="0"/>
              <a:t>weight and be able to discuss the difference between mass and weight and be able to define weightlessness.</a:t>
            </a:r>
          </a:p>
          <a:p>
            <a:pPr marL="457200" lvl="0" indent="-457200">
              <a:buNone/>
            </a:pPr>
            <a:r>
              <a:rPr lang="en-US" dirty="0" smtClean="0"/>
              <a:t>14. Know </a:t>
            </a:r>
            <a:r>
              <a:rPr lang="en-US" dirty="0"/>
              <a:t>what free fall is and what terminal velocity is.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787" y="1344713"/>
            <a:ext cx="4021138" cy="3379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299" y="4103647"/>
            <a:ext cx="4720696" cy="27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6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FORCES 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8" y="1425574"/>
            <a:ext cx="10018713" cy="3124201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dirty="0" smtClean="0"/>
              <a:t>15</a:t>
            </a:r>
            <a:r>
              <a:rPr lang="en-US" sz="3200" dirty="0" smtClean="0"/>
              <a:t>.  Know </a:t>
            </a:r>
            <a:r>
              <a:rPr lang="en-US" sz="3200" dirty="0"/>
              <a:t>projectile and circular motion, their directions and the direction of acceleration.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934" y="3554010"/>
            <a:ext cx="6355820" cy="30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TEST FORMAT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591733"/>
            <a:ext cx="10018713" cy="465666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12 Multiple Choice</a:t>
            </a:r>
          </a:p>
          <a:p>
            <a:r>
              <a:rPr lang="en-US" sz="3200" dirty="0" smtClean="0"/>
              <a:t>5 Matching</a:t>
            </a:r>
          </a:p>
          <a:p>
            <a:r>
              <a:rPr lang="en-US" sz="3200" dirty="0" smtClean="0"/>
              <a:t>7 True and False – correct underlined word if false</a:t>
            </a:r>
          </a:p>
          <a:p>
            <a:r>
              <a:rPr lang="en-US" sz="3200" dirty="0" smtClean="0"/>
              <a:t>10 Choosing the correct choice</a:t>
            </a:r>
          </a:p>
          <a:p>
            <a:r>
              <a:rPr lang="en-US" sz="3200" dirty="0" smtClean="0"/>
              <a:t>3 Word problems</a:t>
            </a:r>
          </a:p>
          <a:p>
            <a:r>
              <a:rPr lang="en-US" sz="3200" dirty="0" smtClean="0"/>
              <a:t>3 Short answer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423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FORCES 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Review is due tomorrow on time and complete, if you want the credit to build towards redoing a test.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4569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DO NOW</a:t>
            </a:r>
            <a:endParaRPr lang="en-US" sz="5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Turn in Review packet if it is complete.  You have one minute after the final bell rings to get it in to be considered on time.</a:t>
            </a:r>
          </a:p>
          <a:p>
            <a:r>
              <a:rPr lang="en-US" sz="3200" dirty="0" smtClean="0"/>
              <a:t>Gorilla and Banana lab is </a:t>
            </a:r>
            <a:r>
              <a:rPr lang="en-US" sz="3200" smtClean="0"/>
              <a:t>due tomorrow</a:t>
            </a:r>
            <a:endParaRPr lang="en-US" sz="3200" dirty="0" smtClean="0"/>
          </a:p>
          <a:p>
            <a:r>
              <a:rPr lang="en-US" sz="3200" dirty="0" smtClean="0"/>
              <a:t>Prepare to take the test.  Do you have a calculator?  You need one and you cannot use your phone.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5323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8611</TotalTime>
  <Words>351</Words>
  <Application>Microsoft Office PowerPoint</Application>
  <PresentationFormat>Custom</PresentationFormat>
  <Paragraphs>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Parallax</vt:lpstr>
      <vt:lpstr>DO NOW</vt:lpstr>
      <vt:lpstr>REVIEW: MOTION AND FORCE</vt:lpstr>
      <vt:lpstr>CIRCULAR MOTION REVIEW</vt:lpstr>
      <vt:lpstr>FORCES REVIEW</vt:lpstr>
      <vt:lpstr>FORCES REVIEW</vt:lpstr>
      <vt:lpstr>FORCES REVIEW</vt:lpstr>
      <vt:lpstr>FORCES REVIEW</vt:lpstr>
      <vt:lpstr>FORCES REVIEW</vt:lpstr>
      <vt:lpstr>FORCES REVIEW</vt:lpstr>
      <vt:lpstr>FORCES REVIEW</vt:lpstr>
      <vt:lpstr>TEST FORMAT</vt:lpstr>
      <vt:lpstr>FORCES REVIEW</vt:lpstr>
      <vt:lpstr>DO 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 Brim</cp:lastModifiedBy>
  <cp:revision>83</cp:revision>
  <cp:lastPrinted>2015-09-09T12:53:10Z</cp:lastPrinted>
  <dcterms:created xsi:type="dcterms:W3CDTF">2015-08-31T01:20:44Z</dcterms:created>
  <dcterms:modified xsi:type="dcterms:W3CDTF">2018-01-03T21:21:29Z</dcterms:modified>
</cp:coreProperties>
</file>