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80" r:id="rId2"/>
    <p:sldId id="281" r:id="rId3"/>
    <p:sldId id="282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1" autoAdjust="0"/>
    <p:restoredTop sz="94660"/>
  </p:normalViewPr>
  <p:slideViewPr>
    <p:cSldViewPr snapToGrid="0">
      <p:cViewPr>
        <p:scale>
          <a:sx n="50" d="100"/>
          <a:sy n="50" d="100"/>
        </p:scale>
        <p:origin x="186" y="-10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YVMlmL0BP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2202" y="0"/>
            <a:ext cx="6195398" cy="218278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NEWTON’S THIRD LAW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111" y="2114549"/>
            <a:ext cx="5926140" cy="4343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Also known as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</a:rPr>
              <a:t>LAW OF ACTION-REACTION</a:t>
            </a:r>
          </a:p>
          <a:p>
            <a:r>
              <a:rPr lang="en-US" sz="3200" dirty="0"/>
              <a:t>For every action force, there is an equal and opposite reaction force.</a:t>
            </a:r>
          </a:p>
          <a:p>
            <a:r>
              <a:rPr lang="en-US" sz="3200" dirty="0"/>
              <a:t>Every action has an equal and opposite reaction.</a:t>
            </a:r>
          </a:p>
        </p:txBody>
      </p:sp>
      <p:pic>
        <p:nvPicPr>
          <p:cNvPr id="4" name="Picture 8" descr="newpost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472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047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786" y="152400"/>
            <a:ext cx="10018713" cy="1752599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NEWTON’S THIRD LAW OF MOTION</a:t>
            </a:r>
            <a:endParaRPr lang="en-US" sz="4400" dirty="0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517696"/>
              </p:ext>
            </p:extLst>
          </p:nvPr>
        </p:nvGraphicFramePr>
        <p:xfrm>
          <a:off x="2000250" y="2114549"/>
          <a:ext cx="36591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Photo Editor Photo" r:id="rId3" imgW="3753374" imgH="4219048" progId="MSPhotoEd.3">
                  <p:embed/>
                </p:oleObj>
              </mc:Choice>
              <mc:Fallback>
                <p:oleObj name="Photo Editor Photo" r:id="rId3" imgW="3753374" imgH="4219048" progId="MSPhotoEd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2114549"/>
                        <a:ext cx="3659188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659438" y="1323974"/>
            <a:ext cx="6324600" cy="54102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Kristen ITC" panose="03050502040202030202" pitchFamily="66" charset="0"/>
              </a:rPr>
              <a:t>Action-Reaction forces act on different objects</a:t>
            </a:r>
          </a:p>
        </p:txBody>
      </p:sp>
    </p:spTree>
    <p:extLst>
      <p:ext uri="{BB962C8B-B14F-4D97-AF65-F5344CB8AC3E}">
        <p14:creationId xmlns:p14="http://schemas.microsoft.com/office/powerpoint/2010/main" val="377734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NEWTON’S LAWS OF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Remember: Forces come in </a:t>
            </a:r>
            <a:r>
              <a:rPr lang="en-US" sz="3600" b="1" dirty="0">
                <a:solidFill>
                  <a:srgbClr val="FF0000"/>
                </a:solidFill>
              </a:rPr>
              <a:t>pairs</a:t>
            </a:r>
            <a:r>
              <a:rPr lang="en-US" sz="3600" dirty="0"/>
              <a:t>!</a:t>
            </a:r>
          </a:p>
          <a:p>
            <a:r>
              <a:rPr lang="en-US" sz="3600" dirty="0">
                <a:hlinkClick r:id="rId2"/>
              </a:rPr>
              <a:t>Revisiting Newton’s Laws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39481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8625</TotalTime>
  <Words>59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Corbel</vt:lpstr>
      <vt:lpstr>Kristen ITC</vt:lpstr>
      <vt:lpstr>Parallax</vt:lpstr>
      <vt:lpstr>Photo Editor Photo</vt:lpstr>
      <vt:lpstr>NEWTON’S THIRD LAW OF MOTION</vt:lpstr>
      <vt:lpstr>NEWTON’S THIRD LAW OF MOTION</vt:lpstr>
      <vt:lpstr>NEWTON’S LAWS OF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84</cp:revision>
  <cp:lastPrinted>2015-09-09T12:53:10Z</cp:lastPrinted>
  <dcterms:created xsi:type="dcterms:W3CDTF">2015-08-31T01:20:44Z</dcterms:created>
  <dcterms:modified xsi:type="dcterms:W3CDTF">2018-01-04T00:54:42Z</dcterms:modified>
</cp:coreProperties>
</file>