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</p:sldMasterIdLst>
  <p:handoutMasterIdLst>
    <p:handoutMasterId r:id="rId13"/>
  </p:handoutMasterIdLst>
  <p:sldIdLst>
    <p:sldId id="350" r:id="rId2"/>
    <p:sldId id="352" r:id="rId3"/>
    <p:sldId id="353" r:id="rId4"/>
    <p:sldId id="336" r:id="rId5"/>
    <p:sldId id="340" r:id="rId6"/>
    <p:sldId id="354" r:id="rId7"/>
    <p:sldId id="355" r:id="rId8"/>
    <p:sldId id="356" r:id="rId9"/>
    <p:sldId id="357" r:id="rId10"/>
    <p:sldId id="358" r:id="rId11"/>
    <p:sldId id="351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5pPr>
    <a:lvl6pPr marL="2286000" algn="l" defTabSz="457200" rtl="0" eaLnBrk="1" latinLnBrk="0" hangingPunct="1"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6pPr>
    <a:lvl7pPr marL="2743200" algn="l" defTabSz="457200" rtl="0" eaLnBrk="1" latinLnBrk="0" hangingPunct="1"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7pPr>
    <a:lvl8pPr marL="3200400" algn="l" defTabSz="457200" rtl="0" eaLnBrk="1" latinLnBrk="0" hangingPunct="1"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8pPr>
    <a:lvl9pPr marL="3657600" algn="l" defTabSz="457200" rtl="0" eaLnBrk="1" latinLnBrk="0" hangingPunct="1">
      <a:defRPr sz="4800" b="1" kern="1200">
        <a:solidFill>
          <a:schemeClr val="tx1"/>
        </a:solidFill>
        <a:latin typeface="Marker Felt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99"/>
    <a:srgbClr val="8C8C8C"/>
    <a:srgbClr val="808080"/>
    <a:srgbClr val="0000FF"/>
    <a:srgbClr val="FF0000"/>
    <a:srgbClr val="FF8000"/>
    <a:srgbClr val="000000"/>
    <a:srgbClr val="A636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20" autoAdjust="0"/>
    <p:restoredTop sz="90932" autoAdjust="0"/>
  </p:normalViewPr>
  <p:slideViewPr>
    <p:cSldViewPr>
      <p:cViewPr varScale="1">
        <p:scale>
          <a:sx n="63" d="100"/>
          <a:sy n="63" d="100"/>
        </p:scale>
        <p:origin x="-127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13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083B82B-8BA0-624A-9CDD-B101AF6FA9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16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95D0A-F65E-C942-B498-068288B9DF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B95C1EA6-349A-1349-9F00-7465D01D25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AD5AA-69F2-734F-A66F-FA13C69D0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29172-F0B1-4240-A659-C7DB208447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CFB40-1199-4D4E-9153-8C2E4CBB5B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30E6-B136-9F40-BC41-D200162412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3CC83-3D8F-E24B-A2FC-1F7184CC2C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39DD-B637-3842-AB9B-659A534C84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7DD4-37B2-EB43-BC8B-0D70F587F7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CD5739A-E36A-B548-9F5D-66245737E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556313" cy="1116106"/>
          </a:xfrm>
        </p:spPr>
        <p:txBody>
          <a:bodyPr/>
          <a:lstStyle/>
          <a:p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7556313" cy="4144963"/>
          </a:xfrm>
        </p:spPr>
        <p:txBody>
          <a:bodyPr>
            <a:normAutofit/>
          </a:bodyPr>
          <a:lstStyle/>
          <a:p>
            <a:r>
              <a:rPr lang="en-US" sz="2800" dirty="0"/>
              <a:t>Pick up handout </a:t>
            </a:r>
          </a:p>
          <a:p>
            <a:r>
              <a:rPr lang="en-US" sz="2800" dirty="0" smtClean="0"/>
              <a:t>Turn in any missing work..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6234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 #11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717" y="2219204"/>
            <a:ext cx="5248275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64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 #11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029" y="2319966"/>
            <a:ext cx="4781395" cy="40707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759" y="3848576"/>
            <a:ext cx="5006902" cy="186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1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556313" cy="1116106"/>
          </a:xfrm>
        </p:spPr>
        <p:txBody>
          <a:bodyPr/>
          <a:lstStyle/>
          <a:p>
            <a:r>
              <a:rPr lang="en-US" sz="4400" b="1" dirty="0">
                <a:solidFill>
                  <a:schemeClr val="accent3"/>
                </a:solidFill>
              </a:rPr>
              <a:t>REVIEW: WHAT IS THE ORDER?  </a:t>
            </a:r>
            <a:r>
              <a:rPr lang="en-US" b="1" dirty="0">
                <a:solidFill>
                  <a:schemeClr val="accent3"/>
                </a:solidFill>
              </a:rPr>
              <a:t>(Oldest to Youngest)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676400"/>
            <a:ext cx="6629400" cy="5058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445603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80" y="3207603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57200" y="3969603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57200" y="4731603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481699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205740" y="6211808"/>
            <a:ext cx="1706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Oldest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" y="1916271"/>
            <a:ext cx="189738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Youngest</a:t>
            </a:r>
          </a:p>
        </p:txBody>
      </p:sp>
    </p:spTree>
    <p:extLst>
      <p:ext uri="{BB962C8B-B14F-4D97-AF65-F5344CB8AC3E}">
        <p14:creationId xmlns:p14="http://schemas.microsoft.com/office/powerpoint/2010/main" val="224466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556313" cy="1116106"/>
          </a:xfrm>
        </p:spPr>
        <p:txBody>
          <a:bodyPr/>
          <a:lstStyle/>
          <a:p>
            <a:r>
              <a:rPr lang="en-US" sz="4800" b="1" dirty="0"/>
              <a:t>TODAY’S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524000"/>
            <a:ext cx="7578726" cy="4602163"/>
          </a:xfrm>
        </p:spPr>
        <p:txBody>
          <a:bodyPr>
            <a:normAutofit/>
          </a:bodyPr>
          <a:lstStyle/>
          <a:p>
            <a:r>
              <a:rPr lang="en-US" dirty="0"/>
              <a:t>This drawing shows a cross-section, or a side view, of the rock layers below the Earth’s surface. The trees and water show where the surface is. Each rock layer is identified by a letter. Some of the rock layers contain fossils. Using the principles of stratigraphy, answer the following questions about the cross section.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3200400"/>
            <a:ext cx="4934530" cy="3396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927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200400"/>
            <a:ext cx="4934530" cy="3396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9" y="304800"/>
            <a:ext cx="6343539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22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8105775" cy="422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75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556299" cy="443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6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451880" cy="433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50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747921" cy="387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50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TO DO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959726" cy="4144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When finished with the Stratigraphy handout, </a:t>
            </a:r>
            <a:r>
              <a:rPr lang="en-US" sz="2800" dirty="0" smtClean="0"/>
              <a:t>get the “Stratigraphy Practice” and</a:t>
            </a:r>
            <a:r>
              <a:rPr lang="en-US" sz="2800" dirty="0" smtClean="0"/>
              <a:t>:</a:t>
            </a:r>
            <a:endParaRPr lang="en-US" sz="2800" dirty="0" smtClean="0"/>
          </a:p>
          <a:p>
            <a:pPr marL="457200" indent="-457200">
              <a:buAutoNum type="arabicPeriod"/>
            </a:pPr>
            <a:r>
              <a:rPr lang="en-US" sz="2800" dirty="0" smtClean="0"/>
              <a:t>Complete it for a grade.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Work on </a:t>
            </a:r>
            <a:r>
              <a:rPr lang="en-US" sz="2800" dirty="0"/>
              <a:t>How Do you Stack Up Lab </a:t>
            </a:r>
            <a:r>
              <a:rPr lang="en-US" sz="2800" dirty="0" smtClean="0"/>
              <a:t>(last Friday) FIRST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Then work on other </a:t>
            </a:r>
            <a:r>
              <a:rPr lang="en-US" sz="2800" smtClean="0"/>
              <a:t>missing work.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0027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2254</TotalTime>
  <Words>143</Words>
  <Application>Microsoft Office PowerPoint</Application>
  <PresentationFormat>On-screen Show (4:3)</PresentationFormat>
  <Paragraphs>20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Advantage</vt:lpstr>
      <vt:lpstr>DO NOW</vt:lpstr>
      <vt:lpstr>REVIEW #11</vt:lpstr>
      <vt:lpstr>REVIEW #11</vt:lpstr>
      <vt:lpstr>REVIEW: WHAT IS THE ORDER?  (Oldest to Youngest)</vt:lpstr>
      <vt:lpstr>TODAY’S 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DO</vt:lpstr>
    </vt:vector>
  </TitlesOfParts>
  <Company>JPS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JPS JPS</dc:creator>
  <cp:lastModifiedBy>nbrim</cp:lastModifiedBy>
  <cp:revision>63</cp:revision>
  <cp:lastPrinted>2005-11-15T15:00:19Z</cp:lastPrinted>
  <dcterms:created xsi:type="dcterms:W3CDTF">2005-11-10T18:54:50Z</dcterms:created>
  <dcterms:modified xsi:type="dcterms:W3CDTF">2018-02-08T21:09:58Z</dcterms:modified>
</cp:coreProperties>
</file>