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notesMasterIdLst>
    <p:notesMasterId r:id="rId22"/>
  </p:notesMasterIdLst>
  <p:sldIdLst>
    <p:sldId id="256" r:id="rId2"/>
    <p:sldId id="268" r:id="rId3"/>
    <p:sldId id="269" r:id="rId4"/>
    <p:sldId id="271" r:id="rId5"/>
    <p:sldId id="270" r:id="rId6"/>
    <p:sldId id="272" r:id="rId7"/>
    <p:sldId id="257" r:id="rId8"/>
    <p:sldId id="262" r:id="rId9"/>
    <p:sldId id="478" r:id="rId10"/>
    <p:sldId id="307" r:id="rId11"/>
    <p:sldId id="480" r:id="rId12"/>
    <p:sldId id="305" r:id="rId13"/>
    <p:sldId id="313" r:id="rId14"/>
    <p:sldId id="263" r:id="rId15"/>
    <p:sldId id="273" r:id="rId16"/>
    <p:sldId id="274" r:id="rId17"/>
    <p:sldId id="259" r:id="rId18"/>
    <p:sldId id="260" r:id="rId19"/>
    <p:sldId id="261" r:id="rId20"/>
    <p:sldId id="258" r:id="rId2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818BD"/>
    <a:srgbClr val="FF9900"/>
    <a:srgbClr val="CC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75" autoAdjust="0"/>
    <p:restoredTop sz="94660"/>
  </p:normalViewPr>
  <p:slideViewPr>
    <p:cSldViewPr>
      <p:cViewPr varScale="1">
        <p:scale>
          <a:sx n="111" d="100"/>
          <a:sy n="111" d="100"/>
        </p:scale>
        <p:origin x="1398" y="9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9.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smtClean="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F5C7EDD2-2BC2-4161-B5B3-3255FC92CF66}" type="datetimeFigureOut">
              <a:rPr lang="en-US"/>
              <a:pPr>
                <a:defRPr/>
              </a:pPr>
              <a:t>3/20/2018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smtClean="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CD4CD3F5-5161-4541-9129-76405B2EBC52}" type="slidenum">
              <a:rPr lang="en-US" altLang="en-US"/>
              <a:pPr/>
              <a:t>‹#›</a:t>
            </a:fld>
            <a:endParaRPr lang="en-US" altLang="en-US"/>
          </a:p>
        </p:txBody>
      </p:sp>
    </p:spTree>
    <p:extLst>
      <p:ext uri="{BB962C8B-B14F-4D97-AF65-F5344CB8AC3E}">
        <p14:creationId xmlns:p14="http://schemas.microsoft.com/office/powerpoint/2010/main" val="186074911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aramond" panose="02020404030301010803" pitchFamily="18" charset="0"/>
                <a:cs typeface="Arial" panose="020B0604020202020204" pitchFamily="34" charset="0"/>
              </a:defRPr>
            </a:lvl1pPr>
            <a:lvl2pPr marL="742950" indent="-285750">
              <a:defRPr>
                <a:solidFill>
                  <a:schemeClr val="tx1"/>
                </a:solidFill>
                <a:latin typeface="Garamond" panose="02020404030301010803" pitchFamily="18" charset="0"/>
                <a:cs typeface="Arial" panose="020B0604020202020204" pitchFamily="34" charset="0"/>
              </a:defRPr>
            </a:lvl2pPr>
            <a:lvl3pPr marL="1143000" indent="-228600">
              <a:defRPr>
                <a:solidFill>
                  <a:schemeClr val="tx1"/>
                </a:solidFill>
                <a:latin typeface="Garamond" panose="02020404030301010803" pitchFamily="18" charset="0"/>
                <a:cs typeface="Arial" panose="020B0604020202020204" pitchFamily="34" charset="0"/>
              </a:defRPr>
            </a:lvl3pPr>
            <a:lvl4pPr marL="1600200" indent="-228600">
              <a:defRPr>
                <a:solidFill>
                  <a:schemeClr val="tx1"/>
                </a:solidFill>
                <a:latin typeface="Garamond" panose="02020404030301010803" pitchFamily="18" charset="0"/>
                <a:cs typeface="Arial" panose="020B0604020202020204" pitchFamily="34" charset="0"/>
              </a:defRPr>
            </a:lvl4pPr>
            <a:lvl5pPr marL="2057400" indent="-228600">
              <a:defRPr>
                <a:solidFill>
                  <a:schemeClr val="tx1"/>
                </a:solidFill>
                <a:latin typeface="Garamond" panose="02020404030301010803" pitchFamily="18" charset="0"/>
                <a:cs typeface="Arial" panose="020B0604020202020204" pitchFamily="34" charset="0"/>
              </a:defRPr>
            </a:lvl5pPr>
            <a:lvl6pPr marL="2514600" indent="-228600" fontAlgn="base">
              <a:spcBef>
                <a:spcPct val="0"/>
              </a:spcBef>
              <a:spcAft>
                <a:spcPct val="0"/>
              </a:spcAft>
              <a:defRPr>
                <a:solidFill>
                  <a:schemeClr val="tx1"/>
                </a:solidFill>
                <a:latin typeface="Garamond" panose="02020404030301010803" pitchFamily="18" charset="0"/>
                <a:cs typeface="Arial" panose="020B0604020202020204" pitchFamily="34" charset="0"/>
              </a:defRPr>
            </a:lvl6pPr>
            <a:lvl7pPr marL="2971800" indent="-228600" fontAlgn="base">
              <a:spcBef>
                <a:spcPct val="0"/>
              </a:spcBef>
              <a:spcAft>
                <a:spcPct val="0"/>
              </a:spcAft>
              <a:defRPr>
                <a:solidFill>
                  <a:schemeClr val="tx1"/>
                </a:solidFill>
                <a:latin typeface="Garamond" panose="02020404030301010803" pitchFamily="18" charset="0"/>
                <a:cs typeface="Arial" panose="020B0604020202020204" pitchFamily="34" charset="0"/>
              </a:defRPr>
            </a:lvl7pPr>
            <a:lvl8pPr marL="3429000" indent="-228600" fontAlgn="base">
              <a:spcBef>
                <a:spcPct val="0"/>
              </a:spcBef>
              <a:spcAft>
                <a:spcPct val="0"/>
              </a:spcAft>
              <a:defRPr>
                <a:solidFill>
                  <a:schemeClr val="tx1"/>
                </a:solidFill>
                <a:latin typeface="Garamond" panose="02020404030301010803" pitchFamily="18" charset="0"/>
                <a:cs typeface="Arial" panose="020B0604020202020204" pitchFamily="34" charset="0"/>
              </a:defRPr>
            </a:lvl8pPr>
            <a:lvl9pPr marL="3886200" indent="-228600" fontAlgn="base">
              <a:spcBef>
                <a:spcPct val="0"/>
              </a:spcBef>
              <a:spcAft>
                <a:spcPct val="0"/>
              </a:spcAft>
              <a:defRPr>
                <a:solidFill>
                  <a:schemeClr val="tx1"/>
                </a:solidFill>
                <a:latin typeface="Garamond" panose="02020404030301010803" pitchFamily="18" charset="0"/>
                <a:cs typeface="Arial" panose="020B0604020202020204" pitchFamily="34" charset="0"/>
              </a:defRPr>
            </a:lvl9pPr>
          </a:lstStyle>
          <a:p>
            <a:fld id="{A3009CAB-E4A6-4166-ACCE-8D510FF5DB89}" type="slidenum">
              <a:rPr lang="en-US" altLang="en-US">
                <a:latin typeface="Calibri" panose="020F0502020204030204" pitchFamily="34" charset="0"/>
              </a:rPr>
              <a:pPr/>
              <a:t>17</a:t>
            </a:fld>
            <a:endParaRPr lang="en-US" altLang="en-US">
              <a:latin typeface="Calibri" panose="020F0502020204030204" pitchFamily="34" charset="0"/>
            </a:endParaRPr>
          </a:p>
        </p:txBody>
      </p:sp>
      <p:sp>
        <p:nvSpPr>
          <p:cNvPr id="1741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Tree>
    <p:extLst>
      <p:ext uri="{BB962C8B-B14F-4D97-AF65-F5344CB8AC3E}">
        <p14:creationId xmlns:p14="http://schemas.microsoft.com/office/powerpoint/2010/main" val="36499843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aramond" panose="02020404030301010803" pitchFamily="18" charset="0"/>
                <a:cs typeface="Arial" panose="020B0604020202020204" pitchFamily="34" charset="0"/>
              </a:defRPr>
            </a:lvl1pPr>
            <a:lvl2pPr marL="742950" indent="-285750">
              <a:defRPr>
                <a:solidFill>
                  <a:schemeClr val="tx1"/>
                </a:solidFill>
                <a:latin typeface="Garamond" panose="02020404030301010803" pitchFamily="18" charset="0"/>
                <a:cs typeface="Arial" panose="020B0604020202020204" pitchFamily="34" charset="0"/>
              </a:defRPr>
            </a:lvl2pPr>
            <a:lvl3pPr marL="1143000" indent="-228600">
              <a:defRPr>
                <a:solidFill>
                  <a:schemeClr val="tx1"/>
                </a:solidFill>
                <a:latin typeface="Garamond" panose="02020404030301010803" pitchFamily="18" charset="0"/>
                <a:cs typeface="Arial" panose="020B0604020202020204" pitchFamily="34" charset="0"/>
              </a:defRPr>
            </a:lvl3pPr>
            <a:lvl4pPr marL="1600200" indent="-228600">
              <a:defRPr>
                <a:solidFill>
                  <a:schemeClr val="tx1"/>
                </a:solidFill>
                <a:latin typeface="Garamond" panose="02020404030301010803" pitchFamily="18" charset="0"/>
                <a:cs typeface="Arial" panose="020B0604020202020204" pitchFamily="34" charset="0"/>
              </a:defRPr>
            </a:lvl4pPr>
            <a:lvl5pPr marL="2057400" indent="-228600">
              <a:defRPr>
                <a:solidFill>
                  <a:schemeClr val="tx1"/>
                </a:solidFill>
                <a:latin typeface="Garamond" panose="02020404030301010803" pitchFamily="18" charset="0"/>
                <a:cs typeface="Arial" panose="020B0604020202020204" pitchFamily="34" charset="0"/>
              </a:defRPr>
            </a:lvl5pPr>
            <a:lvl6pPr marL="2514600" indent="-228600" fontAlgn="base">
              <a:spcBef>
                <a:spcPct val="0"/>
              </a:spcBef>
              <a:spcAft>
                <a:spcPct val="0"/>
              </a:spcAft>
              <a:defRPr>
                <a:solidFill>
                  <a:schemeClr val="tx1"/>
                </a:solidFill>
                <a:latin typeface="Garamond" panose="02020404030301010803" pitchFamily="18" charset="0"/>
                <a:cs typeface="Arial" panose="020B0604020202020204" pitchFamily="34" charset="0"/>
              </a:defRPr>
            </a:lvl6pPr>
            <a:lvl7pPr marL="2971800" indent="-228600" fontAlgn="base">
              <a:spcBef>
                <a:spcPct val="0"/>
              </a:spcBef>
              <a:spcAft>
                <a:spcPct val="0"/>
              </a:spcAft>
              <a:defRPr>
                <a:solidFill>
                  <a:schemeClr val="tx1"/>
                </a:solidFill>
                <a:latin typeface="Garamond" panose="02020404030301010803" pitchFamily="18" charset="0"/>
                <a:cs typeface="Arial" panose="020B0604020202020204" pitchFamily="34" charset="0"/>
              </a:defRPr>
            </a:lvl7pPr>
            <a:lvl8pPr marL="3429000" indent="-228600" fontAlgn="base">
              <a:spcBef>
                <a:spcPct val="0"/>
              </a:spcBef>
              <a:spcAft>
                <a:spcPct val="0"/>
              </a:spcAft>
              <a:defRPr>
                <a:solidFill>
                  <a:schemeClr val="tx1"/>
                </a:solidFill>
                <a:latin typeface="Garamond" panose="02020404030301010803" pitchFamily="18" charset="0"/>
                <a:cs typeface="Arial" panose="020B0604020202020204" pitchFamily="34" charset="0"/>
              </a:defRPr>
            </a:lvl8pPr>
            <a:lvl9pPr marL="3886200" indent="-228600" fontAlgn="base">
              <a:spcBef>
                <a:spcPct val="0"/>
              </a:spcBef>
              <a:spcAft>
                <a:spcPct val="0"/>
              </a:spcAft>
              <a:defRPr>
                <a:solidFill>
                  <a:schemeClr val="tx1"/>
                </a:solidFill>
                <a:latin typeface="Garamond" panose="02020404030301010803" pitchFamily="18" charset="0"/>
                <a:cs typeface="Arial" panose="020B0604020202020204" pitchFamily="34" charset="0"/>
              </a:defRPr>
            </a:lvl9pPr>
          </a:lstStyle>
          <a:p>
            <a:fld id="{0084D0C8-19FE-44F8-83C1-661C1E97BE0C}" type="slidenum">
              <a:rPr lang="en-US" altLang="en-US">
                <a:latin typeface="Calibri" panose="020F0502020204030204" pitchFamily="34" charset="0"/>
              </a:rPr>
              <a:pPr/>
              <a:t>18</a:t>
            </a:fld>
            <a:endParaRPr lang="en-US" altLang="en-US">
              <a:latin typeface="Calibri" panose="020F0502020204030204" pitchFamily="34" charset="0"/>
            </a:endParaRPr>
          </a:p>
        </p:txBody>
      </p:sp>
      <p:sp>
        <p:nvSpPr>
          <p:cNvPr id="1843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Tree>
    <p:extLst>
      <p:ext uri="{BB962C8B-B14F-4D97-AF65-F5344CB8AC3E}">
        <p14:creationId xmlns:p14="http://schemas.microsoft.com/office/powerpoint/2010/main" val="26223977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aramond" panose="02020404030301010803" pitchFamily="18" charset="0"/>
                <a:cs typeface="Arial" panose="020B0604020202020204" pitchFamily="34" charset="0"/>
              </a:defRPr>
            </a:lvl1pPr>
            <a:lvl2pPr marL="742950" indent="-285750">
              <a:defRPr>
                <a:solidFill>
                  <a:schemeClr val="tx1"/>
                </a:solidFill>
                <a:latin typeface="Garamond" panose="02020404030301010803" pitchFamily="18" charset="0"/>
                <a:cs typeface="Arial" panose="020B0604020202020204" pitchFamily="34" charset="0"/>
              </a:defRPr>
            </a:lvl2pPr>
            <a:lvl3pPr marL="1143000" indent="-228600">
              <a:defRPr>
                <a:solidFill>
                  <a:schemeClr val="tx1"/>
                </a:solidFill>
                <a:latin typeface="Garamond" panose="02020404030301010803" pitchFamily="18" charset="0"/>
                <a:cs typeface="Arial" panose="020B0604020202020204" pitchFamily="34" charset="0"/>
              </a:defRPr>
            </a:lvl3pPr>
            <a:lvl4pPr marL="1600200" indent="-228600">
              <a:defRPr>
                <a:solidFill>
                  <a:schemeClr val="tx1"/>
                </a:solidFill>
                <a:latin typeface="Garamond" panose="02020404030301010803" pitchFamily="18" charset="0"/>
                <a:cs typeface="Arial" panose="020B0604020202020204" pitchFamily="34" charset="0"/>
              </a:defRPr>
            </a:lvl4pPr>
            <a:lvl5pPr marL="2057400" indent="-228600">
              <a:defRPr>
                <a:solidFill>
                  <a:schemeClr val="tx1"/>
                </a:solidFill>
                <a:latin typeface="Garamond" panose="02020404030301010803" pitchFamily="18" charset="0"/>
                <a:cs typeface="Arial" panose="020B0604020202020204" pitchFamily="34" charset="0"/>
              </a:defRPr>
            </a:lvl5pPr>
            <a:lvl6pPr marL="2514600" indent="-228600" fontAlgn="base">
              <a:spcBef>
                <a:spcPct val="0"/>
              </a:spcBef>
              <a:spcAft>
                <a:spcPct val="0"/>
              </a:spcAft>
              <a:defRPr>
                <a:solidFill>
                  <a:schemeClr val="tx1"/>
                </a:solidFill>
                <a:latin typeface="Garamond" panose="02020404030301010803" pitchFamily="18" charset="0"/>
                <a:cs typeface="Arial" panose="020B0604020202020204" pitchFamily="34" charset="0"/>
              </a:defRPr>
            </a:lvl6pPr>
            <a:lvl7pPr marL="2971800" indent="-228600" fontAlgn="base">
              <a:spcBef>
                <a:spcPct val="0"/>
              </a:spcBef>
              <a:spcAft>
                <a:spcPct val="0"/>
              </a:spcAft>
              <a:defRPr>
                <a:solidFill>
                  <a:schemeClr val="tx1"/>
                </a:solidFill>
                <a:latin typeface="Garamond" panose="02020404030301010803" pitchFamily="18" charset="0"/>
                <a:cs typeface="Arial" panose="020B0604020202020204" pitchFamily="34" charset="0"/>
              </a:defRPr>
            </a:lvl7pPr>
            <a:lvl8pPr marL="3429000" indent="-228600" fontAlgn="base">
              <a:spcBef>
                <a:spcPct val="0"/>
              </a:spcBef>
              <a:spcAft>
                <a:spcPct val="0"/>
              </a:spcAft>
              <a:defRPr>
                <a:solidFill>
                  <a:schemeClr val="tx1"/>
                </a:solidFill>
                <a:latin typeface="Garamond" panose="02020404030301010803" pitchFamily="18" charset="0"/>
                <a:cs typeface="Arial" panose="020B0604020202020204" pitchFamily="34" charset="0"/>
              </a:defRPr>
            </a:lvl8pPr>
            <a:lvl9pPr marL="3886200" indent="-228600" fontAlgn="base">
              <a:spcBef>
                <a:spcPct val="0"/>
              </a:spcBef>
              <a:spcAft>
                <a:spcPct val="0"/>
              </a:spcAft>
              <a:defRPr>
                <a:solidFill>
                  <a:schemeClr val="tx1"/>
                </a:solidFill>
                <a:latin typeface="Garamond" panose="02020404030301010803" pitchFamily="18" charset="0"/>
                <a:cs typeface="Arial" panose="020B0604020202020204" pitchFamily="34" charset="0"/>
              </a:defRPr>
            </a:lvl9pPr>
          </a:lstStyle>
          <a:p>
            <a:fld id="{2F454718-A8EF-40DD-A4BC-36FF6D63144A}" type="slidenum">
              <a:rPr lang="en-US" altLang="en-US">
                <a:latin typeface="Calibri" panose="020F0502020204030204" pitchFamily="34" charset="0"/>
              </a:rPr>
              <a:pPr/>
              <a:t>19</a:t>
            </a:fld>
            <a:endParaRPr lang="en-US" altLang="en-US">
              <a:latin typeface="Calibri" panose="020F0502020204030204" pitchFamily="34" charset="0"/>
            </a:endParaRPr>
          </a:p>
        </p:txBody>
      </p:sp>
      <p:sp>
        <p:nvSpPr>
          <p:cNvPr id="1945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6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Tree>
    <p:extLst>
      <p:ext uri="{BB962C8B-B14F-4D97-AF65-F5344CB8AC3E}">
        <p14:creationId xmlns:p14="http://schemas.microsoft.com/office/powerpoint/2010/main" val="7573451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aramond" panose="02020404030301010803" pitchFamily="18" charset="0"/>
                <a:cs typeface="Arial" panose="020B0604020202020204" pitchFamily="34" charset="0"/>
              </a:defRPr>
            </a:lvl1pPr>
            <a:lvl2pPr marL="742950" indent="-285750">
              <a:defRPr>
                <a:solidFill>
                  <a:schemeClr val="tx1"/>
                </a:solidFill>
                <a:latin typeface="Garamond" panose="02020404030301010803" pitchFamily="18" charset="0"/>
                <a:cs typeface="Arial" panose="020B0604020202020204" pitchFamily="34" charset="0"/>
              </a:defRPr>
            </a:lvl2pPr>
            <a:lvl3pPr marL="1143000" indent="-228600">
              <a:defRPr>
                <a:solidFill>
                  <a:schemeClr val="tx1"/>
                </a:solidFill>
                <a:latin typeface="Garamond" panose="02020404030301010803" pitchFamily="18" charset="0"/>
                <a:cs typeface="Arial" panose="020B0604020202020204" pitchFamily="34" charset="0"/>
              </a:defRPr>
            </a:lvl3pPr>
            <a:lvl4pPr marL="1600200" indent="-228600">
              <a:defRPr>
                <a:solidFill>
                  <a:schemeClr val="tx1"/>
                </a:solidFill>
                <a:latin typeface="Garamond" panose="02020404030301010803" pitchFamily="18" charset="0"/>
                <a:cs typeface="Arial" panose="020B0604020202020204" pitchFamily="34" charset="0"/>
              </a:defRPr>
            </a:lvl4pPr>
            <a:lvl5pPr marL="2057400" indent="-228600">
              <a:defRPr>
                <a:solidFill>
                  <a:schemeClr val="tx1"/>
                </a:solidFill>
                <a:latin typeface="Garamond" panose="02020404030301010803" pitchFamily="18" charset="0"/>
                <a:cs typeface="Arial" panose="020B0604020202020204" pitchFamily="34" charset="0"/>
              </a:defRPr>
            </a:lvl5pPr>
            <a:lvl6pPr marL="2514600" indent="-228600" fontAlgn="base">
              <a:spcBef>
                <a:spcPct val="0"/>
              </a:spcBef>
              <a:spcAft>
                <a:spcPct val="0"/>
              </a:spcAft>
              <a:defRPr>
                <a:solidFill>
                  <a:schemeClr val="tx1"/>
                </a:solidFill>
                <a:latin typeface="Garamond" panose="02020404030301010803" pitchFamily="18" charset="0"/>
                <a:cs typeface="Arial" panose="020B0604020202020204" pitchFamily="34" charset="0"/>
              </a:defRPr>
            </a:lvl6pPr>
            <a:lvl7pPr marL="2971800" indent="-228600" fontAlgn="base">
              <a:spcBef>
                <a:spcPct val="0"/>
              </a:spcBef>
              <a:spcAft>
                <a:spcPct val="0"/>
              </a:spcAft>
              <a:defRPr>
                <a:solidFill>
                  <a:schemeClr val="tx1"/>
                </a:solidFill>
                <a:latin typeface="Garamond" panose="02020404030301010803" pitchFamily="18" charset="0"/>
                <a:cs typeface="Arial" panose="020B0604020202020204" pitchFamily="34" charset="0"/>
              </a:defRPr>
            </a:lvl7pPr>
            <a:lvl8pPr marL="3429000" indent="-228600" fontAlgn="base">
              <a:spcBef>
                <a:spcPct val="0"/>
              </a:spcBef>
              <a:spcAft>
                <a:spcPct val="0"/>
              </a:spcAft>
              <a:defRPr>
                <a:solidFill>
                  <a:schemeClr val="tx1"/>
                </a:solidFill>
                <a:latin typeface="Garamond" panose="02020404030301010803" pitchFamily="18" charset="0"/>
                <a:cs typeface="Arial" panose="020B0604020202020204" pitchFamily="34" charset="0"/>
              </a:defRPr>
            </a:lvl8pPr>
            <a:lvl9pPr marL="3886200" indent="-228600" fontAlgn="base">
              <a:spcBef>
                <a:spcPct val="0"/>
              </a:spcBef>
              <a:spcAft>
                <a:spcPct val="0"/>
              </a:spcAft>
              <a:defRPr>
                <a:solidFill>
                  <a:schemeClr val="tx1"/>
                </a:solidFill>
                <a:latin typeface="Garamond" panose="02020404030301010803" pitchFamily="18" charset="0"/>
                <a:cs typeface="Arial" panose="020B0604020202020204" pitchFamily="34" charset="0"/>
              </a:defRPr>
            </a:lvl9pPr>
          </a:lstStyle>
          <a:p>
            <a:fld id="{731F0810-BB9B-4C5F-9830-AC83BE20EA52}" type="slidenum">
              <a:rPr lang="en-US" altLang="en-US">
                <a:latin typeface="Calibri" panose="020F0502020204030204" pitchFamily="34" charset="0"/>
              </a:rPr>
              <a:pPr/>
              <a:t>20</a:t>
            </a:fld>
            <a:endParaRPr lang="en-US" altLang="en-US">
              <a:latin typeface="Calibri" panose="020F0502020204030204" pitchFamily="34" charset="0"/>
            </a:endParaRPr>
          </a:p>
        </p:txBody>
      </p:sp>
      <p:sp>
        <p:nvSpPr>
          <p:cNvPr id="1638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Tree>
    <p:extLst>
      <p:ext uri="{BB962C8B-B14F-4D97-AF65-F5344CB8AC3E}">
        <p14:creationId xmlns:p14="http://schemas.microsoft.com/office/powerpoint/2010/main" val="33541884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0825" cy="6850063"/>
            <a:chOff x="0" y="0"/>
            <a:chExt cx="5758" cy="4315"/>
          </a:xfrm>
        </p:grpSpPr>
        <p:grpSp>
          <p:nvGrpSpPr>
            <p:cNvPr id="5" name="Group 3"/>
            <p:cNvGrpSpPr>
              <a:grpSpLocks/>
            </p:cNvGrpSpPr>
            <p:nvPr userDrawn="1"/>
          </p:nvGrpSpPr>
          <p:grpSpPr bwMode="auto">
            <a:xfrm>
              <a:off x="1728" y="2230"/>
              <a:ext cx="4027" cy="2085"/>
              <a:chOff x="1728" y="2230"/>
              <a:chExt cx="4027" cy="2085"/>
            </a:xfrm>
          </p:grpSpPr>
          <p:sp>
            <p:nvSpPr>
              <p:cNvPr id="8" name="Freeform 4"/>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pPr fontAlgn="auto">
                  <a:spcBef>
                    <a:spcPts val="0"/>
                  </a:spcBef>
                  <a:spcAft>
                    <a:spcPts val="0"/>
                  </a:spcAft>
                  <a:defRPr/>
                </a:pPr>
                <a:endParaRPr lang="en-US">
                  <a:latin typeface="+mn-lt"/>
                  <a:cs typeface="+mn-cs"/>
                </a:endParaRPr>
              </a:p>
            </p:txBody>
          </p:sp>
          <p:sp>
            <p:nvSpPr>
              <p:cNvPr id="9" name="Freeform 5"/>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pPr fontAlgn="auto">
                  <a:spcBef>
                    <a:spcPts val="0"/>
                  </a:spcBef>
                  <a:spcAft>
                    <a:spcPts val="0"/>
                  </a:spcAft>
                  <a:defRPr/>
                </a:pPr>
                <a:endParaRPr lang="en-US">
                  <a:latin typeface="+mn-lt"/>
                  <a:cs typeface="+mn-cs"/>
                </a:endParaRPr>
              </a:p>
            </p:txBody>
          </p:sp>
          <p:sp>
            <p:nvSpPr>
              <p:cNvPr id="10" name="Freeform 6"/>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pPr fontAlgn="auto">
                  <a:spcBef>
                    <a:spcPts val="0"/>
                  </a:spcBef>
                  <a:spcAft>
                    <a:spcPts val="0"/>
                  </a:spcAft>
                  <a:defRPr/>
                </a:pPr>
                <a:endParaRPr lang="en-US">
                  <a:latin typeface="+mn-lt"/>
                  <a:cs typeface="+mn-cs"/>
                </a:endParaRPr>
              </a:p>
            </p:txBody>
          </p:sp>
          <p:sp>
            <p:nvSpPr>
              <p:cNvPr id="11" name="Freeform 7"/>
              <p:cNvSpPr>
                <a:spLocks/>
              </p:cNvSpPr>
              <p:nvPr/>
            </p:nvSpPr>
            <p:spPr bwMode="hidden">
              <a:xfrm>
                <a:off x="2748" y="2230"/>
                <a:ext cx="3007" cy="2085"/>
              </a:xfrm>
              <a:custGeom>
                <a:avLst/>
                <a:gdLst/>
                <a:ahLst/>
                <a:cxnLst>
                  <a:cxn ang="0">
                    <a:pos x="1433" y="474"/>
                  </a:cxn>
                  <a:cxn ang="0">
                    <a:pos x="1460" y="528"/>
                  </a:cxn>
                  <a:cxn ang="0">
                    <a:pos x="1541" y="593"/>
                  </a:cxn>
                  <a:cxn ang="0">
                    <a:pos x="1715" y="670"/>
                  </a:cxn>
                  <a:cxn ang="0">
                    <a:pos x="1927" y="735"/>
                  </a:cxn>
                  <a:cxn ang="0">
                    <a:pos x="2155" y="789"/>
                  </a:cxn>
                  <a:cxn ang="0">
                    <a:pos x="2372" y="849"/>
                  </a:cxn>
                  <a:cxn ang="0">
                    <a:pos x="2551" y="920"/>
                  </a:cxn>
                  <a:cxn ang="0">
                    <a:pos x="2638" y="980"/>
                  </a:cxn>
                  <a:cxn ang="0">
                    <a:pos x="2676" y="1029"/>
                  </a:cxn>
                  <a:cxn ang="0">
                    <a:pos x="2681" y="1083"/>
                  </a:cxn>
                  <a:cxn ang="0">
                    <a:pos x="2665" y="1127"/>
                  </a:cxn>
                  <a:cxn ang="0">
                    <a:pos x="2616" y="1170"/>
                  </a:cxn>
                  <a:cxn ang="0">
                    <a:pos x="2545" y="1208"/>
                  </a:cxn>
                  <a:cxn ang="0">
                    <a:pos x="2448" y="1241"/>
                  </a:cxn>
                  <a:cxn ang="0">
                    <a:pos x="2328" y="1274"/>
                  </a:cxn>
                  <a:cxn ang="0">
                    <a:pos x="2106" y="1328"/>
                  </a:cxn>
                  <a:cxn ang="0">
                    <a:pos x="1742" y="1421"/>
                  </a:cxn>
                  <a:cxn ang="0">
                    <a:pos x="1308" y="1540"/>
                  </a:cxn>
                  <a:cxn ang="0">
                    <a:pos x="820" y="1709"/>
                  </a:cxn>
                  <a:cxn ang="0">
                    <a:pos x="282" y="1943"/>
                  </a:cxn>
                  <a:cxn ang="0">
                    <a:pos x="152" y="2085"/>
                  </a:cxn>
                  <a:cxn ang="0">
                    <a:pos x="386" y="1992"/>
                  </a:cxn>
                  <a:cxn ang="0">
                    <a:pos x="700" y="1834"/>
                  </a:cxn>
                  <a:cxn ang="0">
                    <a:pos x="1064" y="1693"/>
                  </a:cxn>
                  <a:cxn ang="0">
                    <a:pos x="1661" y="1497"/>
                  </a:cxn>
                  <a:cxn ang="0">
                    <a:pos x="1845" y="1442"/>
                  </a:cxn>
                  <a:cxn ang="0">
                    <a:pos x="2252" y="1339"/>
                  </a:cxn>
                  <a:cxn ang="0">
                    <a:pos x="2551" y="1263"/>
                  </a:cxn>
                  <a:cxn ang="0">
                    <a:pos x="2730" y="1214"/>
                  </a:cxn>
                  <a:cxn ang="0">
                    <a:pos x="2876" y="1170"/>
                  </a:cxn>
                  <a:cxn ang="0">
                    <a:pos x="2974" y="1132"/>
                  </a:cxn>
                  <a:cxn ang="0">
                    <a:pos x="3007" y="871"/>
                  </a:cxn>
                  <a:cxn ang="0">
                    <a:pos x="2860" y="844"/>
                  </a:cxn>
                  <a:cxn ang="0">
                    <a:pos x="2670" y="806"/>
                  </a:cxn>
                  <a:cxn ang="0">
                    <a:pos x="2458" y="757"/>
                  </a:cxn>
                  <a:cxn ang="0">
                    <a:pos x="2138" y="670"/>
                  </a:cxn>
                  <a:cxn ang="0">
                    <a:pos x="1959" y="604"/>
                  </a:cxn>
                  <a:cxn ang="0">
                    <a:pos x="1824" y="534"/>
                  </a:cxn>
                  <a:cxn ang="0">
                    <a:pos x="1769" y="474"/>
                  </a:cxn>
                  <a:cxn ang="0">
                    <a:pos x="1753" y="436"/>
                  </a:cxn>
                  <a:cxn ang="0">
                    <a:pos x="1780" y="381"/>
                  </a:cxn>
                  <a:cxn ang="0">
                    <a:pos x="1862" y="316"/>
                  </a:cxn>
                  <a:cxn ang="0">
                    <a:pos x="1986" y="267"/>
                  </a:cxn>
                  <a:cxn ang="0">
                    <a:pos x="2149" y="229"/>
                  </a:cxn>
                  <a:cxn ang="0">
                    <a:pos x="2431" y="180"/>
                  </a:cxn>
                  <a:cxn ang="0">
                    <a:pos x="2827" y="125"/>
                  </a:cxn>
                  <a:cxn ang="0">
                    <a:pos x="3007" y="87"/>
                  </a:cxn>
                  <a:cxn ang="0">
                    <a:pos x="2909" y="22"/>
                  </a:cxn>
                  <a:cxn ang="0">
                    <a:pos x="2676" y="66"/>
                  </a:cxn>
                  <a:cxn ang="0">
                    <a:pos x="2285" y="120"/>
                  </a:cxn>
                  <a:cxn ang="0">
                    <a:pos x="2030" y="158"/>
                  </a:cxn>
                  <a:cxn ang="0">
                    <a:pos x="1791" y="202"/>
                  </a:cxn>
                  <a:cxn ang="0">
                    <a:pos x="1601" y="261"/>
                  </a:cxn>
                  <a:cxn ang="0">
                    <a:pos x="1471" y="338"/>
                  </a:cxn>
                  <a:cxn ang="0">
                    <a:pos x="1438" y="387"/>
                  </a:cxn>
                  <a:cxn ang="0">
                    <a:pos x="1427" y="441"/>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w="9525">
                <a:noFill/>
                <a:round/>
                <a:headEnd/>
                <a:tailEnd/>
              </a:ln>
            </p:spPr>
            <p:txBody>
              <a:bodyPr/>
              <a:lstStyle/>
              <a:p>
                <a:pPr fontAlgn="auto">
                  <a:spcBef>
                    <a:spcPts val="0"/>
                  </a:spcBef>
                  <a:spcAft>
                    <a:spcPts val="0"/>
                  </a:spcAft>
                  <a:defRPr/>
                </a:pPr>
                <a:endParaRPr lang="en-US">
                  <a:latin typeface="+mn-lt"/>
                  <a:cs typeface="+mn-cs"/>
                </a:endParaRPr>
              </a:p>
            </p:txBody>
          </p:sp>
          <p:sp>
            <p:nvSpPr>
              <p:cNvPr id="12" name="Freeform 8"/>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pPr fontAlgn="auto">
                  <a:spcBef>
                    <a:spcPts val="0"/>
                  </a:spcBef>
                  <a:spcAft>
                    <a:spcPts val="0"/>
                  </a:spcAft>
                  <a:defRPr/>
                </a:pPr>
                <a:endParaRPr lang="en-US">
                  <a:latin typeface="+mn-lt"/>
                  <a:cs typeface="+mn-cs"/>
                </a:endParaRPr>
              </a:p>
            </p:txBody>
          </p:sp>
        </p:grpSp>
        <p:sp>
          <p:nvSpPr>
            <p:cNvPr id="6" name="Freeform 9"/>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fontAlgn="auto">
                <a:spcBef>
                  <a:spcPts val="0"/>
                </a:spcBef>
                <a:spcAft>
                  <a:spcPts val="0"/>
                </a:spcAft>
                <a:defRPr/>
              </a:pPr>
              <a:endParaRPr lang="en-US">
                <a:latin typeface="+mn-lt"/>
                <a:cs typeface="+mn-cs"/>
              </a:endParaRPr>
            </a:p>
          </p:txBody>
        </p:sp>
        <p:sp>
          <p:nvSpPr>
            <p:cNvPr id="7" name="Freeform 10"/>
            <p:cNvSpPr>
              <a:spLocks/>
            </p:cNvSpPr>
            <p:nvPr/>
          </p:nvSpPr>
          <p:spPr bwMode="hidden">
            <a:xfrm>
              <a:off x="0" y="0"/>
              <a:ext cx="5758" cy="1776"/>
            </a:xfrm>
            <a:custGeom>
              <a:avLst/>
              <a:gdLst/>
              <a:ahLst/>
              <a:cxnLst>
                <a:cxn ang="0">
                  <a:pos x="0" y="0"/>
                </a:cxn>
                <a:cxn ang="0">
                  <a:pos x="0" y="1906"/>
                </a:cxn>
                <a:cxn ang="0">
                  <a:pos x="5740" y="1906"/>
                </a:cxn>
                <a:cxn ang="0">
                  <a:pos x="5740" y="0"/>
                </a:cxn>
                <a:cxn ang="0">
                  <a:pos x="0" y="0"/>
                </a:cxn>
                <a:cxn ang="0">
                  <a:pos x="0" y="0"/>
                </a:cxn>
              </a:cxnLst>
              <a:rect l="0" t="0" r="r" b="b"/>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gradFill>
            <a:ln w="9525">
              <a:noFill/>
              <a:round/>
              <a:headEnd/>
              <a:tailEnd/>
            </a:ln>
          </p:spPr>
          <p:txBody>
            <a:bodyPr/>
            <a:lstStyle/>
            <a:p>
              <a:pPr fontAlgn="auto">
                <a:spcBef>
                  <a:spcPts val="0"/>
                </a:spcBef>
                <a:spcAft>
                  <a:spcPts val="0"/>
                </a:spcAft>
                <a:defRPr/>
              </a:pPr>
              <a:endParaRPr lang="en-US">
                <a:latin typeface="+mn-lt"/>
                <a:cs typeface="+mn-cs"/>
              </a:endParaRPr>
            </a:p>
          </p:txBody>
        </p:sp>
      </p:grpSp>
      <p:sp>
        <p:nvSpPr>
          <p:cNvPr id="5131" name="Rectangle 11"/>
          <p:cNvSpPr>
            <a:spLocks noGrp="1" noChangeArrowheads="1"/>
          </p:cNvSpPr>
          <p:nvPr>
            <p:ph type="ctrTitle" sz="quarter"/>
          </p:nvPr>
        </p:nvSpPr>
        <p:spPr>
          <a:xfrm>
            <a:off x="685800" y="1736725"/>
            <a:ext cx="7772400" cy="1920875"/>
          </a:xfrm>
        </p:spPr>
        <p:txBody>
          <a:bodyPr/>
          <a:lstStyle>
            <a:lvl1pPr>
              <a:defRPr sz="6000"/>
            </a:lvl1pPr>
          </a:lstStyle>
          <a:p>
            <a:r>
              <a:rPr lang="en-US"/>
              <a:t>Click to edit Master title style</a:t>
            </a:r>
          </a:p>
        </p:txBody>
      </p:sp>
      <p:sp>
        <p:nvSpPr>
          <p:cNvPr id="5132" name="Rectangle 12"/>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13" name="Rectangle 13"/>
          <p:cNvSpPr>
            <a:spLocks noGrp="1" noChangeArrowheads="1"/>
          </p:cNvSpPr>
          <p:nvPr>
            <p:ph type="dt" sz="quarter" idx="10"/>
          </p:nvPr>
        </p:nvSpPr>
        <p:spPr>
          <a:xfrm>
            <a:off x="457200" y="6248400"/>
            <a:ext cx="2133600" cy="476250"/>
          </a:xfrm>
        </p:spPr>
        <p:txBody>
          <a:bodyPr/>
          <a:lstStyle>
            <a:lvl1pPr>
              <a:defRPr smtClean="0"/>
            </a:lvl1pPr>
          </a:lstStyle>
          <a:p>
            <a:pPr>
              <a:defRPr/>
            </a:pPr>
            <a:fld id="{80EFBCF2-9750-40F9-A629-93177382CA28}" type="datetimeFigureOut">
              <a:rPr lang="en-US"/>
              <a:pPr>
                <a:defRPr/>
              </a:pPr>
              <a:t>3/20/2018</a:t>
            </a:fld>
            <a:endParaRPr lang="en-US"/>
          </a:p>
        </p:txBody>
      </p:sp>
      <p:sp>
        <p:nvSpPr>
          <p:cNvPr id="14" name="Rectangle 14"/>
          <p:cNvSpPr>
            <a:spLocks noGrp="1" noChangeArrowheads="1"/>
          </p:cNvSpPr>
          <p:nvPr>
            <p:ph type="ftr" sz="quarter" idx="11"/>
          </p:nvPr>
        </p:nvSpPr>
        <p:spPr>
          <a:xfrm>
            <a:off x="3124200" y="6251575"/>
            <a:ext cx="2895600" cy="476250"/>
          </a:xfrm>
        </p:spPr>
        <p:txBody>
          <a:bodyPr/>
          <a:lstStyle>
            <a:lvl1pPr>
              <a:defRPr/>
            </a:lvl1pPr>
          </a:lstStyle>
          <a:p>
            <a:pPr>
              <a:defRPr/>
            </a:pPr>
            <a:endParaRPr lang="en-US"/>
          </a:p>
        </p:txBody>
      </p:sp>
      <p:sp>
        <p:nvSpPr>
          <p:cNvPr id="15" name="Rectangle 15"/>
          <p:cNvSpPr>
            <a:spLocks noGrp="1" noChangeArrowheads="1"/>
          </p:cNvSpPr>
          <p:nvPr>
            <p:ph type="sldNum" sz="quarter" idx="12"/>
          </p:nvPr>
        </p:nvSpPr>
        <p:spPr>
          <a:xfrm>
            <a:off x="6553200" y="6254750"/>
            <a:ext cx="2133600" cy="476250"/>
          </a:xfrm>
        </p:spPr>
        <p:txBody>
          <a:bodyPr/>
          <a:lstStyle>
            <a:lvl1pPr>
              <a:defRPr/>
            </a:lvl1pPr>
          </a:lstStyle>
          <a:p>
            <a:fld id="{A4FEC2C1-FB47-4CEB-BADA-6EEB1A90A8AA}" type="slidenum">
              <a:rPr lang="en-US" altLang="en-US"/>
              <a:pPr/>
              <a:t>‹#›</a:t>
            </a:fld>
            <a:endParaRPr lang="en-US" altLang="en-US"/>
          </a:p>
        </p:txBody>
      </p:sp>
    </p:spTree>
    <p:extLst>
      <p:ext uri="{BB962C8B-B14F-4D97-AF65-F5344CB8AC3E}">
        <p14:creationId xmlns:p14="http://schemas.microsoft.com/office/powerpoint/2010/main" val="3606567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p:cNvSpPr>
            <a:spLocks noGrp="1" noChangeArrowheads="1"/>
          </p:cNvSpPr>
          <p:nvPr>
            <p:ph type="dt" sz="half" idx="10"/>
          </p:nvPr>
        </p:nvSpPr>
        <p:spPr>
          <a:ln/>
        </p:spPr>
        <p:txBody>
          <a:bodyPr/>
          <a:lstStyle>
            <a:lvl1pPr>
              <a:defRPr/>
            </a:lvl1pPr>
          </a:lstStyle>
          <a:p>
            <a:pPr>
              <a:defRPr/>
            </a:pPr>
            <a:fld id="{5CC3F68C-4D27-4F50-90AC-124456E30813}" type="datetimeFigureOut">
              <a:rPr lang="en-US"/>
              <a:pPr>
                <a:defRPr/>
              </a:pPr>
              <a:t>3/20/2018</a:t>
            </a:fld>
            <a:endParaRPr lang="en-US"/>
          </a:p>
        </p:txBody>
      </p:sp>
      <p:sp>
        <p:nvSpPr>
          <p:cNvPr id="5" name="Rectangle 3"/>
          <p:cNvSpPr>
            <a:spLocks noGrp="1" noChangeArrowheads="1"/>
          </p:cNvSpPr>
          <p:nvPr>
            <p:ph type="sldNum" sz="quarter" idx="11"/>
          </p:nvPr>
        </p:nvSpPr>
        <p:spPr>
          <a:ln/>
        </p:spPr>
        <p:txBody>
          <a:bodyPr/>
          <a:lstStyle>
            <a:lvl1pPr>
              <a:defRPr/>
            </a:lvl1pPr>
          </a:lstStyle>
          <a:p>
            <a:fld id="{F93C5620-E95E-42DC-B103-2400A9DDF2B2}" type="slidenum">
              <a:rPr lang="en-US" altLang="en-US"/>
              <a:pPr/>
              <a:t>‹#›</a:t>
            </a:fld>
            <a:endParaRPr lang="en-US" altLang="en-US"/>
          </a:p>
        </p:txBody>
      </p:sp>
      <p:sp>
        <p:nvSpPr>
          <p:cNvPr id="6" name="Rectangle 14"/>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9261427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
          <p:cNvSpPr>
            <a:spLocks noGrp="1" noChangeArrowheads="1"/>
          </p:cNvSpPr>
          <p:nvPr>
            <p:ph type="dt" sz="half" idx="10"/>
          </p:nvPr>
        </p:nvSpPr>
        <p:spPr>
          <a:ln/>
        </p:spPr>
        <p:txBody>
          <a:bodyPr/>
          <a:lstStyle>
            <a:lvl1pPr>
              <a:defRPr/>
            </a:lvl1pPr>
          </a:lstStyle>
          <a:p>
            <a:pPr>
              <a:defRPr/>
            </a:pPr>
            <a:fld id="{A1DACC23-50B1-45D3-9F38-7C6983F97AA7}" type="datetimeFigureOut">
              <a:rPr lang="en-US"/>
              <a:pPr>
                <a:defRPr/>
              </a:pPr>
              <a:t>3/20/2018</a:t>
            </a:fld>
            <a:endParaRPr lang="en-US"/>
          </a:p>
        </p:txBody>
      </p:sp>
      <p:sp>
        <p:nvSpPr>
          <p:cNvPr id="5" name="Rectangle 3"/>
          <p:cNvSpPr>
            <a:spLocks noGrp="1" noChangeArrowheads="1"/>
          </p:cNvSpPr>
          <p:nvPr>
            <p:ph type="sldNum" sz="quarter" idx="11"/>
          </p:nvPr>
        </p:nvSpPr>
        <p:spPr>
          <a:ln/>
        </p:spPr>
        <p:txBody>
          <a:bodyPr/>
          <a:lstStyle>
            <a:lvl1pPr>
              <a:defRPr/>
            </a:lvl1pPr>
          </a:lstStyle>
          <a:p>
            <a:fld id="{2B268F71-1A3C-4E0A-A3C5-ADF51B2D7D98}" type="slidenum">
              <a:rPr lang="en-US" altLang="en-US"/>
              <a:pPr/>
              <a:t>‹#›</a:t>
            </a:fld>
            <a:endParaRPr lang="en-US" altLang="en-US"/>
          </a:p>
        </p:txBody>
      </p:sp>
      <p:sp>
        <p:nvSpPr>
          <p:cNvPr id="6" name="Rectangle 14"/>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4381907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p:cNvSpPr>
            <a:spLocks noGrp="1" noChangeArrowheads="1"/>
          </p:cNvSpPr>
          <p:nvPr>
            <p:ph type="dt" sz="half" idx="10"/>
          </p:nvPr>
        </p:nvSpPr>
        <p:spPr>
          <a:ln/>
        </p:spPr>
        <p:txBody>
          <a:bodyPr/>
          <a:lstStyle>
            <a:lvl1pPr>
              <a:defRPr/>
            </a:lvl1pPr>
          </a:lstStyle>
          <a:p>
            <a:pPr>
              <a:defRPr/>
            </a:pPr>
            <a:fld id="{3800A3C2-22FB-4003-9C7E-9717AE9BCDCB}" type="datetimeFigureOut">
              <a:rPr lang="en-US"/>
              <a:pPr>
                <a:defRPr/>
              </a:pPr>
              <a:t>3/20/2018</a:t>
            </a:fld>
            <a:endParaRPr lang="en-US"/>
          </a:p>
        </p:txBody>
      </p:sp>
      <p:sp>
        <p:nvSpPr>
          <p:cNvPr id="6" name="Rectangle 3"/>
          <p:cNvSpPr>
            <a:spLocks noGrp="1" noChangeArrowheads="1"/>
          </p:cNvSpPr>
          <p:nvPr>
            <p:ph type="sldNum" sz="quarter" idx="11"/>
          </p:nvPr>
        </p:nvSpPr>
        <p:spPr>
          <a:ln/>
        </p:spPr>
        <p:txBody>
          <a:bodyPr/>
          <a:lstStyle>
            <a:lvl1pPr>
              <a:defRPr/>
            </a:lvl1pPr>
          </a:lstStyle>
          <a:p>
            <a:fld id="{69BD773F-1BCD-4CBE-BB63-D5B9EF8A93FF}" type="slidenum">
              <a:rPr lang="en-US" altLang="en-US"/>
              <a:pPr/>
              <a:t>‹#›</a:t>
            </a:fld>
            <a:endParaRPr lang="en-US" altLang="en-US"/>
          </a:p>
        </p:txBody>
      </p:sp>
      <p:sp>
        <p:nvSpPr>
          <p:cNvPr id="7" name="Rectangle 14"/>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8598080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
          <p:cNvSpPr>
            <a:spLocks noGrp="1" noChangeArrowheads="1"/>
          </p:cNvSpPr>
          <p:nvPr>
            <p:ph type="dt" sz="half" idx="10"/>
          </p:nvPr>
        </p:nvSpPr>
        <p:spPr>
          <a:ln/>
        </p:spPr>
        <p:txBody>
          <a:bodyPr/>
          <a:lstStyle>
            <a:lvl1pPr>
              <a:defRPr/>
            </a:lvl1pPr>
          </a:lstStyle>
          <a:p>
            <a:pPr>
              <a:defRPr/>
            </a:pPr>
            <a:fld id="{4FE64711-0CFC-4F3A-AE07-BFF4C5572929}" type="datetimeFigureOut">
              <a:rPr lang="en-US"/>
              <a:pPr>
                <a:defRPr/>
              </a:pPr>
              <a:t>3/20/2018</a:t>
            </a:fld>
            <a:endParaRPr lang="en-US"/>
          </a:p>
        </p:txBody>
      </p:sp>
      <p:sp>
        <p:nvSpPr>
          <p:cNvPr id="8" name="Rectangle 3"/>
          <p:cNvSpPr>
            <a:spLocks noGrp="1" noChangeArrowheads="1"/>
          </p:cNvSpPr>
          <p:nvPr>
            <p:ph type="sldNum" sz="quarter" idx="11"/>
          </p:nvPr>
        </p:nvSpPr>
        <p:spPr>
          <a:ln/>
        </p:spPr>
        <p:txBody>
          <a:bodyPr/>
          <a:lstStyle>
            <a:lvl1pPr>
              <a:defRPr/>
            </a:lvl1pPr>
          </a:lstStyle>
          <a:p>
            <a:fld id="{6FAD6DEF-2964-48B9-A681-8D776A743BE3}" type="slidenum">
              <a:rPr lang="en-US" altLang="en-US"/>
              <a:pPr/>
              <a:t>‹#›</a:t>
            </a:fld>
            <a:endParaRPr lang="en-US" altLang="en-US"/>
          </a:p>
        </p:txBody>
      </p:sp>
      <p:sp>
        <p:nvSpPr>
          <p:cNvPr id="9" name="Rectangle 14"/>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5799148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
          <p:cNvSpPr>
            <a:spLocks noGrp="1" noChangeArrowheads="1"/>
          </p:cNvSpPr>
          <p:nvPr>
            <p:ph type="dt" sz="half" idx="10"/>
          </p:nvPr>
        </p:nvSpPr>
        <p:spPr>
          <a:ln/>
        </p:spPr>
        <p:txBody>
          <a:bodyPr/>
          <a:lstStyle>
            <a:lvl1pPr>
              <a:defRPr/>
            </a:lvl1pPr>
          </a:lstStyle>
          <a:p>
            <a:pPr>
              <a:defRPr/>
            </a:pPr>
            <a:fld id="{2419C294-3872-43AF-91D0-89F771E86C22}" type="datetimeFigureOut">
              <a:rPr lang="en-US"/>
              <a:pPr>
                <a:defRPr/>
              </a:pPr>
              <a:t>3/20/2018</a:t>
            </a:fld>
            <a:endParaRPr lang="en-US"/>
          </a:p>
        </p:txBody>
      </p:sp>
      <p:sp>
        <p:nvSpPr>
          <p:cNvPr id="4" name="Rectangle 3"/>
          <p:cNvSpPr>
            <a:spLocks noGrp="1" noChangeArrowheads="1"/>
          </p:cNvSpPr>
          <p:nvPr>
            <p:ph type="sldNum" sz="quarter" idx="11"/>
          </p:nvPr>
        </p:nvSpPr>
        <p:spPr>
          <a:ln/>
        </p:spPr>
        <p:txBody>
          <a:bodyPr/>
          <a:lstStyle>
            <a:lvl1pPr>
              <a:defRPr/>
            </a:lvl1pPr>
          </a:lstStyle>
          <a:p>
            <a:fld id="{15B6F718-CE61-4AA9-BD1C-D966A8379AD9}" type="slidenum">
              <a:rPr lang="en-US" altLang="en-US"/>
              <a:pPr/>
              <a:t>‹#›</a:t>
            </a:fld>
            <a:endParaRPr lang="en-US" altLang="en-US"/>
          </a:p>
        </p:txBody>
      </p:sp>
      <p:sp>
        <p:nvSpPr>
          <p:cNvPr id="5" name="Rectangle 14"/>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8607234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a:ln/>
        </p:spPr>
        <p:txBody>
          <a:bodyPr/>
          <a:lstStyle>
            <a:lvl1pPr>
              <a:defRPr/>
            </a:lvl1pPr>
          </a:lstStyle>
          <a:p>
            <a:pPr>
              <a:defRPr/>
            </a:pPr>
            <a:fld id="{80217FD1-8BE5-4F2E-ACED-0B9A84D993A0}" type="datetimeFigureOut">
              <a:rPr lang="en-US"/>
              <a:pPr>
                <a:defRPr/>
              </a:pPr>
              <a:t>3/20/2018</a:t>
            </a:fld>
            <a:endParaRPr lang="en-US"/>
          </a:p>
        </p:txBody>
      </p:sp>
      <p:sp>
        <p:nvSpPr>
          <p:cNvPr id="3" name="Rectangle 3"/>
          <p:cNvSpPr>
            <a:spLocks noGrp="1" noChangeArrowheads="1"/>
          </p:cNvSpPr>
          <p:nvPr>
            <p:ph type="sldNum" sz="quarter" idx="11"/>
          </p:nvPr>
        </p:nvSpPr>
        <p:spPr>
          <a:ln/>
        </p:spPr>
        <p:txBody>
          <a:bodyPr/>
          <a:lstStyle>
            <a:lvl1pPr>
              <a:defRPr/>
            </a:lvl1pPr>
          </a:lstStyle>
          <a:p>
            <a:fld id="{C9AFA9FD-A1D2-4C59-B078-4F9A0D711A0A}" type="slidenum">
              <a:rPr lang="en-US" altLang="en-US"/>
              <a:pPr/>
              <a:t>‹#›</a:t>
            </a:fld>
            <a:endParaRPr lang="en-US" altLang="en-US"/>
          </a:p>
        </p:txBody>
      </p:sp>
      <p:sp>
        <p:nvSpPr>
          <p:cNvPr id="4" name="Rectangle 14"/>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5783572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fld id="{A0EFA97A-6A11-4AA5-B094-D99F31721BA0}" type="datetimeFigureOut">
              <a:rPr lang="en-US"/>
              <a:pPr>
                <a:defRPr/>
              </a:pPr>
              <a:t>3/20/2018</a:t>
            </a:fld>
            <a:endParaRPr lang="en-US"/>
          </a:p>
        </p:txBody>
      </p:sp>
      <p:sp>
        <p:nvSpPr>
          <p:cNvPr id="6" name="Rectangle 3"/>
          <p:cNvSpPr>
            <a:spLocks noGrp="1" noChangeArrowheads="1"/>
          </p:cNvSpPr>
          <p:nvPr>
            <p:ph type="sldNum" sz="quarter" idx="11"/>
          </p:nvPr>
        </p:nvSpPr>
        <p:spPr>
          <a:ln/>
        </p:spPr>
        <p:txBody>
          <a:bodyPr/>
          <a:lstStyle>
            <a:lvl1pPr>
              <a:defRPr/>
            </a:lvl1pPr>
          </a:lstStyle>
          <a:p>
            <a:fld id="{24FED2A8-B858-4DB9-B821-5B84005592B4}" type="slidenum">
              <a:rPr lang="en-US" altLang="en-US"/>
              <a:pPr/>
              <a:t>‹#›</a:t>
            </a:fld>
            <a:endParaRPr lang="en-US" altLang="en-US"/>
          </a:p>
        </p:txBody>
      </p:sp>
      <p:sp>
        <p:nvSpPr>
          <p:cNvPr id="7" name="Rectangle 14"/>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6907681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fld id="{5FB73EAC-A102-4FD2-8572-274AA2F37AC4}" type="datetimeFigureOut">
              <a:rPr lang="en-US"/>
              <a:pPr>
                <a:defRPr/>
              </a:pPr>
              <a:t>3/20/2018</a:t>
            </a:fld>
            <a:endParaRPr lang="en-US"/>
          </a:p>
        </p:txBody>
      </p:sp>
      <p:sp>
        <p:nvSpPr>
          <p:cNvPr id="6" name="Rectangle 3"/>
          <p:cNvSpPr>
            <a:spLocks noGrp="1" noChangeArrowheads="1"/>
          </p:cNvSpPr>
          <p:nvPr>
            <p:ph type="sldNum" sz="quarter" idx="11"/>
          </p:nvPr>
        </p:nvSpPr>
        <p:spPr>
          <a:ln/>
        </p:spPr>
        <p:txBody>
          <a:bodyPr/>
          <a:lstStyle>
            <a:lvl1pPr>
              <a:defRPr/>
            </a:lvl1pPr>
          </a:lstStyle>
          <a:p>
            <a:fld id="{171D1DD3-91E6-404D-A584-7192FFBD1547}" type="slidenum">
              <a:rPr lang="en-US" altLang="en-US"/>
              <a:pPr/>
              <a:t>‹#›</a:t>
            </a:fld>
            <a:endParaRPr lang="en-US" altLang="en-US"/>
          </a:p>
        </p:txBody>
      </p:sp>
      <p:sp>
        <p:nvSpPr>
          <p:cNvPr id="7" name="Rectangle 14"/>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2694235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p:cNvSpPr>
            <a:spLocks noGrp="1" noChangeArrowheads="1"/>
          </p:cNvSpPr>
          <p:nvPr>
            <p:ph type="dt" sz="half" idx="10"/>
          </p:nvPr>
        </p:nvSpPr>
        <p:spPr>
          <a:ln/>
        </p:spPr>
        <p:txBody>
          <a:bodyPr/>
          <a:lstStyle>
            <a:lvl1pPr>
              <a:defRPr/>
            </a:lvl1pPr>
          </a:lstStyle>
          <a:p>
            <a:pPr>
              <a:defRPr/>
            </a:pPr>
            <a:fld id="{9CC9E52D-0507-4AB1-8ADB-5829A2407FEA}" type="datetimeFigureOut">
              <a:rPr lang="en-US"/>
              <a:pPr>
                <a:defRPr/>
              </a:pPr>
              <a:t>3/20/2018</a:t>
            </a:fld>
            <a:endParaRPr lang="en-US"/>
          </a:p>
        </p:txBody>
      </p:sp>
      <p:sp>
        <p:nvSpPr>
          <p:cNvPr id="5" name="Rectangle 3"/>
          <p:cNvSpPr>
            <a:spLocks noGrp="1" noChangeArrowheads="1"/>
          </p:cNvSpPr>
          <p:nvPr>
            <p:ph type="sldNum" sz="quarter" idx="11"/>
          </p:nvPr>
        </p:nvSpPr>
        <p:spPr>
          <a:ln/>
        </p:spPr>
        <p:txBody>
          <a:bodyPr/>
          <a:lstStyle>
            <a:lvl1pPr>
              <a:defRPr/>
            </a:lvl1pPr>
          </a:lstStyle>
          <a:p>
            <a:fld id="{6C1C6444-E0A9-402B-9B97-03C0DD5B8FFE}" type="slidenum">
              <a:rPr lang="en-US" altLang="en-US"/>
              <a:pPr/>
              <a:t>‹#›</a:t>
            </a:fld>
            <a:endParaRPr lang="en-US" altLang="en-US"/>
          </a:p>
        </p:txBody>
      </p:sp>
      <p:sp>
        <p:nvSpPr>
          <p:cNvPr id="6" name="Rectangle 14"/>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8935307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p:cNvSpPr>
            <a:spLocks noGrp="1" noChangeArrowheads="1"/>
          </p:cNvSpPr>
          <p:nvPr>
            <p:ph type="dt" sz="half" idx="10"/>
          </p:nvPr>
        </p:nvSpPr>
        <p:spPr>
          <a:ln/>
        </p:spPr>
        <p:txBody>
          <a:bodyPr/>
          <a:lstStyle>
            <a:lvl1pPr>
              <a:defRPr/>
            </a:lvl1pPr>
          </a:lstStyle>
          <a:p>
            <a:pPr>
              <a:defRPr/>
            </a:pPr>
            <a:fld id="{21CD4E1C-000E-4FD3-8C88-E135ED2C5774}" type="datetimeFigureOut">
              <a:rPr lang="en-US"/>
              <a:pPr>
                <a:defRPr/>
              </a:pPr>
              <a:t>3/20/2018</a:t>
            </a:fld>
            <a:endParaRPr lang="en-US"/>
          </a:p>
        </p:txBody>
      </p:sp>
      <p:sp>
        <p:nvSpPr>
          <p:cNvPr id="5" name="Rectangle 3"/>
          <p:cNvSpPr>
            <a:spLocks noGrp="1" noChangeArrowheads="1"/>
          </p:cNvSpPr>
          <p:nvPr>
            <p:ph type="sldNum" sz="quarter" idx="11"/>
          </p:nvPr>
        </p:nvSpPr>
        <p:spPr>
          <a:ln/>
        </p:spPr>
        <p:txBody>
          <a:bodyPr/>
          <a:lstStyle>
            <a:lvl1pPr>
              <a:defRPr/>
            </a:lvl1pPr>
          </a:lstStyle>
          <a:p>
            <a:fld id="{4B3A7DE9-59BF-4088-B30C-D72D761DEE12}" type="slidenum">
              <a:rPr lang="en-US" altLang="en-US"/>
              <a:pPr/>
              <a:t>‹#›</a:t>
            </a:fld>
            <a:endParaRPr lang="en-US" altLang="en-US"/>
          </a:p>
        </p:txBody>
      </p:sp>
      <p:sp>
        <p:nvSpPr>
          <p:cNvPr id="6" name="Rectangle 14"/>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9979873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685800" y="6248400"/>
            <a:ext cx="1905000" cy="457200"/>
          </a:xfrm>
        </p:spPr>
        <p:txBody>
          <a:bodyPr/>
          <a:lstStyle>
            <a:lvl1pPr>
              <a:defRPr/>
            </a:lvl1pPr>
          </a:lstStyle>
          <a:p>
            <a:endParaRPr lang="en-US" altLang="en-US"/>
          </a:p>
        </p:txBody>
      </p:sp>
      <p:sp>
        <p:nvSpPr>
          <p:cNvPr id="7" name="Footer Placeholder 6"/>
          <p:cNvSpPr>
            <a:spLocks noGrp="1"/>
          </p:cNvSpPr>
          <p:nvPr>
            <p:ph type="ftr" sz="quarter" idx="11"/>
          </p:nvPr>
        </p:nvSpPr>
        <p:spPr>
          <a:xfrm>
            <a:off x="3124200" y="6248400"/>
            <a:ext cx="2895600" cy="457200"/>
          </a:xfrm>
        </p:spPr>
        <p:txBody>
          <a:bodyPr/>
          <a:lstStyle>
            <a:lvl1pPr>
              <a:defRPr/>
            </a:lvl1pPr>
          </a:lstStyle>
          <a:p>
            <a:endParaRPr lang="en-US" altLang="en-US"/>
          </a:p>
        </p:txBody>
      </p:sp>
      <p:sp>
        <p:nvSpPr>
          <p:cNvPr id="8" name="Slide Number Placeholder 7"/>
          <p:cNvSpPr>
            <a:spLocks noGrp="1"/>
          </p:cNvSpPr>
          <p:nvPr>
            <p:ph type="sldNum" sz="quarter" idx="12"/>
          </p:nvPr>
        </p:nvSpPr>
        <p:spPr>
          <a:xfrm>
            <a:off x="6553200" y="6248400"/>
            <a:ext cx="1905000" cy="457200"/>
          </a:xfrm>
        </p:spPr>
        <p:txBody>
          <a:bodyPr/>
          <a:lstStyle>
            <a:lvl1pPr>
              <a:defRPr/>
            </a:lvl1pPr>
          </a:lstStyle>
          <a:p>
            <a:fld id="{E1E95F3E-F23F-4D6C-8B80-5F2BF8DFC152}" type="slidenum">
              <a:rPr lang="en-US" altLang="en-US"/>
              <a:pPr/>
              <a:t>‹#›</a:t>
            </a:fld>
            <a:endParaRPr lang="en-US" altLang="en-US"/>
          </a:p>
        </p:txBody>
      </p:sp>
    </p:spTree>
    <p:extLst>
      <p:ext uri="{BB962C8B-B14F-4D97-AF65-F5344CB8AC3E}">
        <p14:creationId xmlns:p14="http://schemas.microsoft.com/office/powerpoint/2010/main" val="1155960933"/>
      </p:ext>
    </p:extLst>
  </p:cSld>
  <p:clrMapOvr>
    <a:masterClrMapping/>
  </p:clrMapOvr>
  <p:transition>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dt" sz="half" idx="2"/>
          </p:nvPr>
        </p:nvSpPr>
        <p:spPr bwMode="auto">
          <a:xfrm>
            <a:off x="457200" y="625157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smtClean="0">
                <a:latin typeface="Arial" charset="0"/>
                <a:cs typeface="+mn-cs"/>
              </a:defRPr>
            </a:lvl1pPr>
          </a:lstStyle>
          <a:p>
            <a:pPr>
              <a:defRPr/>
            </a:pPr>
            <a:fld id="{F6B68221-16FF-4B27-91C4-91C265B4272F}" type="datetimeFigureOut">
              <a:rPr lang="en-US"/>
              <a:pPr>
                <a:defRPr/>
              </a:pPr>
              <a:t>3/20/2018</a:t>
            </a:fld>
            <a:endParaRPr lang="en-US"/>
          </a:p>
        </p:txBody>
      </p:sp>
      <p:sp>
        <p:nvSpPr>
          <p:cNvPr id="4099" name="Rectangle 3"/>
          <p:cNvSpPr>
            <a:spLocks noGrp="1" noChangeArrowheads="1"/>
          </p:cNvSpPr>
          <p:nvPr>
            <p:ph type="sldNum" sz="quarter" idx="4"/>
          </p:nvPr>
        </p:nvSpPr>
        <p:spPr bwMode="auto">
          <a:xfrm>
            <a:off x="6553200" y="6248400"/>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B9CE750D-0AD1-4E54-95F3-10C9E37A38B2}" type="slidenum">
              <a:rPr lang="en-US" altLang="en-US"/>
              <a:pPr/>
              <a:t>‹#›</a:t>
            </a:fld>
            <a:endParaRPr lang="en-US" altLang="en-US"/>
          </a:p>
        </p:txBody>
      </p:sp>
      <p:grpSp>
        <p:nvGrpSpPr>
          <p:cNvPr id="1028" name="Group 4"/>
          <p:cNvGrpSpPr>
            <a:grpSpLocks/>
          </p:cNvGrpSpPr>
          <p:nvPr/>
        </p:nvGrpSpPr>
        <p:grpSpPr bwMode="auto">
          <a:xfrm>
            <a:off x="0" y="0"/>
            <a:ext cx="9140825" cy="6850063"/>
            <a:chOff x="0" y="0"/>
            <a:chExt cx="5758" cy="4315"/>
          </a:xfrm>
        </p:grpSpPr>
        <p:grpSp>
          <p:nvGrpSpPr>
            <p:cNvPr id="1032" name="Group 5"/>
            <p:cNvGrpSpPr>
              <a:grpSpLocks/>
            </p:cNvGrpSpPr>
            <p:nvPr userDrawn="1"/>
          </p:nvGrpSpPr>
          <p:grpSpPr bwMode="auto">
            <a:xfrm>
              <a:off x="1728" y="2230"/>
              <a:ext cx="4027" cy="2085"/>
              <a:chOff x="1728" y="2230"/>
              <a:chExt cx="4027" cy="2085"/>
            </a:xfrm>
          </p:grpSpPr>
          <p:sp>
            <p:nvSpPr>
              <p:cNvPr id="4102" name="Freeform 6"/>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pPr fontAlgn="auto">
                  <a:spcBef>
                    <a:spcPts val="0"/>
                  </a:spcBef>
                  <a:spcAft>
                    <a:spcPts val="0"/>
                  </a:spcAft>
                  <a:defRPr/>
                </a:pPr>
                <a:endParaRPr lang="en-US">
                  <a:latin typeface="+mn-lt"/>
                  <a:cs typeface="+mn-cs"/>
                </a:endParaRPr>
              </a:p>
            </p:txBody>
          </p:sp>
          <p:sp>
            <p:nvSpPr>
              <p:cNvPr id="4103" name="Freeform 7"/>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pPr fontAlgn="auto">
                  <a:spcBef>
                    <a:spcPts val="0"/>
                  </a:spcBef>
                  <a:spcAft>
                    <a:spcPts val="0"/>
                  </a:spcAft>
                  <a:defRPr/>
                </a:pPr>
                <a:endParaRPr lang="en-US">
                  <a:latin typeface="+mn-lt"/>
                  <a:cs typeface="+mn-cs"/>
                </a:endParaRPr>
              </a:p>
            </p:txBody>
          </p:sp>
          <p:sp>
            <p:nvSpPr>
              <p:cNvPr id="4104" name="Freeform 8"/>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pPr fontAlgn="auto">
                  <a:spcBef>
                    <a:spcPts val="0"/>
                  </a:spcBef>
                  <a:spcAft>
                    <a:spcPts val="0"/>
                  </a:spcAft>
                  <a:defRPr/>
                </a:pPr>
                <a:endParaRPr lang="en-US">
                  <a:latin typeface="+mn-lt"/>
                  <a:cs typeface="+mn-cs"/>
                </a:endParaRPr>
              </a:p>
            </p:txBody>
          </p:sp>
          <p:sp>
            <p:nvSpPr>
              <p:cNvPr id="4105" name="Freeform 9"/>
              <p:cNvSpPr>
                <a:spLocks/>
              </p:cNvSpPr>
              <p:nvPr/>
            </p:nvSpPr>
            <p:spPr bwMode="hidden">
              <a:xfrm>
                <a:off x="2748" y="2230"/>
                <a:ext cx="3007" cy="2085"/>
              </a:xfrm>
              <a:custGeom>
                <a:avLst/>
                <a:gdLst/>
                <a:ahLst/>
                <a:cxnLst>
                  <a:cxn ang="0">
                    <a:pos x="1433" y="474"/>
                  </a:cxn>
                  <a:cxn ang="0">
                    <a:pos x="1460" y="528"/>
                  </a:cxn>
                  <a:cxn ang="0">
                    <a:pos x="1541" y="593"/>
                  </a:cxn>
                  <a:cxn ang="0">
                    <a:pos x="1715" y="670"/>
                  </a:cxn>
                  <a:cxn ang="0">
                    <a:pos x="1927" y="735"/>
                  </a:cxn>
                  <a:cxn ang="0">
                    <a:pos x="2155" y="789"/>
                  </a:cxn>
                  <a:cxn ang="0">
                    <a:pos x="2372" y="849"/>
                  </a:cxn>
                  <a:cxn ang="0">
                    <a:pos x="2551" y="920"/>
                  </a:cxn>
                  <a:cxn ang="0">
                    <a:pos x="2638" y="980"/>
                  </a:cxn>
                  <a:cxn ang="0">
                    <a:pos x="2676" y="1029"/>
                  </a:cxn>
                  <a:cxn ang="0">
                    <a:pos x="2681" y="1083"/>
                  </a:cxn>
                  <a:cxn ang="0">
                    <a:pos x="2665" y="1127"/>
                  </a:cxn>
                  <a:cxn ang="0">
                    <a:pos x="2616" y="1170"/>
                  </a:cxn>
                  <a:cxn ang="0">
                    <a:pos x="2545" y="1208"/>
                  </a:cxn>
                  <a:cxn ang="0">
                    <a:pos x="2448" y="1241"/>
                  </a:cxn>
                  <a:cxn ang="0">
                    <a:pos x="2328" y="1274"/>
                  </a:cxn>
                  <a:cxn ang="0">
                    <a:pos x="2106" y="1328"/>
                  </a:cxn>
                  <a:cxn ang="0">
                    <a:pos x="1742" y="1421"/>
                  </a:cxn>
                  <a:cxn ang="0">
                    <a:pos x="1308" y="1540"/>
                  </a:cxn>
                  <a:cxn ang="0">
                    <a:pos x="820" y="1709"/>
                  </a:cxn>
                  <a:cxn ang="0">
                    <a:pos x="282" y="1943"/>
                  </a:cxn>
                  <a:cxn ang="0">
                    <a:pos x="152" y="2085"/>
                  </a:cxn>
                  <a:cxn ang="0">
                    <a:pos x="386" y="1992"/>
                  </a:cxn>
                  <a:cxn ang="0">
                    <a:pos x="700" y="1834"/>
                  </a:cxn>
                  <a:cxn ang="0">
                    <a:pos x="1064" y="1693"/>
                  </a:cxn>
                  <a:cxn ang="0">
                    <a:pos x="1661" y="1497"/>
                  </a:cxn>
                  <a:cxn ang="0">
                    <a:pos x="1845" y="1442"/>
                  </a:cxn>
                  <a:cxn ang="0">
                    <a:pos x="2252" y="1339"/>
                  </a:cxn>
                  <a:cxn ang="0">
                    <a:pos x="2551" y="1263"/>
                  </a:cxn>
                  <a:cxn ang="0">
                    <a:pos x="2730" y="1214"/>
                  </a:cxn>
                  <a:cxn ang="0">
                    <a:pos x="2876" y="1170"/>
                  </a:cxn>
                  <a:cxn ang="0">
                    <a:pos x="2974" y="1132"/>
                  </a:cxn>
                  <a:cxn ang="0">
                    <a:pos x="3007" y="871"/>
                  </a:cxn>
                  <a:cxn ang="0">
                    <a:pos x="2860" y="844"/>
                  </a:cxn>
                  <a:cxn ang="0">
                    <a:pos x="2670" y="806"/>
                  </a:cxn>
                  <a:cxn ang="0">
                    <a:pos x="2458" y="757"/>
                  </a:cxn>
                  <a:cxn ang="0">
                    <a:pos x="2138" y="670"/>
                  </a:cxn>
                  <a:cxn ang="0">
                    <a:pos x="1959" y="604"/>
                  </a:cxn>
                  <a:cxn ang="0">
                    <a:pos x="1824" y="534"/>
                  </a:cxn>
                  <a:cxn ang="0">
                    <a:pos x="1769" y="474"/>
                  </a:cxn>
                  <a:cxn ang="0">
                    <a:pos x="1753" y="436"/>
                  </a:cxn>
                  <a:cxn ang="0">
                    <a:pos x="1780" y="381"/>
                  </a:cxn>
                  <a:cxn ang="0">
                    <a:pos x="1862" y="316"/>
                  </a:cxn>
                  <a:cxn ang="0">
                    <a:pos x="1986" y="267"/>
                  </a:cxn>
                  <a:cxn ang="0">
                    <a:pos x="2149" y="229"/>
                  </a:cxn>
                  <a:cxn ang="0">
                    <a:pos x="2431" y="180"/>
                  </a:cxn>
                  <a:cxn ang="0">
                    <a:pos x="2827" y="125"/>
                  </a:cxn>
                  <a:cxn ang="0">
                    <a:pos x="3007" y="87"/>
                  </a:cxn>
                  <a:cxn ang="0">
                    <a:pos x="2909" y="22"/>
                  </a:cxn>
                  <a:cxn ang="0">
                    <a:pos x="2676" y="66"/>
                  </a:cxn>
                  <a:cxn ang="0">
                    <a:pos x="2285" y="120"/>
                  </a:cxn>
                  <a:cxn ang="0">
                    <a:pos x="2030" y="158"/>
                  </a:cxn>
                  <a:cxn ang="0">
                    <a:pos x="1791" y="202"/>
                  </a:cxn>
                  <a:cxn ang="0">
                    <a:pos x="1601" y="261"/>
                  </a:cxn>
                  <a:cxn ang="0">
                    <a:pos x="1471" y="338"/>
                  </a:cxn>
                  <a:cxn ang="0">
                    <a:pos x="1438" y="387"/>
                  </a:cxn>
                  <a:cxn ang="0">
                    <a:pos x="1427" y="441"/>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w="9525">
                <a:noFill/>
                <a:round/>
                <a:headEnd/>
                <a:tailEnd/>
              </a:ln>
            </p:spPr>
            <p:txBody>
              <a:bodyPr/>
              <a:lstStyle/>
              <a:p>
                <a:pPr fontAlgn="auto">
                  <a:spcBef>
                    <a:spcPts val="0"/>
                  </a:spcBef>
                  <a:spcAft>
                    <a:spcPts val="0"/>
                  </a:spcAft>
                  <a:defRPr/>
                </a:pPr>
                <a:endParaRPr lang="en-US">
                  <a:latin typeface="+mn-lt"/>
                  <a:cs typeface="+mn-cs"/>
                </a:endParaRPr>
              </a:p>
            </p:txBody>
          </p:sp>
          <p:sp>
            <p:nvSpPr>
              <p:cNvPr id="4106" name="Freeform 10"/>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pPr fontAlgn="auto">
                  <a:spcBef>
                    <a:spcPts val="0"/>
                  </a:spcBef>
                  <a:spcAft>
                    <a:spcPts val="0"/>
                  </a:spcAft>
                  <a:defRPr/>
                </a:pPr>
                <a:endParaRPr lang="en-US">
                  <a:latin typeface="+mn-lt"/>
                  <a:cs typeface="+mn-cs"/>
                </a:endParaRPr>
              </a:p>
            </p:txBody>
          </p:sp>
        </p:grpSp>
        <p:sp>
          <p:nvSpPr>
            <p:cNvPr id="4107" name="Freeform 11"/>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fontAlgn="auto">
                <a:spcBef>
                  <a:spcPts val="0"/>
                </a:spcBef>
                <a:spcAft>
                  <a:spcPts val="0"/>
                </a:spcAft>
                <a:defRPr/>
              </a:pPr>
              <a:endParaRPr lang="en-US">
                <a:latin typeface="+mn-lt"/>
                <a:cs typeface="+mn-cs"/>
              </a:endParaRPr>
            </a:p>
          </p:txBody>
        </p:sp>
        <p:sp>
          <p:nvSpPr>
            <p:cNvPr id="4108" name="Freeform 12"/>
            <p:cNvSpPr>
              <a:spLocks/>
            </p:cNvSpPr>
            <p:nvPr/>
          </p:nvSpPr>
          <p:spPr bwMode="hidden">
            <a:xfrm>
              <a:off x="0" y="0"/>
              <a:ext cx="5758" cy="1776"/>
            </a:xfrm>
            <a:custGeom>
              <a:avLst/>
              <a:gdLst/>
              <a:ahLst/>
              <a:cxnLst>
                <a:cxn ang="0">
                  <a:pos x="0" y="0"/>
                </a:cxn>
                <a:cxn ang="0">
                  <a:pos x="0" y="1906"/>
                </a:cxn>
                <a:cxn ang="0">
                  <a:pos x="5740" y="1906"/>
                </a:cxn>
                <a:cxn ang="0">
                  <a:pos x="5740" y="0"/>
                </a:cxn>
                <a:cxn ang="0">
                  <a:pos x="0" y="0"/>
                </a:cxn>
                <a:cxn ang="0">
                  <a:pos x="0" y="0"/>
                </a:cxn>
              </a:cxnLst>
              <a:rect l="0" t="0" r="r" b="b"/>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gradFill>
            <a:ln w="9525">
              <a:noFill/>
              <a:round/>
              <a:headEnd/>
              <a:tailEnd/>
            </a:ln>
          </p:spPr>
          <p:txBody>
            <a:bodyPr/>
            <a:lstStyle/>
            <a:p>
              <a:pPr fontAlgn="auto">
                <a:spcBef>
                  <a:spcPts val="0"/>
                </a:spcBef>
                <a:spcAft>
                  <a:spcPts val="0"/>
                </a:spcAft>
                <a:defRPr/>
              </a:pPr>
              <a:endParaRPr lang="en-US">
                <a:latin typeface="+mn-lt"/>
                <a:cs typeface="+mn-cs"/>
              </a:endParaRPr>
            </a:p>
          </p:txBody>
        </p:sp>
      </p:grpSp>
      <p:sp>
        <p:nvSpPr>
          <p:cNvPr id="4109" name="Rectangle 13"/>
          <p:cNvSpPr>
            <a:spLocks noGrp="1" noRot="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4110" name="Rectangle 14"/>
          <p:cNvSpPr>
            <a:spLocks noGrp="1" noChangeArrowheads="1"/>
          </p:cNvSpPr>
          <p:nvPr>
            <p:ph type="ftr" sz="quarter" idx="3"/>
          </p:nvPr>
        </p:nvSpPr>
        <p:spPr bwMode="auto">
          <a:xfrm>
            <a:off x="3124200" y="6248400"/>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latin typeface="Arial" charset="0"/>
                <a:cs typeface="+mn-cs"/>
              </a:defRPr>
            </a:lvl1pPr>
          </a:lstStyle>
          <a:p>
            <a:pPr>
              <a:defRPr/>
            </a:pPr>
            <a:endParaRPr lang="en-US"/>
          </a:p>
        </p:txBody>
      </p:sp>
      <p:sp>
        <p:nvSpPr>
          <p:cNvPr id="4111" name="Rectangle 15"/>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dk2" tx1="lt1" bg2="dk1" tx2="lt2" accent1="accent1" accent2="accent2" accent3="accent3" accent4="accent4" accent5="accent5" accent6="accent6" hlink="hlink" folHlink="folHlink"/>
  <p:sldLayoutIdLst>
    <p:sldLayoutId id="2147483683"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4" r:id="rId12"/>
  </p:sldLayoutIdLst>
  <p:txStyles>
    <p:titleStyle>
      <a:lvl1pPr algn="ctr" rtl="0" fontAlgn="base">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2pPr>
      <a:lvl3pPr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3pPr>
      <a:lvl4pPr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4pPr>
      <a:lvl5pPr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5pPr>
      <a:lvl6pPr marL="4572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6pPr>
      <a:lvl7pPr marL="9144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7pPr>
      <a:lvl8pPr marL="13716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8pPr>
      <a:lvl9pPr marL="18288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9pPr>
    </p:titleStyle>
    <p:bodyStyle>
      <a:lvl1pPr marL="342900" indent="-342900" algn="l" rtl="0" fontAlgn="base">
        <a:spcBef>
          <a:spcPct val="20000"/>
        </a:spcBef>
        <a:spcAft>
          <a:spcPct val="0"/>
        </a:spcAft>
        <a:buClr>
          <a:schemeClr val="hlink"/>
        </a:buClr>
        <a:buSzPct val="70000"/>
        <a:buFont typeface="Wingdings" panose="05000000000000000000"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accent2"/>
        </a:buClr>
        <a:buSzPct val="70000"/>
        <a:buFont typeface="Wingdings" panose="05000000000000000000" pitchFamily="2" charset="2"/>
        <a:buChar char="n"/>
        <a:defRPr sz="2800">
          <a:solidFill>
            <a:schemeClr val="tx1"/>
          </a:solidFill>
          <a:effectLst>
            <a:outerShdw blurRad="38100" dist="38100" dir="2700000" algn="tl">
              <a:srgbClr val="000000"/>
            </a:outerShdw>
          </a:effectLst>
          <a:latin typeface="+mn-lt"/>
          <a:cs typeface="+mn-cs"/>
        </a:defRPr>
      </a:lvl2pPr>
      <a:lvl3pPr marL="1143000" indent="-228600" algn="l" rtl="0" fontAlgn="base">
        <a:spcBef>
          <a:spcPct val="20000"/>
        </a:spcBef>
        <a:spcAft>
          <a:spcPct val="0"/>
        </a:spcAft>
        <a:buClr>
          <a:schemeClr val="tx2"/>
        </a:buClr>
        <a:buSzPct val="70000"/>
        <a:buFont typeface="Wingdings" panose="05000000000000000000" pitchFamily="2" charset="2"/>
        <a:buChar char="n"/>
        <a:defRPr sz="2400">
          <a:solidFill>
            <a:schemeClr val="tx1"/>
          </a:solidFill>
          <a:effectLst>
            <a:outerShdw blurRad="38100" dist="38100" dir="2700000" algn="tl">
              <a:srgbClr val="000000"/>
            </a:outerShdw>
          </a:effectLst>
          <a:latin typeface="+mn-lt"/>
          <a:cs typeface="+mn-cs"/>
        </a:defRPr>
      </a:lvl3pPr>
      <a:lvl4pPr marL="1600200" indent="-228600" algn="l" rtl="0" fontAlgn="base">
        <a:spcBef>
          <a:spcPct val="20000"/>
        </a:spcBef>
        <a:spcAft>
          <a:spcPct val="0"/>
        </a:spcAft>
        <a:buClr>
          <a:schemeClr val="accent2"/>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mn-lt"/>
          <a:cs typeface="+mn-cs"/>
        </a:defRPr>
      </a:lvl4pPr>
      <a:lvl5pPr marL="2057400" indent="-228600" algn="l" rtl="0" fontAlgn="base">
        <a:spcBef>
          <a:spcPct val="20000"/>
        </a:spcBef>
        <a:spcAft>
          <a:spcPct val="0"/>
        </a:spcAft>
        <a:buClr>
          <a:schemeClr val="hlink"/>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mn-lt"/>
          <a:cs typeface="+mn-cs"/>
        </a:defRPr>
      </a:lvl5pPr>
      <a:lvl6pPr marL="2514600" indent="-228600" algn="l" rtl="0" eaLnBrk="1" fontAlgn="base" hangingPunct="1">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cs typeface="+mn-cs"/>
        </a:defRPr>
      </a:lvl6pPr>
      <a:lvl7pPr marL="2971800" indent="-228600" algn="l" rtl="0" eaLnBrk="1" fontAlgn="base" hangingPunct="1">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cs typeface="+mn-cs"/>
        </a:defRPr>
      </a:lvl7pPr>
      <a:lvl8pPr marL="3429000" indent="-228600" algn="l" rtl="0" eaLnBrk="1" fontAlgn="base" hangingPunct="1">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cs typeface="+mn-cs"/>
        </a:defRPr>
      </a:lvl8pPr>
      <a:lvl9pPr marL="3886200" indent="-228600" algn="l" rtl="0" eaLnBrk="1" fontAlgn="base" hangingPunct="1">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youtube.com/watch?v=GkNJvZINSEY"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youtube.com/watch?v=px3oVGXr4mo" TargetMode="External"/><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www.youtube.com/watch?v=Y-ADMJcMbdE&amp;feature=PlayList&amp;p=4A5102D143B91644&amp;index=3&amp;playnext=4&amp;playnext_from=PL" TargetMode="Externa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8.jpe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jpeg"/><Relationship Id="rId4" Type="http://schemas.openxmlformats.org/officeDocument/2006/relationships/hyperlink" Target="http://www.youtube.com/watch?v=fmbH1ApUG8M&amp;feature=PlayList&amp;p=56119414E01DC130&amp;index=0&amp;playnext=1"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19.png"/><Relationship Id="rId4" Type="http://schemas.openxmlformats.org/officeDocument/2006/relationships/oleObject" Target="../embeddings/oleObject1.bin"/></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s://www.youtube.com/watch?v=qgdqp-oPb1Q"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ctrTitle" sz="quarter"/>
          </p:nvPr>
        </p:nvSpPr>
        <p:spPr>
          <a:xfrm>
            <a:off x="228600" y="1295400"/>
            <a:ext cx="8610600" cy="1470025"/>
          </a:xfrm>
        </p:spPr>
        <p:txBody>
          <a:bodyPr>
            <a:noAutofit/>
          </a:bodyPr>
          <a:lstStyle/>
          <a:p>
            <a:pPr>
              <a:spcBef>
                <a:spcPct val="20000"/>
              </a:spcBef>
              <a:buClr>
                <a:schemeClr val="hlink"/>
              </a:buClr>
              <a:buSzPct val="70000"/>
              <a:defRPr/>
            </a:pPr>
            <a:r>
              <a:rPr lang="en-US" sz="8800" dirty="0"/>
              <a:t>SOUND</a:t>
            </a:r>
          </a:p>
        </p:txBody>
      </p:sp>
      <p:pic>
        <p:nvPicPr>
          <p:cNvPr id="6" name="Picture 6" descr="tfl"/>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3454879"/>
            <a:ext cx="5257800" cy="244633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style.rotation</p:attrName>
                                        </p:attrNameLst>
                                      </p:cBhvr>
                                      <p:tavLst>
                                        <p:tav tm="0">
                                          <p:val>
                                            <p:fltVal val="720"/>
                                          </p:val>
                                        </p:tav>
                                        <p:tav tm="100000">
                                          <p:val>
                                            <p:fltVal val="0"/>
                                          </p:val>
                                        </p:tav>
                                      </p:tavLst>
                                    </p:anim>
                                    <p:anim calcmode="lin" valueType="num">
                                      <p:cBhvr>
                                        <p:cTn id="9" dur="1000" fill="hold"/>
                                        <p:tgtEl>
                                          <p:spTgt spid="6"/>
                                        </p:tgtEl>
                                        <p:attrNameLst>
                                          <p:attrName>ppt_h</p:attrName>
                                        </p:attrNameLst>
                                      </p:cBhvr>
                                      <p:tavLst>
                                        <p:tav tm="0">
                                          <p:val>
                                            <p:fltVal val="0"/>
                                          </p:val>
                                        </p:tav>
                                        <p:tav tm="100000">
                                          <p:val>
                                            <p:strVal val="#ppt_h"/>
                                          </p:val>
                                        </p:tav>
                                      </p:tavLst>
                                    </p:anim>
                                    <p:anim calcmode="lin" valueType="num">
                                      <p:cBhvr>
                                        <p:cTn id="10" dur="1000" fill="hold"/>
                                        <p:tgtEl>
                                          <p:spTgt spid="6"/>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6000" dirty="0">
                <a:solidFill>
                  <a:schemeClr val="tx1"/>
                </a:solidFill>
                <a:effectLst>
                  <a:outerShdw blurRad="38100" dist="38100" dir="2700000" algn="tl">
                    <a:srgbClr val="FFFFFF"/>
                  </a:outerShdw>
                </a:effectLst>
                <a:latin typeface="CreativeBlock BB" pitchFamily="34" charset="0"/>
              </a:rPr>
              <a:t>REVIEW</a:t>
            </a:r>
            <a:endParaRPr lang="en-US" dirty="0">
              <a:solidFill>
                <a:schemeClr val="tx1"/>
              </a:solidFill>
            </a:endParaRPr>
          </a:p>
        </p:txBody>
      </p:sp>
      <p:sp>
        <p:nvSpPr>
          <p:cNvPr id="29699" name="Rectangle 3"/>
          <p:cNvSpPr>
            <a:spLocks noGrp="1" noChangeArrowheads="1"/>
          </p:cNvSpPr>
          <p:nvPr>
            <p:ph idx="1"/>
          </p:nvPr>
        </p:nvSpPr>
        <p:spPr/>
        <p:txBody>
          <a:bodyPr/>
          <a:lstStyle/>
          <a:p>
            <a:pPr>
              <a:buFont typeface="Wingdings" panose="05000000000000000000" pitchFamily="2" charset="2"/>
              <a:buChar char="ü"/>
            </a:pPr>
            <a:r>
              <a:rPr lang="en-US" altLang="en-US" sz="4000" dirty="0">
                <a:effectLst>
                  <a:outerShdw blurRad="38100" dist="38100" dir="2700000" algn="tl">
                    <a:srgbClr val="000000"/>
                  </a:outerShdw>
                </a:effectLst>
                <a:latin typeface="CreativeBlock BB" pitchFamily="34" charset="0"/>
              </a:rPr>
              <a:t>Waves transport </a:t>
            </a:r>
            <a:r>
              <a:rPr lang="en-US" altLang="en-US" sz="4000" b="1" dirty="0">
                <a:solidFill>
                  <a:srgbClr val="FF0000"/>
                </a:solidFill>
                <a:effectLst>
                  <a:outerShdw blurRad="38100" dist="38100" dir="2700000" algn="tl">
                    <a:srgbClr val="000000"/>
                  </a:outerShdw>
                </a:effectLst>
                <a:latin typeface="CreativeBlock BB" pitchFamily="34" charset="0"/>
              </a:rPr>
              <a:t>ENERGY</a:t>
            </a:r>
            <a:r>
              <a:rPr lang="en-US" altLang="en-US" sz="4000" dirty="0">
                <a:solidFill>
                  <a:srgbClr val="FF0000"/>
                </a:solidFill>
                <a:effectLst>
                  <a:outerShdw blurRad="38100" dist="38100" dir="2700000" algn="tl">
                    <a:srgbClr val="000000"/>
                  </a:outerShdw>
                </a:effectLst>
                <a:latin typeface="CreativeBlock BB" pitchFamily="34" charset="0"/>
              </a:rPr>
              <a:t>, </a:t>
            </a:r>
            <a:r>
              <a:rPr lang="en-US" altLang="en-US" sz="4000" dirty="0">
                <a:effectLst>
                  <a:outerShdw blurRad="38100" dist="38100" dir="2700000" algn="tl">
                    <a:srgbClr val="000000"/>
                  </a:outerShdw>
                </a:effectLst>
                <a:latin typeface="CreativeBlock BB" pitchFamily="34" charset="0"/>
              </a:rPr>
              <a:t>not</a:t>
            </a:r>
            <a:r>
              <a:rPr lang="en-US" altLang="en-US" sz="4000" dirty="0">
                <a:solidFill>
                  <a:srgbClr val="FF0000"/>
                </a:solidFill>
                <a:effectLst>
                  <a:outerShdw blurRad="38100" dist="38100" dir="2700000" algn="tl">
                    <a:srgbClr val="000000"/>
                  </a:outerShdw>
                </a:effectLst>
                <a:latin typeface="CreativeBlock BB" pitchFamily="34" charset="0"/>
              </a:rPr>
              <a:t> </a:t>
            </a:r>
            <a:r>
              <a:rPr lang="en-US" altLang="en-US" sz="4000" b="1" dirty="0">
                <a:solidFill>
                  <a:srgbClr val="FF0000"/>
                </a:solidFill>
                <a:effectLst>
                  <a:outerShdw blurRad="38100" dist="38100" dir="2700000" algn="tl">
                    <a:srgbClr val="000000"/>
                  </a:outerShdw>
                </a:effectLst>
                <a:latin typeface="CreativeBlock BB" pitchFamily="34" charset="0"/>
              </a:rPr>
              <a:t>matter</a:t>
            </a:r>
            <a:r>
              <a:rPr lang="en-US" altLang="en-US" sz="4000" dirty="0">
                <a:solidFill>
                  <a:srgbClr val="FF0000"/>
                </a:solidFill>
                <a:effectLst>
                  <a:outerShdw blurRad="38100" dist="38100" dir="2700000" algn="tl">
                    <a:srgbClr val="000000"/>
                  </a:outerShdw>
                </a:effectLst>
                <a:latin typeface="CreativeBlock BB" pitchFamily="34" charset="0"/>
              </a:rPr>
              <a:t>.</a:t>
            </a:r>
          </a:p>
          <a:p>
            <a:pPr>
              <a:buFont typeface="Wingdings" panose="05000000000000000000" pitchFamily="2" charset="2"/>
              <a:buChar char="ü"/>
            </a:pPr>
            <a:r>
              <a:rPr lang="en-US" altLang="en-US" sz="4000" dirty="0">
                <a:latin typeface="CreativeBlock BB" pitchFamily="34" charset="0"/>
              </a:rPr>
              <a:t>Waves are </a:t>
            </a:r>
            <a:r>
              <a:rPr lang="en-US" altLang="en-US" sz="4000" b="1" dirty="0">
                <a:solidFill>
                  <a:srgbClr val="FF0000"/>
                </a:solidFill>
                <a:latin typeface="CreativeBlock BB" pitchFamily="34" charset="0"/>
              </a:rPr>
              <a:t>mechanical</a:t>
            </a:r>
            <a:r>
              <a:rPr lang="en-US" altLang="en-US" sz="4000" dirty="0">
                <a:latin typeface="CreativeBlock BB" pitchFamily="34" charset="0"/>
              </a:rPr>
              <a:t> (matter) or </a:t>
            </a:r>
            <a:r>
              <a:rPr lang="en-US" altLang="en-US" sz="4000" b="1" dirty="0">
                <a:solidFill>
                  <a:srgbClr val="FF0000"/>
                </a:solidFill>
                <a:latin typeface="CreativeBlock BB" pitchFamily="34" charset="0"/>
              </a:rPr>
              <a:t>non-mechanical</a:t>
            </a:r>
            <a:r>
              <a:rPr lang="en-US" altLang="en-US" sz="4000" dirty="0">
                <a:latin typeface="CreativeBlock BB" pitchFamily="34" charset="0"/>
              </a:rPr>
              <a:t> (no matter).</a:t>
            </a:r>
          </a:p>
          <a:p>
            <a:pPr>
              <a:buFont typeface="Wingdings" panose="05000000000000000000" pitchFamily="2" charset="2"/>
              <a:buChar char="ü"/>
            </a:pPr>
            <a:r>
              <a:rPr lang="en-US" altLang="en-US" sz="4000" b="1" dirty="0">
                <a:solidFill>
                  <a:srgbClr val="FF0000"/>
                </a:solidFill>
                <a:effectLst>
                  <a:outerShdw blurRad="38100" dist="38100" dir="2700000" algn="tl">
                    <a:srgbClr val="000000"/>
                  </a:outerShdw>
                </a:effectLst>
                <a:latin typeface="CreativeBlock BB" pitchFamily="34" charset="0"/>
              </a:rPr>
              <a:t>Sound</a:t>
            </a:r>
            <a:r>
              <a:rPr lang="en-US" altLang="en-US" sz="4000" dirty="0">
                <a:effectLst>
                  <a:outerShdw blurRad="38100" dist="38100" dir="2700000" algn="tl">
                    <a:srgbClr val="000000"/>
                  </a:outerShdw>
                </a:effectLst>
                <a:latin typeface="CreativeBlock BB" pitchFamily="34" charset="0"/>
              </a:rPr>
              <a:t> is mechanical.</a:t>
            </a:r>
          </a:p>
          <a:p>
            <a:pPr>
              <a:buFont typeface="Wingdings" panose="05000000000000000000" pitchFamily="2" charset="2"/>
              <a:buChar char="ü"/>
            </a:pPr>
            <a:r>
              <a:rPr lang="en-US" altLang="en-US" sz="4000" b="1" dirty="0">
                <a:solidFill>
                  <a:srgbClr val="FF0000"/>
                </a:solidFill>
                <a:latin typeface="CreativeBlock BB" pitchFamily="34" charset="0"/>
              </a:rPr>
              <a:t>Light</a:t>
            </a:r>
            <a:r>
              <a:rPr lang="en-US" altLang="en-US" sz="4000" dirty="0">
                <a:latin typeface="CreativeBlock BB" pitchFamily="34" charset="0"/>
              </a:rPr>
              <a:t> is non-mechanical.</a:t>
            </a:r>
            <a:endParaRPr lang="en-US" altLang="en-US" sz="4000" dirty="0">
              <a:effectLst>
                <a:outerShdw blurRad="38100" dist="38100" dir="2700000" algn="tl">
                  <a:srgbClr val="000000"/>
                </a:outerShdw>
              </a:effectLst>
              <a:latin typeface="CreativeBlock BB" pitchFamily="34" charset="0"/>
            </a:endParaRPr>
          </a:p>
        </p:txBody>
      </p:sp>
      <p:sp>
        <p:nvSpPr>
          <p:cNvPr id="3" name="TextBox 2"/>
          <p:cNvSpPr txBox="1"/>
          <p:nvPr/>
        </p:nvSpPr>
        <p:spPr>
          <a:xfrm>
            <a:off x="6248400" y="5373309"/>
            <a:ext cx="2438400" cy="954107"/>
          </a:xfrm>
          <a:prstGeom prst="rect">
            <a:avLst/>
          </a:prstGeom>
          <a:noFill/>
        </p:spPr>
        <p:txBody>
          <a:bodyPr wrap="square" rtlCol="0">
            <a:spAutoFit/>
          </a:bodyPr>
          <a:lstStyle/>
          <a:p>
            <a:pPr algn="ctr"/>
            <a:r>
              <a:rPr lang="en-US" sz="2800" dirty="0">
                <a:hlinkClick r:id="rId2"/>
              </a:rPr>
              <a:t>Transmission of Sound</a:t>
            </a:r>
            <a:endParaRPr lang="en-US" sz="2800" dirty="0"/>
          </a:p>
        </p:txBody>
      </p:sp>
    </p:spTree>
    <p:extLst>
      <p:ext uri="{BB962C8B-B14F-4D97-AF65-F5344CB8AC3E}">
        <p14:creationId xmlns:p14="http://schemas.microsoft.com/office/powerpoint/2010/main" val="3829979741"/>
      </p:ext>
    </p:extLst>
  </p:cSld>
  <p:clrMapOvr>
    <a:masterClrMapping/>
  </p:clrMapOvr>
  <mc:AlternateContent xmlns:mc="http://schemas.openxmlformats.org/markup-compatibility/2006" xmlns:p14="http://schemas.microsoft.com/office/powerpoint/2010/main">
    <mc:Choice Requires="p14">
      <p:transition spd="slow" p14:dur="2000" advTm="10000"/>
    </mc:Choice>
    <mc:Fallback xmlns="">
      <p:transition spd="slow" advTm="1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69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29699">
                                            <p:txEl>
                                              <p:pRg st="1" end="1"/>
                                            </p:txEl>
                                          </p:spTgt>
                                        </p:tgtEl>
                                        <p:attrNameLst>
                                          <p:attrName>style.visibility</p:attrName>
                                        </p:attrNameLst>
                                      </p:cBhvr>
                                      <p:to>
                                        <p:strVal val="visible"/>
                                      </p:to>
                                    </p:set>
                                    <p:anim calcmode="lin" valueType="num">
                                      <p:cBhvr additive="base">
                                        <p:cTn id="11" dur="500" fill="hold"/>
                                        <p:tgtEl>
                                          <p:spTgt spid="29699">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969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9699">
                                            <p:txEl>
                                              <p:pRg st="2" end="2"/>
                                            </p:txEl>
                                          </p:spTgt>
                                        </p:tgtEl>
                                        <p:attrNameLst>
                                          <p:attrName>style.visibility</p:attrName>
                                        </p:attrNameLst>
                                      </p:cBhvr>
                                      <p:to>
                                        <p:strVal val="visible"/>
                                      </p:to>
                                    </p:set>
                                    <p:animEffect transition="in" filter="fade">
                                      <p:cBhvr>
                                        <p:cTn id="17" dur="500"/>
                                        <p:tgtEl>
                                          <p:spTgt spid="29699">
                                            <p:txEl>
                                              <p:pRg st="2" end="2"/>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29699">
                                            <p:txEl>
                                              <p:pRg st="3" end="3"/>
                                            </p:txEl>
                                          </p:spTgt>
                                        </p:tgtEl>
                                        <p:attrNameLst>
                                          <p:attrName>style.visibility</p:attrName>
                                        </p:attrNameLst>
                                      </p:cBhvr>
                                      <p:to>
                                        <p:strVal val="visible"/>
                                      </p:to>
                                    </p:set>
                                    <p:animEffect transition="in" filter="fade">
                                      <p:cBhvr>
                                        <p:cTn id="20" dur="500"/>
                                        <p:tgtEl>
                                          <p:spTgt spid="29699">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09600" y="289420"/>
            <a:ext cx="7772400" cy="1066800"/>
          </a:xfrm>
        </p:spPr>
        <p:txBody>
          <a:bodyPr/>
          <a:lstStyle/>
          <a:p>
            <a:r>
              <a:rPr lang="en-US" altLang="en-US" sz="6000" b="1" dirty="0">
                <a:solidFill>
                  <a:schemeClr val="tx1"/>
                </a:solidFill>
                <a:effectLst/>
                <a:latin typeface="+mn-lt"/>
              </a:rPr>
              <a:t>SOUND WAVES</a:t>
            </a:r>
          </a:p>
        </p:txBody>
      </p:sp>
      <p:sp>
        <p:nvSpPr>
          <p:cNvPr id="3075" name="Rectangle 3"/>
          <p:cNvSpPr>
            <a:spLocks noGrp="1" noChangeArrowheads="1"/>
          </p:cNvSpPr>
          <p:nvPr>
            <p:ph type="body" sz="half" idx="1"/>
          </p:nvPr>
        </p:nvSpPr>
        <p:spPr>
          <a:xfrm>
            <a:off x="0" y="1600200"/>
            <a:ext cx="9144000" cy="2819400"/>
          </a:xfrm>
        </p:spPr>
        <p:txBody>
          <a:bodyPr/>
          <a:lstStyle/>
          <a:p>
            <a:r>
              <a:rPr lang="en-US" altLang="en-US" sz="3200" b="1" dirty="0"/>
              <a:t>Sound waves are </a:t>
            </a:r>
            <a:r>
              <a:rPr lang="en-US" altLang="en-US" sz="3200" b="1" dirty="0">
                <a:solidFill>
                  <a:srgbClr val="FF0000"/>
                </a:solidFill>
              </a:rPr>
              <a:t>compressional</a:t>
            </a:r>
            <a:r>
              <a:rPr lang="en-US" altLang="en-US" sz="3200" b="1" dirty="0"/>
              <a:t> waves.</a:t>
            </a:r>
          </a:p>
          <a:p>
            <a:r>
              <a:rPr lang="en-US" altLang="en-US" sz="3200" b="1" dirty="0"/>
              <a:t>The vibrations of the molecules are </a:t>
            </a:r>
            <a:r>
              <a:rPr lang="en-US" altLang="en-US" sz="3200" b="1" dirty="0">
                <a:solidFill>
                  <a:srgbClr val="FF0000"/>
                </a:solidFill>
              </a:rPr>
              <a:t>parallel</a:t>
            </a:r>
            <a:r>
              <a:rPr lang="en-US" altLang="en-US" sz="3200" b="1" dirty="0"/>
              <a:t> to the direction of the wave.</a:t>
            </a:r>
          </a:p>
          <a:p>
            <a:r>
              <a:rPr lang="en-US" altLang="en-US" sz="3200" b="1" dirty="0"/>
              <a:t>Produced by the </a:t>
            </a:r>
            <a:r>
              <a:rPr lang="en-US" altLang="en-US" sz="3200" b="1" dirty="0">
                <a:solidFill>
                  <a:srgbClr val="FF0000"/>
                </a:solidFill>
              </a:rPr>
              <a:t>compressions</a:t>
            </a:r>
            <a:r>
              <a:rPr lang="en-US" altLang="en-US" sz="3200" b="1" dirty="0"/>
              <a:t> and </a:t>
            </a:r>
            <a:r>
              <a:rPr lang="en-US" altLang="en-US" sz="3200" b="1" dirty="0">
                <a:solidFill>
                  <a:srgbClr val="FF0000"/>
                </a:solidFill>
              </a:rPr>
              <a:t>rarefactions</a:t>
            </a:r>
            <a:r>
              <a:rPr lang="en-US" altLang="en-US" sz="3200" b="1" dirty="0"/>
              <a:t> of matter.</a:t>
            </a:r>
            <a:endParaRPr lang="en-US" altLang="en-US" sz="3200" dirty="0"/>
          </a:p>
        </p:txBody>
      </p:sp>
      <p:pic>
        <p:nvPicPr>
          <p:cNvPr id="3080" name="Picture 8" descr="Lwav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495800"/>
            <a:ext cx="9144000" cy="1981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8286670"/>
      </p:ext>
    </p:extLst>
  </p:cSld>
  <p:clrMapOvr>
    <a:masterClrMapping/>
  </p:clrMapOvr>
  <mc:AlternateContent xmlns:mc="http://schemas.openxmlformats.org/markup-compatibility/2006" xmlns:p14="http://schemas.microsoft.com/office/powerpoint/2010/main">
    <mc:Choice Requires="p14">
      <p:transition spd="slow" p14:dur="2000" advTm="23000"/>
    </mc:Choice>
    <mc:Fallback xmlns="">
      <p:transition spd="slow" advTm="2300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2" presetClass="emph" presetSubtype="0" fill="hold" nodeType="afterEffect">
                                  <p:stCondLst>
                                    <p:cond delay="0"/>
                                  </p:stCondLst>
                                  <p:iterate type="lt">
                                    <p:tmPct val="0"/>
                                  </p:iterate>
                                  <p:childTnLst>
                                    <p:animClr clrSpc="rgb" dir="cw">
                                      <p:cBhvr override="childStyle">
                                        <p:cTn id="6" dur="50" fill="hold"/>
                                        <p:tgtEl>
                                          <p:spTgt spid="3075">
                                            <p:txEl>
                                              <p:pRg st="0" end="0"/>
                                            </p:txEl>
                                          </p:spTgt>
                                        </p:tgtEl>
                                        <p:attrNameLst>
                                          <p:attrName>style.color</p:attrName>
                                        </p:attrNameLst>
                                      </p:cBhvr>
                                      <p:to>
                                        <a:srgbClr val="FFFF00"/>
                                      </p:to>
                                    </p:animClr>
                                    <p:animClr clrSpc="rgb" dir="cw">
                                      <p:cBhvr>
                                        <p:cTn id="7" dur="50" fill="hold"/>
                                        <p:tgtEl>
                                          <p:spTgt spid="3075">
                                            <p:txEl>
                                              <p:pRg st="0" end="0"/>
                                            </p:txEl>
                                          </p:spTgt>
                                        </p:tgtEl>
                                        <p:attrNameLst>
                                          <p:attrName>fillcolor</p:attrName>
                                        </p:attrNameLst>
                                      </p:cBhvr>
                                      <p:to>
                                        <a:srgbClr val="FFFF00"/>
                                      </p:to>
                                    </p:animClr>
                                    <p:set>
                                      <p:cBhvr>
                                        <p:cTn id="8" dur="50" fill="hold"/>
                                        <p:tgtEl>
                                          <p:spTgt spid="3075">
                                            <p:txEl>
                                              <p:pRg st="0" end="0"/>
                                            </p:txEl>
                                          </p:spTgt>
                                        </p:tgtEl>
                                        <p:attrNameLst>
                                          <p:attrName>fill.type</p:attrName>
                                        </p:attrNameLst>
                                      </p:cBhvr>
                                      <p:to>
                                        <p:strVal val="solid"/>
                                      </p:to>
                                    </p:set>
                                    <p:set>
                                      <p:cBhvr>
                                        <p:cTn id="9" dur="50" fill="hold"/>
                                        <p:tgtEl>
                                          <p:spTgt spid="3075">
                                            <p:txEl>
                                              <p:pRg st="0" end="0"/>
                                            </p:txEl>
                                          </p:spTgt>
                                        </p:tgtEl>
                                        <p:attrNameLst>
                                          <p:attrName>fill.on</p:attrName>
                                        </p:attrNameLst>
                                      </p:cBhvr>
                                      <p:to>
                                        <p:strVal val="true"/>
                                      </p:to>
                                    </p:set>
                                    <p:animRot by="120000">
                                      <p:cBhvr>
                                        <p:cTn id="10" dur="50" fill="hold">
                                          <p:stCondLst>
                                            <p:cond delay="0"/>
                                          </p:stCondLst>
                                        </p:cTn>
                                        <p:tgtEl>
                                          <p:spTgt spid="3075">
                                            <p:txEl>
                                              <p:pRg st="0" end="0"/>
                                            </p:txEl>
                                          </p:spTgt>
                                        </p:tgtEl>
                                        <p:attrNameLst>
                                          <p:attrName>r</p:attrName>
                                        </p:attrNameLst>
                                      </p:cBhvr>
                                    </p:animRot>
                                    <p:animRot by="-240000">
                                      <p:cBhvr>
                                        <p:cTn id="11" dur="100" fill="hold">
                                          <p:stCondLst>
                                            <p:cond delay="100"/>
                                          </p:stCondLst>
                                        </p:cTn>
                                        <p:tgtEl>
                                          <p:spTgt spid="3075">
                                            <p:txEl>
                                              <p:pRg st="0" end="0"/>
                                            </p:txEl>
                                          </p:spTgt>
                                        </p:tgtEl>
                                        <p:attrNameLst>
                                          <p:attrName>r</p:attrName>
                                        </p:attrNameLst>
                                      </p:cBhvr>
                                    </p:animRot>
                                    <p:animRot by="240000">
                                      <p:cBhvr>
                                        <p:cTn id="12" dur="100" fill="hold">
                                          <p:stCondLst>
                                            <p:cond delay="200"/>
                                          </p:stCondLst>
                                        </p:cTn>
                                        <p:tgtEl>
                                          <p:spTgt spid="3075">
                                            <p:txEl>
                                              <p:pRg st="0" end="0"/>
                                            </p:txEl>
                                          </p:spTgt>
                                        </p:tgtEl>
                                        <p:attrNameLst>
                                          <p:attrName>r</p:attrName>
                                        </p:attrNameLst>
                                      </p:cBhvr>
                                    </p:animRot>
                                    <p:animRot by="-240000">
                                      <p:cBhvr>
                                        <p:cTn id="13" dur="100" fill="hold">
                                          <p:stCondLst>
                                            <p:cond delay="300"/>
                                          </p:stCondLst>
                                        </p:cTn>
                                        <p:tgtEl>
                                          <p:spTgt spid="3075">
                                            <p:txEl>
                                              <p:pRg st="0" end="0"/>
                                            </p:txEl>
                                          </p:spTgt>
                                        </p:tgtEl>
                                        <p:attrNameLst>
                                          <p:attrName>r</p:attrName>
                                        </p:attrNameLst>
                                      </p:cBhvr>
                                    </p:animRot>
                                    <p:animRot by="120000">
                                      <p:cBhvr>
                                        <p:cTn id="14" dur="100" fill="hold">
                                          <p:stCondLst>
                                            <p:cond delay="400"/>
                                          </p:stCondLst>
                                        </p:cTn>
                                        <p:tgtEl>
                                          <p:spTgt spid="3075">
                                            <p:txEl>
                                              <p:pRg st="0" end="0"/>
                                            </p:txEl>
                                          </p:spTgt>
                                        </p:tgtEl>
                                        <p:attrNameLst>
                                          <p:attrName>r</p:attrName>
                                        </p:attrNameLst>
                                      </p:cBhvr>
                                    </p:animRo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iterate type="lt">
                                    <p:tmAbs val="0"/>
                                  </p:iterate>
                                  <p:childTnLst>
                                    <p:set>
                                      <p:cBhvr>
                                        <p:cTn id="18" dur="1" fill="hold">
                                          <p:stCondLst>
                                            <p:cond delay="0"/>
                                          </p:stCondLst>
                                        </p:cTn>
                                        <p:tgtEl>
                                          <p:spTgt spid="3075">
                                            <p:txEl>
                                              <p:pRg st="1" end="1"/>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grpId="0" nodeType="clickEffect">
                                  <p:stCondLst>
                                    <p:cond delay="0"/>
                                  </p:stCondLst>
                                  <p:iterate type="lt">
                                    <p:tmPct val="0"/>
                                  </p:iterate>
                                  <p:childTnLst>
                                    <p:set>
                                      <p:cBhvr>
                                        <p:cTn id="22" dur="1" fill="hold">
                                          <p:stCondLst>
                                            <p:cond delay="0"/>
                                          </p:stCondLst>
                                        </p:cTn>
                                        <p:tgtEl>
                                          <p:spTgt spid="3075">
                                            <p:txEl>
                                              <p:pRg st="2" end="2"/>
                                            </p:txEl>
                                          </p:spTgt>
                                        </p:tgtEl>
                                        <p:attrNameLst>
                                          <p:attrName>style.visibility</p:attrName>
                                        </p:attrNameLst>
                                      </p:cBhvr>
                                      <p:to>
                                        <p:strVal val="visible"/>
                                      </p:to>
                                    </p:set>
                                    <p:anim calcmode="lin" valueType="num">
                                      <p:cBhvr additive="base">
                                        <p:cTn id="23" dur="500" fill="hold"/>
                                        <p:tgtEl>
                                          <p:spTgt spid="3075">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07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 grpId="0" uiExpand="1"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altLang="en-US" sz="5400" dirty="0">
                <a:solidFill>
                  <a:schemeClr val="tx1"/>
                </a:solidFill>
              </a:rPr>
              <a:t>SOUND WAVES</a:t>
            </a:r>
          </a:p>
        </p:txBody>
      </p:sp>
      <p:sp>
        <p:nvSpPr>
          <p:cNvPr id="7171" name="Rectangle 3"/>
          <p:cNvSpPr>
            <a:spLocks noGrp="1" noChangeArrowheads="1"/>
          </p:cNvSpPr>
          <p:nvPr>
            <p:ph type="body" idx="1"/>
          </p:nvPr>
        </p:nvSpPr>
        <p:spPr>
          <a:xfrm>
            <a:off x="685800" y="1981200"/>
            <a:ext cx="7772400" cy="1981200"/>
          </a:xfrm>
        </p:spPr>
        <p:txBody>
          <a:bodyPr/>
          <a:lstStyle/>
          <a:p>
            <a:endParaRPr lang="en-US" altLang="en-US"/>
          </a:p>
        </p:txBody>
      </p:sp>
      <p:pic>
        <p:nvPicPr>
          <p:cNvPr id="7172" name="Picture 4" descr="u11l1c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24000"/>
            <a:ext cx="9144000" cy="455295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981200" y="6153150"/>
            <a:ext cx="5181600" cy="523220"/>
          </a:xfrm>
          <a:prstGeom prst="rect">
            <a:avLst/>
          </a:prstGeom>
          <a:noFill/>
        </p:spPr>
        <p:txBody>
          <a:bodyPr wrap="square" rtlCol="0">
            <a:spAutoFit/>
          </a:bodyPr>
          <a:lstStyle/>
          <a:p>
            <a:pPr algn="ctr"/>
            <a:r>
              <a:rPr lang="en-US" sz="2800" b="1" dirty="0"/>
              <a:t>LABEL YOUR DIAGRAM</a:t>
            </a:r>
          </a:p>
        </p:txBody>
      </p:sp>
    </p:spTree>
    <p:extLst>
      <p:ext uri="{BB962C8B-B14F-4D97-AF65-F5344CB8AC3E}">
        <p14:creationId xmlns:p14="http://schemas.microsoft.com/office/powerpoint/2010/main" val="3399543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687897" y="304800"/>
            <a:ext cx="7772400" cy="609600"/>
          </a:xfrm>
          <a:noFill/>
        </p:spPr>
        <p:txBody>
          <a:bodyPr/>
          <a:lstStyle/>
          <a:p>
            <a:r>
              <a:rPr lang="en-US" altLang="en-US" sz="4800" dirty="0">
                <a:solidFill>
                  <a:schemeClr val="tx1"/>
                </a:solidFill>
                <a:effectLst/>
              </a:rPr>
              <a:t>SOUND WAVES</a:t>
            </a:r>
            <a:endParaRPr lang="en-US" altLang="en-US" sz="4800" dirty="0">
              <a:solidFill>
                <a:schemeClr val="tx1"/>
              </a:solidFill>
            </a:endParaRPr>
          </a:p>
        </p:txBody>
      </p:sp>
      <p:sp>
        <p:nvSpPr>
          <p:cNvPr id="18435" name="Rectangle 3"/>
          <p:cNvSpPr>
            <a:spLocks noGrp="1" noChangeArrowheads="1"/>
          </p:cNvSpPr>
          <p:nvPr>
            <p:ph type="body" idx="1"/>
          </p:nvPr>
        </p:nvSpPr>
        <p:spPr>
          <a:xfrm>
            <a:off x="0" y="2057400"/>
            <a:ext cx="9144000" cy="2971800"/>
          </a:xfrm>
        </p:spPr>
        <p:txBody>
          <a:bodyPr/>
          <a:lstStyle/>
          <a:p>
            <a:pPr>
              <a:lnSpc>
                <a:spcPct val="80000"/>
              </a:lnSpc>
            </a:pPr>
            <a:r>
              <a:rPr lang="en-US" altLang="en-US" sz="2800" b="1" dirty="0">
                <a:effectLst/>
              </a:rPr>
              <a:t>Sound is produced by a </a:t>
            </a:r>
            <a:r>
              <a:rPr lang="en-US" altLang="en-US" sz="2800" b="1" dirty="0">
                <a:solidFill>
                  <a:srgbClr val="FF0000"/>
                </a:solidFill>
                <a:effectLst/>
              </a:rPr>
              <a:t>vibrating object.</a:t>
            </a:r>
          </a:p>
          <a:p>
            <a:pPr>
              <a:lnSpc>
                <a:spcPct val="80000"/>
              </a:lnSpc>
            </a:pPr>
            <a:r>
              <a:rPr lang="en-US" altLang="en-US" sz="2800" b="1" dirty="0">
                <a:effectLst/>
              </a:rPr>
              <a:t>As one individual particle is disturbed, it </a:t>
            </a:r>
            <a:r>
              <a:rPr lang="en-US" altLang="en-US" sz="2800" b="1" dirty="0">
                <a:solidFill>
                  <a:srgbClr val="FF0000"/>
                </a:solidFill>
                <a:effectLst/>
              </a:rPr>
              <a:t>transmits the disturbance</a:t>
            </a:r>
            <a:r>
              <a:rPr lang="en-US" altLang="en-US" sz="2800" b="1" dirty="0">
                <a:effectLst/>
              </a:rPr>
              <a:t> to the next interconnected particle. </a:t>
            </a:r>
          </a:p>
          <a:p>
            <a:pPr>
              <a:lnSpc>
                <a:spcPct val="80000"/>
              </a:lnSpc>
            </a:pPr>
            <a:r>
              <a:rPr lang="en-US" altLang="en-US" sz="2800" b="1" dirty="0">
                <a:effectLst/>
              </a:rPr>
              <a:t>This disturbance continues to be </a:t>
            </a:r>
            <a:r>
              <a:rPr lang="en-US" altLang="en-US" sz="2800" b="1" dirty="0">
                <a:solidFill>
                  <a:srgbClr val="FF0000"/>
                </a:solidFill>
                <a:effectLst/>
              </a:rPr>
              <a:t>passed on to the next particle. </a:t>
            </a:r>
          </a:p>
          <a:p>
            <a:pPr>
              <a:lnSpc>
                <a:spcPct val="80000"/>
              </a:lnSpc>
            </a:pPr>
            <a:r>
              <a:rPr lang="en-US" altLang="en-US" sz="2800" b="1" dirty="0">
                <a:effectLst/>
              </a:rPr>
              <a:t>The result is that </a:t>
            </a:r>
            <a:r>
              <a:rPr lang="en-US" altLang="en-US" sz="2800" b="1" dirty="0">
                <a:solidFill>
                  <a:srgbClr val="FF0000"/>
                </a:solidFill>
                <a:effectLst/>
              </a:rPr>
              <a:t>energy</a:t>
            </a:r>
            <a:r>
              <a:rPr lang="en-US" altLang="en-US" sz="2800" b="1" dirty="0">
                <a:effectLst/>
              </a:rPr>
              <a:t> is transported without the actual transport of </a:t>
            </a:r>
            <a:r>
              <a:rPr lang="en-US" altLang="en-US" sz="2800" b="1" dirty="0">
                <a:solidFill>
                  <a:srgbClr val="FF0000"/>
                </a:solidFill>
                <a:effectLst/>
              </a:rPr>
              <a:t>matter</a:t>
            </a:r>
            <a:r>
              <a:rPr lang="en-US" altLang="en-US" sz="2800" b="1" dirty="0">
                <a:effectLst/>
              </a:rPr>
              <a:t>.</a:t>
            </a:r>
          </a:p>
          <a:p>
            <a:pPr>
              <a:lnSpc>
                <a:spcPct val="80000"/>
              </a:lnSpc>
              <a:buFontTx/>
              <a:buNone/>
            </a:pPr>
            <a:endParaRPr lang="en-US" altLang="en-US" sz="2800" b="1" dirty="0"/>
          </a:p>
        </p:txBody>
      </p:sp>
      <p:pic>
        <p:nvPicPr>
          <p:cNvPr id="18437" name="Picture 5" descr="longitudinal pulse in a medium"/>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490756" y="1062809"/>
            <a:ext cx="8001000" cy="914400"/>
          </a:xfrm>
          <a:prstGeom prst="rect">
            <a:avLst/>
          </a:prstGeom>
          <a:noFill/>
          <a:extLst>
            <a:ext uri="{909E8E84-426E-40DD-AFC4-6F175D3DCCD1}">
              <a14:hiddenFill xmlns:a14="http://schemas.microsoft.com/office/drawing/2010/main">
                <a:solidFill>
                  <a:srgbClr val="FFFFFF"/>
                </a:solidFill>
              </a14:hiddenFill>
            </a:ext>
          </a:extLst>
        </p:spPr>
      </p:pic>
      <p:pic>
        <p:nvPicPr>
          <p:cNvPr id="18439" name="Picture 7" descr="sound wave"/>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4953000"/>
            <a:ext cx="6934200" cy="1857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481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animEffect transition="in" filter="randombar(horizontal)">
                                      <p:cBhvr>
                                        <p:cTn id="7" dur="500"/>
                                        <p:tgtEl>
                                          <p:spTgt spid="184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8435">
                                            <p:txEl>
                                              <p:pRg st="1" end="1"/>
                                            </p:txEl>
                                          </p:spTgt>
                                        </p:tgtEl>
                                        <p:attrNameLst>
                                          <p:attrName>style.visibility</p:attrName>
                                        </p:attrNameLst>
                                      </p:cBhvr>
                                      <p:to>
                                        <p:strVal val="visible"/>
                                      </p:to>
                                    </p:set>
                                    <p:animEffect transition="in" filter="randombar(horizontal)">
                                      <p:cBhvr>
                                        <p:cTn id="12" dur="500"/>
                                        <p:tgtEl>
                                          <p:spTgt spid="1843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8435">
                                            <p:txEl>
                                              <p:pRg st="2" end="2"/>
                                            </p:txEl>
                                          </p:spTgt>
                                        </p:tgtEl>
                                        <p:attrNameLst>
                                          <p:attrName>style.visibility</p:attrName>
                                        </p:attrNameLst>
                                      </p:cBhvr>
                                      <p:to>
                                        <p:strVal val="visible"/>
                                      </p:to>
                                    </p:set>
                                    <p:animEffect transition="in" filter="randombar(horizontal)">
                                      <p:cBhvr>
                                        <p:cTn id="17" dur="500"/>
                                        <p:tgtEl>
                                          <p:spTgt spid="1843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8435">
                                            <p:txEl>
                                              <p:pRg st="3" end="3"/>
                                            </p:txEl>
                                          </p:spTgt>
                                        </p:tgtEl>
                                        <p:attrNameLst>
                                          <p:attrName>style.visibility</p:attrName>
                                        </p:attrNameLst>
                                      </p:cBhvr>
                                      <p:to>
                                        <p:strVal val="visible"/>
                                      </p:to>
                                    </p:set>
                                    <p:animEffect transition="in" filter="randombar(horizontal)">
                                      <p:cBhvr>
                                        <p:cTn id="22" dur="500"/>
                                        <p:tgtEl>
                                          <p:spTgt spid="1843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9" name="Picture 3" descr="waved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209800"/>
            <a:ext cx="8343900" cy="333692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sz="5400" dirty="0">
                <a:solidFill>
                  <a:schemeClr val="tx1"/>
                </a:solidFill>
              </a:rPr>
              <a:t>SOUND WAVES</a:t>
            </a:r>
          </a:p>
        </p:txBody>
      </p:sp>
      <p:sp>
        <p:nvSpPr>
          <p:cNvPr id="3" name="Rectangle 2">
            <a:extLst>
              <a:ext uri="{FF2B5EF4-FFF2-40B4-BE49-F238E27FC236}">
                <a16:creationId xmlns:a16="http://schemas.microsoft.com/office/drawing/2014/main" id="{FA920159-1556-4209-B91E-E7CCB81C7D09}"/>
              </a:ext>
            </a:extLst>
          </p:cNvPr>
          <p:cNvSpPr/>
          <p:nvPr/>
        </p:nvSpPr>
        <p:spPr>
          <a:xfrm>
            <a:off x="2853933" y="5769927"/>
            <a:ext cx="3436133" cy="584775"/>
          </a:xfrm>
          <a:prstGeom prst="rect">
            <a:avLst/>
          </a:prstGeom>
        </p:spPr>
        <p:txBody>
          <a:bodyPr wrap="none">
            <a:spAutoFit/>
          </a:bodyPr>
          <a:lstStyle/>
          <a:p>
            <a:r>
              <a:rPr lang="en-US" sz="3200" dirty="0">
                <a:hlinkClick r:id="rId3"/>
              </a:rPr>
              <a:t>Visualizing Sound</a:t>
            </a:r>
            <a:endParaRPr lang="en-US" sz="3200" dirty="0"/>
          </a:p>
        </p:txBody>
      </p:sp>
    </p:spTree>
    <p:extLst>
      <p:ext uri="{BB962C8B-B14F-4D97-AF65-F5344CB8AC3E}">
        <p14:creationId xmlns:p14="http://schemas.microsoft.com/office/powerpoint/2010/main" val="12510478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96511"/>
            <a:ext cx="8229600" cy="715962"/>
          </a:xfrm>
        </p:spPr>
        <p:txBody>
          <a:bodyPr/>
          <a:lstStyle/>
          <a:p>
            <a:pPr>
              <a:defRPr/>
            </a:pPr>
            <a:r>
              <a:rPr lang="en-US" sz="5400" dirty="0">
                <a:solidFill>
                  <a:schemeClr val="tx1"/>
                </a:solidFill>
                <a:latin typeface="Times-Roman"/>
              </a:rPr>
              <a:t>SPEED OF SOUND</a:t>
            </a:r>
            <a:endParaRPr lang="en-US" sz="5400" dirty="0">
              <a:solidFill>
                <a:schemeClr val="tx1"/>
              </a:solidFill>
            </a:endParaRPr>
          </a:p>
        </p:txBody>
      </p:sp>
      <p:sp>
        <p:nvSpPr>
          <p:cNvPr id="3" name="Content Placeholder 2"/>
          <p:cNvSpPr>
            <a:spLocks noGrp="1"/>
          </p:cNvSpPr>
          <p:nvPr>
            <p:ph idx="1"/>
          </p:nvPr>
        </p:nvSpPr>
        <p:spPr>
          <a:xfrm>
            <a:off x="228600" y="1600200"/>
            <a:ext cx="8229600" cy="3875087"/>
          </a:xfrm>
        </p:spPr>
        <p:txBody>
          <a:bodyPr/>
          <a:lstStyle/>
          <a:p>
            <a:pPr>
              <a:lnSpc>
                <a:spcPct val="90000"/>
              </a:lnSpc>
            </a:pPr>
            <a:r>
              <a:rPr lang="en-US" altLang="en-US" b="1" dirty="0"/>
              <a:t>Speed depends upon how fast one particle can </a:t>
            </a:r>
            <a:r>
              <a:rPr lang="en-US" altLang="en-US" b="1" dirty="0">
                <a:solidFill>
                  <a:srgbClr val="FF0000"/>
                </a:solidFill>
              </a:rPr>
              <a:t>transfer its motion </a:t>
            </a:r>
            <a:r>
              <a:rPr lang="en-US" altLang="en-US" b="1" dirty="0"/>
              <a:t>to another particle.</a:t>
            </a:r>
          </a:p>
          <a:p>
            <a:pPr>
              <a:lnSpc>
                <a:spcPct val="90000"/>
              </a:lnSpc>
            </a:pPr>
            <a:r>
              <a:rPr lang="en-US" altLang="en-US" b="1" dirty="0"/>
              <a:t>Speed of sound depends on the</a:t>
            </a:r>
          </a:p>
          <a:p>
            <a:pPr lvl="1">
              <a:lnSpc>
                <a:spcPct val="90000"/>
              </a:lnSpc>
            </a:pPr>
            <a:r>
              <a:rPr lang="en-US" altLang="en-US" sz="3200" b="1" dirty="0">
                <a:solidFill>
                  <a:srgbClr val="FF0000"/>
                </a:solidFill>
              </a:rPr>
              <a:t>Elasticity</a:t>
            </a:r>
          </a:p>
          <a:p>
            <a:pPr lvl="1">
              <a:lnSpc>
                <a:spcPct val="90000"/>
              </a:lnSpc>
            </a:pPr>
            <a:r>
              <a:rPr lang="en-US" altLang="en-US" sz="3200" b="1" dirty="0">
                <a:solidFill>
                  <a:srgbClr val="FF0000"/>
                </a:solidFill>
              </a:rPr>
              <a:t>Medium (Density)</a:t>
            </a:r>
          </a:p>
          <a:p>
            <a:pPr lvl="1">
              <a:lnSpc>
                <a:spcPct val="90000"/>
              </a:lnSpc>
            </a:pPr>
            <a:r>
              <a:rPr lang="en-US" altLang="en-US" sz="3200" b="1" dirty="0">
                <a:solidFill>
                  <a:srgbClr val="FF0000"/>
                </a:solidFill>
              </a:rPr>
              <a:t>Temperature</a:t>
            </a:r>
          </a:p>
          <a:p>
            <a:pPr marL="0" indent="0">
              <a:lnSpc>
                <a:spcPct val="90000"/>
              </a:lnSpc>
              <a:buNone/>
            </a:pPr>
            <a:r>
              <a:rPr lang="en-US" altLang="en-US" b="1" dirty="0"/>
              <a:t> </a:t>
            </a:r>
          </a:p>
          <a:p>
            <a:pPr lvl="1">
              <a:buFont typeface="Wingdings" panose="05000000000000000000" pitchFamily="2" charset="2"/>
              <a:buNone/>
              <a:defRPr/>
            </a:pPr>
            <a:endParaRPr lang="en-US" sz="2400" b="1" dirty="0"/>
          </a:p>
        </p:txBody>
      </p:sp>
      <p:pic>
        <p:nvPicPr>
          <p:cNvPr id="4100" name="Picture 2">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67224" y="3429000"/>
            <a:ext cx="4219576" cy="3035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3" name="Picture 7" descr="C:\Users\user\Desktop\you tube.jpg">
            <a:hlinkClick r:id="rId2"/>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7224" y="6026145"/>
            <a:ext cx="942975"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41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229600" cy="792162"/>
          </a:xfrm>
        </p:spPr>
        <p:txBody>
          <a:bodyPr/>
          <a:lstStyle/>
          <a:p>
            <a:pPr>
              <a:defRPr/>
            </a:pPr>
            <a:r>
              <a:rPr lang="en-US" sz="4800" dirty="0">
                <a:solidFill>
                  <a:schemeClr val="tx1"/>
                </a:solidFill>
                <a:latin typeface="Times-Roman"/>
              </a:rPr>
              <a:t>SPEED OF SOUND</a:t>
            </a:r>
            <a:endParaRPr lang="en-US" sz="4800" dirty="0">
              <a:solidFill>
                <a:schemeClr val="tx1"/>
              </a:solidFill>
            </a:endParaRPr>
          </a:p>
        </p:txBody>
      </p:sp>
      <p:sp>
        <p:nvSpPr>
          <p:cNvPr id="3" name="Content Placeholder 2"/>
          <p:cNvSpPr>
            <a:spLocks noGrp="1"/>
          </p:cNvSpPr>
          <p:nvPr>
            <p:ph idx="1"/>
          </p:nvPr>
        </p:nvSpPr>
        <p:spPr>
          <a:xfrm>
            <a:off x="228599" y="1219200"/>
            <a:ext cx="5324475" cy="4343400"/>
          </a:xfrm>
        </p:spPr>
        <p:txBody>
          <a:bodyPr/>
          <a:lstStyle/>
          <a:p>
            <a:pPr>
              <a:defRPr/>
            </a:pPr>
            <a:r>
              <a:rPr lang="en-US" sz="2800" b="1" dirty="0"/>
              <a:t>ELASTICITY</a:t>
            </a:r>
            <a:r>
              <a:rPr lang="en-US" sz="2800" dirty="0"/>
              <a:t> </a:t>
            </a:r>
          </a:p>
          <a:p>
            <a:pPr lvl="1">
              <a:defRPr/>
            </a:pPr>
            <a:r>
              <a:rPr lang="en-US" dirty="0"/>
              <a:t>the ability of an object to </a:t>
            </a:r>
            <a:r>
              <a:rPr lang="en-US" b="1" dirty="0">
                <a:solidFill>
                  <a:srgbClr val="FF0000"/>
                </a:solidFill>
              </a:rPr>
              <a:t>bounce back </a:t>
            </a:r>
            <a:r>
              <a:rPr lang="en-US" dirty="0"/>
              <a:t>to its original shape. </a:t>
            </a:r>
          </a:p>
          <a:p>
            <a:pPr lvl="1">
              <a:defRPr/>
            </a:pPr>
            <a:r>
              <a:rPr lang="en-US" dirty="0"/>
              <a:t>Sound travels </a:t>
            </a:r>
            <a:r>
              <a:rPr lang="en-US" b="1" dirty="0">
                <a:solidFill>
                  <a:srgbClr val="FF0000"/>
                </a:solidFill>
              </a:rPr>
              <a:t>faster</a:t>
            </a:r>
            <a:r>
              <a:rPr lang="en-US" dirty="0"/>
              <a:t> in more elastic objects. </a:t>
            </a:r>
          </a:p>
          <a:p>
            <a:pPr lvl="1">
              <a:defRPr/>
            </a:pPr>
            <a:r>
              <a:rPr lang="en-US" dirty="0"/>
              <a:t>Typically gases are the </a:t>
            </a:r>
            <a:r>
              <a:rPr lang="en-US" b="1" dirty="0">
                <a:solidFill>
                  <a:srgbClr val="FF0000"/>
                </a:solidFill>
              </a:rPr>
              <a:t>least</a:t>
            </a:r>
            <a:r>
              <a:rPr lang="en-US" dirty="0"/>
              <a:t> elastic, liquids are </a:t>
            </a:r>
            <a:r>
              <a:rPr lang="en-US" b="1" dirty="0">
                <a:solidFill>
                  <a:srgbClr val="FF0000"/>
                </a:solidFill>
              </a:rPr>
              <a:t>next</a:t>
            </a:r>
            <a:r>
              <a:rPr lang="en-US" dirty="0"/>
              <a:t> and solids are the </a:t>
            </a:r>
            <a:r>
              <a:rPr lang="en-US" b="1" dirty="0">
                <a:solidFill>
                  <a:srgbClr val="FF0000"/>
                </a:solidFill>
              </a:rPr>
              <a:t>most</a:t>
            </a:r>
            <a:r>
              <a:rPr lang="en-US" dirty="0"/>
              <a:t> elastic.</a:t>
            </a:r>
          </a:p>
        </p:txBody>
      </p:sp>
      <p:pic>
        <p:nvPicPr>
          <p:cNvPr id="4" name="Picture 3">
            <a:extLst>
              <a:ext uri="{FF2B5EF4-FFF2-40B4-BE49-F238E27FC236}">
                <a16:creationId xmlns:a16="http://schemas.microsoft.com/office/drawing/2014/main" id="{693BCD5B-23BD-4BBB-BB55-F908D64AFAF1}"/>
              </a:ext>
            </a:extLst>
          </p:cNvPr>
          <p:cNvPicPr>
            <a:picLocks noChangeAspect="1"/>
          </p:cNvPicPr>
          <p:nvPr/>
        </p:nvPicPr>
        <p:blipFill>
          <a:blip r:embed="rId2"/>
          <a:stretch>
            <a:fillRect/>
          </a:stretch>
        </p:blipFill>
        <p:spPr>
          <a:xfrm>
            <a:off x="5651337" y="1447800"/>
            <a:ext cx="3111663" cy="3429000"/>
          </a:xfrm>
          <a:prstGeom prst="rect">
            <a:avLst/>
          </a:prstGeom>
        </p:spPr>
      </p:pic>
      <p:sp>
        <p:nvSpPr>
          <p:cNvPr id="6" name="TextBox 5">
            <a:extLst>
              <a:ext uri="{FF2B5EF4-FFF2-40B4-BE49-F238E27FC236}">
                <a16:creationId xmlns:a16="http://schemas.microsoft.com/office/drawing/2014/main" id="{E10794BB-80F4-449E-A1E7-FF4B8EB677C9}"/>
              </a:ext>
            </a:extLst>
          </p:cNvPr>
          <p:cNvSpPr txBox="1"/>
          <p:nvPr/>
        </p:nvSpPr>
        <p:spPr>
          <a:xfrm>
            <a:off x="1975449" y="5486400"/>
            <a:ext cx="6324600" cy="1477328"/>
          </a:xfrm>
          <a:prstGeom prst="rect">
            <a:avLst/>
          </a:prstGeom>
          <a:noFill/>
        </p:spPr>
        <p:txBody>
          <a:bodyPr wrap="square" rtlCol="0">
            <a:spAutoFit/>
          </a:bodyPr>
          <a:lstStyle/>
          <a:p>
            <a:r>
              <a:rPr lang="en-US" sz="2400" dirty="0">
                <a:latin typeface="+mn-lt"/>
              </a:rPr>
              <a:t>Example: A rubber band is more elastic than modeling clay – it bounces back into shape whereas modeling clay stays stretched.</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1000"/>
                                        <p:tgtEl>
                                          <p:spTgt spid="6"/>
                                        </p:tgtEl>
                                      </p:cBhvr>
                                    </p:animEffect>
                                    <p:anim calcmode="lin" valueType="num">
                                      <p:cBhvr>
                                        <p:cTn id="36" dur="1000" fill="hold"/>
                                        <p:tgtEl>
                                          <p:spTgt spid="6"/>
                                        </p:tgtEl>
                                        <p:attrNameLst>
                                          <p:attrName>ppt_x</p:attrName>
                                        </p:attrNameLst>
                                      </p:cBhvr>
                                      <p:tavLst>
                                        <p:tav tm="0">
                                          <p:val>
                                            <p:strVal val="#ppt_x"/>
                                          </p:val>
                                        </p:tav>
                                        <p:tav tm="100000">
                                          <p:val>
                                            <p:strVal val="#ppt_x"/>
                                          </p:val>
                                        </p:tav>
                                      </p:tavLst>
                                    </p:anim>
                                    <p:anim calcmode="lin" valueType="num">
                                      <p:cBhvr>
                                        <p:cTn id="3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229600" cy="792162"/>
          </a:xfrm>
        </p:spPr>
        <p:txBody>
          <a:bodyPr/>
          <a:lstStyle/>
          <a:p>
            <a:pPr>
              <a:defRPr/>
            </a:pPr>
            <a:r>
              <a:rPr lang="en-US" sz="4800" dirty="0">
                <a:solidFill>
                  <a:schemeClr val="tx1"/>
                </a:solidFill>
                <a:latin typeface="Times-Roman"/>
              </a:rPr>
              <a:t>SPEED OF SOUND</a:t>
            </a:r>
            <a:endParaRPr lang="en-US" sz="4800" dirty="0">
              <a:solidFill>
                <a:schemeClr val="tx1"/>
              </a:solidFill>
            </a:endParaRPr>
          </a:p>
        </p:txBody>
      </p:sp>
      <p:sp>
        <p:nvSpPr>
          <p:cNvPr id="3" name="Content Placeholder 2"/>
          <p:cNvSpPr>
            <a:spLocks noGrp="1"/>
          </p:cNvSpPr>
          <p:nvPr>
            <p:ph idx="1"/>
          </p:nvPr>
        </p:nvSpPr>
        <p:spPr>
          <a:xfrm>
            <a:off x="381000" y="1393166"/>
            <a:ext cx="5334000" cy="4071668"/>
          </a:xfrm>
        </p:spPr>
        <p:txBody>
          <a:bodyPr/>
          <a:lstStyle/>
          <a:p>
            <a:pPr marL="0" indent="0">
              <a:buNone/>
              <a:defRPr/>
            </a:pPr>
            <a:endParaRPr lang="en-US" sz="2800" dirty="0"/>
          </a:p>
          <a:p>
            <a:pPr>
              <a:defRPr/>
            </a:pPr>
            <a:r>
              <a:rPr lang="en-US" sz="2800" b="1" dirty="0"/>
              <a:t>DENSITY </a:t>
            </a:r>
          </a:p>
          <a:p>
            <a:pPr lvl="1">
              <a:defRPr/>
            </a:pPr>
            <a:r>
              <a:rPr lang="en-US" dirty="0"/>
              <a:t>generally speaking, in material of the </a:t>
            </a:r>
            <a:r>
              <a:rPr lang="en-US" b="1" dirty="0">
                <a:solidFill>
                  <a:srgbClr val="FF0000"/>
                </a:solidFill>
              </a:rPr>
              <a:t>same</a:t>
            </a:r>
            <a:r>
              <a:rPr lang="en-US" dirty="0"/>
              <a:t> state of matter (solid, liquid or gas) the </a:t>
            </a:r>
            <a:r>
              <a:rPr lang="en-US" b="1" dirty="0">
                <a:solidFill>
                  <a:srgbClr val="FF0000"/>
                </a:solidFill>
              </a:rPr>
              <a:t>denser</a:t>
            </a:r>
            <a:r>
              <a:rPr lang="en-US" dirty="0">
                <a:solidFill>
                  <a:srgbClr val="FFC000"/>
                </a:solidFill>
              </a:rPr>
              <a:t> </a:t>
            </a:r>
            <a:r>
              <a:rPr lang="en-US" dirty="0"/>
              <a:t>the medium, the </a:t>
            </a:r>
            <a:r>
              <a:rPr lang="en-US" b="1" dirty="0">
                <a:solidFill>
                  <a:srgbClr val="FF0000"/>
                </a:solidFill>
              </a:rPr>
              <a:t>slower</a:t>
            </a:r>
            <a:r>
              <a:rPr lang="en-US" dirty="0">
                <a:solidFill>
                  <a:srgbClr val="FFFF00"/>
                </a:solidFill>
              </a:rPr>
              <a:t> </a:t>
            </a:r>
            <a:r>
              <a:rPr lang="en-US" dirty="0"/>
              <a:t>the sound travels. </a:t>
            </a:r>
          </a:p>
          <a:p>
            <a:pPr lvl="1">
              <a:defRPr/>
            </a:pPr>
            <a:r>
              <a:rPr lang="en-US" dirty="0"/>
              <a:t>Sound travels slower in </a:t>
            </a:r>
            <a:r>
              <a:rPr lang="en-US" b="1" dirty="0">
                <a:solidFill>
                  <a:srgbClr val="FF0000"/>
                </a:solidFill>
              </a:rPr>
              <a:t>lead</a:t>
            </a:r>
            <a:r>
              <a:rPr lang="en-US" dirty="0"/>
              <a:t> than it does in </a:t>
            </a:r>
            <a:r>
              <a:rPr lang="en-US" b="1" dirty="0">
                <a:solidFill>
                  <a:srgbClr val="FF0000"/>
                </a:solidFill>
              </a:rPr>
              <a:t>steel</a:t>
            </a:r>
            <a:r>
              <a:rPr lang="en-US" dirty="0"/>
              <a:t>.</a:t>
            </a:r>
          </a:p>
        </p:txBody>
      </p:sp>
      <p:pic>
        <p:nvPicPr>
          <p:cNvPr id="5" name="Picture 4">
            <a:extLst>
              <a:ext uri="{FF2B5EF4-FFF2-40B4-BE49-F238E27FC236}">
                <a16:creationId xmlns:a16="http://schemas.microsoft.com/office/drawing/2014/main" id="{FB69944F-DEFC-4BE6-96F6-2F6FC245E6B0}"/>
              </a:ext>
            </a:extLst>
          </p:cNvPr>
          <p:cNvPicPr>
            <a:picLocks noChangeAspect="1"/>
          </p:cNvPicPr>
          <p:nvPr/>
        </p:nvPicPr>
        <p:blipFill>
          <a:blip r:embed="rId2"/>
          <a:stretch>
            <a:fillRect/>
          </a:stretch>
        </p:blipFill>
        <p:spPr>
          <a:xfrm>
            <a:off x="5791200" y="2133600"/>
            <a:ext cx="2828925" cy="2819400"/>
          </a:xfrm>
          <a:prstGeom prst="rect">
            <a:avLst/>
          </a:prstGeom>
        </p:spPr>
      </p:pic>
    </p:spTree>
    <p:extLst>
      <p:ext uri="{BB962C8B-B14F-4D97-AF65-F5344CB8AC3E}">
        <p14:creationId xmlns:p14="http://schemas.microsoft.com/office/powerpoint/2010/main" val="1558598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4" name="Text Box 6"/>
          <p:cNvSpPr txBox="1">
            <a:spLocks noChangeArrowheads="1"/>
          </p:cNvSpPr>
          <p:nvPr/>
        </p:nvSpPr>
        <p:spPr bwMode="auto">
          <a:xfrm>
            <a:off x="762000" y="304800"/>
            <a:ext cx="7772400" cy="830997"/>
          </a:xfrm>
          <a:prstGeom prst="rect">
            <a:avLst/>
          </a:prstGeom>
          <a:noFill/>
          <a:ln>
            <a:noFill/>
          </a:ln>
          <a:effectLst/>
        </p:spPr>
        <p:txBody>
          <a:bodyPr wrap="square">
            <a:spAutoFit/>
          </a:bodyPr>
          <a:lstStyle/>
          <a:p>
            <a:pPr algn="ctr">
              <a:spcBef>
                <a:spcPct val="50000"/>
              </a:spcBef>
            </a:pPr>
            <a:r>
              <a:rPr lang="en-US" altLang="en-US" sz="4800" b="1" dirty="0">
                <a:effectLst>
                  <a:outerShdw blurRad="38100" dist="38100" dir="2700000" algn="tl">
                    <a:srgbClr val="FFFFFF"/>
                  </a:outerShdw>
                </a:effectLst>
              </a:rPr>
              <a:t>SPEED OF SOUND</a:t>
            </a:r>
            <a:endParaRPr lang="en-US" altLang="en-US" sz="4800" dirty="0">
              <a:latin typeface="Porky's" pitchFamily="2" charset="0"/>
            </a:endParaRPr>
          </a:p>
        </p:txBody>
      </p:sp>
      <p:pic>
        <p:nvPicPr>
          <p:cNvPr id="2" name="Picture 1"/>
          <p:cNvPicPr>
            <a:picLocks noChangeAspect="1"/>
          </p:cNvPicPr>
          <p:nvPr/>
        </p:nvPicPr>
        <p:blipFill>
          <a:blip r:embed="rId2"/>
          <a:stretch>
            <a:fillRect/>
          </a:stretch>
        </p:blipFill>
        <p:spPr>
          <a:xfrm>
            <a:off x="2233613" y="1295400"/>
            <a:ext cx="4624387" cy="5400744"/>
          </a:xfrm>
          <a:prstGeom prst="rect">
            <a:avLst/>
          </a:prstGeom>
        </p:spPr>
      </p:pic>
    </p:spTree>
    <p:extLst>
      <p:ext uri="{BB962C8B-B14F-4D97-AF65-F5344CB8AC3E}">
        <p14:creationId xmlns:p14="http://schemas.microsoft.com/office/powerpoint/2010/main" val="40722847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229600" cy="792162"/>
          </a:xfrm>
        </p:spPr>
        <p:txBody>
          <a:bodyPr/>
          <a:lstStyle/>
          <a:p>
            <a:pPr>
              <a:defRPr/>
            </a:pPr>
            <a:r>
              <a:rPr lang="en-US" sz="4800" dirty="0">
                <a:solidFill>
                  <a:schemeClr val="tx1"/>
                </a:solidFill>
                <a:latin typeface="Times-Roman"/>
              </a:rPr>
              <a:t>SPEED OF SOUND</a:t>
            </a:r>
            <a:endParaRPr lang="en-US" sz="4800" dirty="0">
              <a:solidFill>
                <a:schemeClr val="tx1"/>
              </a:solidFill>
            </a:endParaRPr>
          </a:p>
        </p:txBody>
      </p:sp>
      <p:sp>
        <p:nvSpPr>
          <p:cNvPr id="3" name="Content Placeholder 2"/>
          <p:cNvSpPr>
            <a:spLocks noGrp="1"/>
          </p:cNvSpPr>
          <p:nvPr>
            <p:ph idx="1"/>
          </p:nvPr>
        </p:nvSpPr>
        <p:spPr>
          <a:xfrm>
            <a:off x="228600" y="1219200"/>
            <a:ext cx="8686800" cy="5334000"/>
          </a:xfrm>
        </p:spPr>
        <p:txBody>
          <a:bodyPr/>
          <a:lstStyle/>
          <a:p>
            <a:pPr marL="0" indent="0">
              <a:buNone/>
              <a:defRPr/>
            </a:pPr>
            <a:r>
              <a:rPr lang="en-US" sz="2800" dirty="0"/>
              <a:t> </a:t>
            </a:r>
          </a:p>
          <a:p>
            <a:pPr>
              <a:defRPr/>
            </a:pPr>
            <a:r>
              <a:rPr lang="en-US" sz="2800" b="1" dirty="0"/>
              <a:t>TEMPERATURE </a:t>
            </a:r>
          </a:p>
          <a:p>
            <a:pPr lvl="1">
              <a:defRPr/>
            </a:pPr>
            <a:r>
              <a:rPr lang="en-US" dirty="0"/>
              <a:t>Generally speaking the </a:t>
            </a:r>
            <a:r>
              <a:rPr lang="en-US" b="1" dirty="0">
                <a:solidFill>
                  <a:srgbClr val="FF0000"/>
                </a:solidFill>
              </a:rPr>
              <a:t>higher the temperature</a:t>
            </a:r>
            <a:r>
              <a:rPr lang="en-US" b="1" dirty="0">
                <a:solidFill>
                  <a:srgbClr val="FFFF00"/>
                </a:solidFill>
              </a:rPr>
              <a:t>, </a:t>
            </a:r>
            <a:r>
              <a:rPr lang="en-US" dirty="0"/>
              <a:t>the </a:t>
            </a:r>
            <a:r>
              <a:rPr lang="en-US" b="1" dirty="0">
                <a:solidFill>
                  <a:srgbClr val="FF0000"/>
                </a:solidFill>
              </a:rPr>
              <a:t>faster</a:t>
            </a:r>
            <a:r>
              <a:rPr lang="en-US" dirty="0"/>
              <a:t> the speed of sound.</a:t>
            </a:r>
          </a:p>
          <a:p>
            <a:pPr lvl="1">
              <a:defRPr/>
            </a:pPr>
            <a:r>
              <a:rPr lang="en-US" dirty="0"/>
              <a:t>Since the molecules vibrate </a:t>
            </a:r>
            <a:r>
              <a:rPr lang="en-US" b="1" dirty="0">
                <a:solidFill>
                  <a:srgbClr val="FF0000"/>
                </a:solidFill>
              </a:rPr>
              <a:t>faster</a:t>
            </a:r>
            <a:r>
              <a:rPr lang="en-US" dirty="0"/>
              <a:t>, sound waves can travel </a:t>
            </a:r>
            <a:r>
              <a:rPr lang="en-US" b="1" dirty="0">
                <a:solidFill>
                  <a:srgbClr val="FF0000"/>
                </a:solidFill>
              </a:rPr>
              <a:t>more quickly</a:t>
            </a:r>
            <a:r>
              <a:rPr lang="en-US" dirty="0"/>
              <a:t>. </a:t>
            </a:r>
          </a:p>
        </p:txBody>
      </p:sp>
      <p:pic>
        <p:nvPicPr>
          <p:cNvPr id="4" name="Picture 3">
            <a:extLst>
              <a:ext uri="{FF2B5EF4-FFF2-40B4-BE49-F238E27FC236}">
                <a16:creationId xmlns:a16="http://schemas.microsoft.com/office/drawing/2014/main" id="{B42E3E4B-A70E-47AA-B1E8-83513A906895}"/>
              </a:ext>
            </a:extLst>
          </p:cNvPr>
          <p:cNvPicPr>
            <a:picLocks noChangeAspect="1"/>
          </p:cNvPicPr>
          <p:nvPr/>
        </p:nvPicPr>
        <p:blipFill>
          <a:blip r:embed="rId2"/>
          <a:stretch>
            <a:fillRect/>
          </a:stretch>
        </p:blipFill>
        <p:spPr>
          <a:xfrm>
            <a:off x="2438400" y="4495800"/>
            <a:ext cx="3732450" cy="1590675"/>
          </a:xfrm>
          <a:prstGeom prst="rect">
            <a:avLst/>
          </a:prstGeom>
        </p:spPr>
      </p:pic>
    </p:spTree>
    <p:extLst>
      <p:ext uri="{BB962C8B-B14F-4D97-AF65-F5344CB8AC3E}">
        <p14:creationId xmlns:p14="http://schemas.microsoft.com/office/powerpoint/2010/main" val="4186080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738580" y="63620"/>
            <a:ext cx="7772400" cy="1371600"/>
          </a:xfrm>
        </p:spPr>
        <p:txBody>
          <a:bodyPr/>
          <a:lstStyle/>
          <a:p>
            <a:r>
              <a:rPr lang="en-US" altLang="en-US" sz="5400" b="1" dirty="0">
                <a:solidFill>
                  <a:schemeClr val="tx1"/>
                </a:solidFill>
                <a:effectLst/>
              </a:rPr>
              <a:t>SPEED OF SOUND</a:t>
            </a:r>
          </a:p>
        </p:txBody>
      </p:sp>
      <p:sp>
        <p:nvSpPr>
          <p:cNvPr id="14339" name="Rectangle 3"/>
          <p:cNvSpPr>
            <a:spLocks noGrp="1" noChangeArrowheads="1"/>
          </p:cNvSpPr>
          <p:nvPr>
            <p:ph type="body" idx="1"/>
          </p:nvPr>
        </p:nvSpPr>
        <p:spPr>
          <a:xfrm>
            <a:off x="380999" y="1352550"/>
            <a:ext cx="8487561" cy="5410200"/>
          </a:xfrm>
        </p:spPr>
        <p:txBody>
          <a:bodyPr/>
          <a:lstStyle/>
          <a:p>
            <a:pPr>
              <a:defRPr/>
            </a:pPr>
            <a:r>
              <a:rPr lang="en-US" b="1" dirty="0"/>
              <a:t>Speed of Sound – on average</a:t>
            </a:r>
          </a:p>
          <a:p>
            <a:pPr lvl="1">
              <a:defRPr/>
            </a:pPr>
            <a:r>
              <a:rPr lang="en-US" b="1" dirty="0"/>
              <a:t>Air (22°C): 346 m/s (765mph) – about </a:t>
            </a:r>
            <a:r>
              <a:rPr lang="en-US" b="1" dirty="0">
                <a:solidFill>
                  <a:srgbClr val="FF0000"/>
                </a:solidFill>
              </a:rPr>
              <a:t>1 mile per 5s. </a:t>
            </a:r>
          </a:p>
          <a:p>
            <a:pPr lvl="1">
              <a:defRPr/>
            </a:pPr>
            <a:r>
              <a:rPr lang="en-US" b="1" dirty="0"/>
              <a:t>Air (0°C): 331 m/s (740mph).</a:t>
            </a:r>
            <a:r>
              <a:rPr lang="en-US" b="1" dirty="0">
                <a:solidFill>
                  <a:srgbClr val="FFFF00"/>
                </a:solidFill>
              </a:rPr>
              <a:t> </a:t>
            </a:r>
          </a:p>
          <a:p>
            <a:pPr lvl="1">
              <a:defRPr/>
            </a:pPr>
            <a:r>
              <a:rPr lang="en-US" b="1" dirty="0"/>
              <a:t>Water is 1,482 m/s(3,315 mph) about </a:t>
            </a:r>
            <a:r>
              <a:rPr lang="en-US" b="1" dirty="0">
                <a:solidFill>
                  <a:srgbClr val="FF0000"/>
                </a:solidFill>
              </a:rPr>
              <a:t>1 mile per 1.1s.</a:t>
            </a:r>
          </a:p>
          <a:p>
            <a:pPr lvl="1">
              <a:defRPr/>
            </a:pPr>
            <a:r>
              <a:rPr lang="en-US" b="1" dirty="0"/>
              <a:t>Steel is 5,960m/s(13,330 mph) about </a:t>
            </a:r>
            <a:r>
              <a:rPr lang="en-US" b="1" dirty="0">
                <a:solidFill>
                  <a:srgbClr val="FF0000"/>
                </a:solidFill>
              </a:rPr>
              <a:t>1 mile per 0.27s</a:t>
            </a:r>
            <a:r>
              <a:rPr lang="en-US" b="1" dirty="0">
                <a:solidFill>
                  <a:srgbClr val="FFFF00"/>
                </a:solidFill>
              </a:rPr>
              <a:t> or 3.7mile per 1s.</a:t>
            </a:r>
          </a:p>
          <a:p>
            <a:pPr>
              <a:lnSpc>
                <a:spcPct val="90000"/>
              </a:lnSpc>
              <a:buFontTx/>
              <a:buNone/>
            </a:pPr>
            <a:endParaRPr lang="en-US" altLang="en-US" sz="3600" b="1" dirty="0">
              <a:solidFill>
                <a:srgbClr val="FF0000"/>
              </a:solidFill>
              <a:latin typeface="Copperplate Gothic Bold" panose="020E0705020206020404" pitchFamily="34" charset="0"/>
            </a:endParaRPr>
          </a:p>
        </p:txBody>
      </p:sp>
      <p:pic>
        <p:nvPicPr>
          <p:cNvPr id="2" name="Picture 1"/>
          <p:cNvPicPr>
            <a:picLocks noChangeAspect="1"/>
          </p:cNvPicPr>
          <p:nvPr/>
        </p:nvPicPr>
        <p:blipFill>
          <a:blip r:embed="rId2"/>
          <a:stretch>
            <a:fillRect/>
          </a:stretch>
        </p:blipFill>
        <p:spPr>
          <a:xfrm>
            <a:off x="5334000" y="4806518"/>
            <a:ext cx="3256497" cy="1987862"/>
          </a:xfrm>
          <a:prstGeom prst="rect">
            <a:avLst/>
          </a:prstGeom>
        </p:spPr>
      </p:pic>
    </p:spTree>
    <p:extLst>
      <p:ext uri="{BB962C8B-B14F-4D97-AF65-F5344CB8AC3E}">
        <p14:creationId xmlns:p14="http://schemas.microsoft.com/office/powerpoint/2010/main" val="10440514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Effect transition="in" filter="wipe(left)">
                                      <p:cBhvr>
                                        <p:cTn id="7" dur="500"/>
                                        <p:tgtEl>
                                          <p:spTgt spid="1433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4339">
                                            <p:txEl>
                                              <p:pRg st="1" end="1"/>
                                            </p:txEl>
                                          </p:spTgt>
                                        </p:tgtEl>
                                        <p:attrNameLst>
                                          <p:attrName>style.visibility</p:attrName>
                                        </p:attrNameLst>
                                      </p:cBhvr>
                                      <p:to>
                                        <p:strVal val="visible"/>
                                      </p:to>
                                    </p:set>
                                    <p:animEffect transition="in" filter="wipe(left)">
                                      <p:cBhvr>
                                        <p:cTn id="12" dur="500"/>
                                        <p:tgtEl>
                                          <p:spTgt spid="1433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4339">
                                            <p:txEl>
                                              <p:pRg st="2" end="2"/>
                                            </p:txEl>
                                          </p:spTgt>
                                        </p:tgtEl>
                                        <p:attrNameLst>
                                          <p:attrName>style.visibility</p:attrName>
                                        </p:attrNameLst>
                                      </p:cBhvr>
                                      <p:to>
                                        <p:strVal val="visible"/>
                                      </p:to>
                                    </p:set>
                                    <p:animEffect transition="in" filter="wipe(left)">
                                      <p:cBhvr>
                                        <p:cTn id="17" dur="500"/>
                                        <p:tgtEl>
                                          <p:spTgt spid="1433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4339">
                                            <p:txEl>
                                              <p:pRg st="3" end="3"/>
                                            </p:txEl>
                                          </p:spTgt>
                                        </p:tgtEl>
                                        <p:attrNameLst>
                                          <p:attrName>style.visibility</p:attrName>
                                        </p:attrNameLst>
                                      </p:cBhvr>
                                      <p:to>
                                        <p:strVal val="visible"/>
                                      </p:to>
                                    </p:set>
                                    <p:animEffect transition="in" filter="wipe(left)">
                                      <p:cBhvr>
                                        <p:cTn id="22" dur="500"/>
                                        <p:tgtEl>
                                          <p:spTgt spid="1433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4339">
                                            <p:txEl>
                                              <p:pRg st="4" end="4"/>
                                            </p:txEl>
                                          </p:spTgt>
                                        </p:tgtEl>
                                        <p:attrNameLst>
                                          <p:attrName>style.visibility</p:attrName>
                                        </p:attrNameLst>
                                      </p:cBhvr>
                                      <p:to>
                                        <p:strVal val="visible"/>
                                      </p:to>
                                    </p:set>
                                    <p:animEffect transition="in" filter="wipe(left)">
                                      <p:cBhvr>
                                        <p:cTn id="27" dur="500"/>
                                        <p:tgtEl>
                                          <p:spTgt spid="1433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bldLvl="2"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dirty="0">
                <a:solidFill>
                  <a:schemeClr val="tx1"/>
                </a:solidFill>
              </a:rPr>
              <a:t>SPEED OF SOUND</a:t>
            </a:r>
          </a:p>
        </p:txBody>
      </p:sp>
      <p:sp>
        <p:nvSpPr>
          <p:cNvPr id="3" name="TextBox 2">
            <a:extLst>
              <a:ext uri="{FF2B5EF4-FFF2-40B4-BE49-F238E27FC236}">
                <a16:creationId xmlns:a16="http://schemas.microsoft.com/office/drawing/2014/main" id="{A06494CD-9DD3-479D-9249-33CCEA174695}"/>
              </a:ext>
            </a:extLst>
          </p:cNvPr>
          <p:cNvSpPr txBox="1"/>
          <p:nvPr/>
        </p:nvSpPr>
        <p:spPr>
          <a:xfrm>
            <a:off x="838200" y="1524000"/>
            <a:ext cx="4953000" cy="5078313"/>
          </a:xfrm>
          <a:prstGeom prst="rect">
            <a:avLst/>
          </a:prstGeom>
          <a:noFill/>
        </p:spPr>
        <p:txBody>
          <a:bodyPr wrap="square" rtlCol="0">
            <a:spAutoFit/>
          </a:bodyPr>
          <a:lstStyle/>
          <a:p>
            <a:r>
              <a:rPr lang="en-US" dirty="0"/>
              <a:t>LIGHNING VS THUNDER, LIGHT VS SOUND</a:t>
            </a:r>
          </a:p>
          <a:p>
            <a:endParaRPr lang="en-US" dirty="0"/>
          </a:p>
          <a:p>
            <a:pPr marL="285750" indent="-285750">
              <a:buFont typeface="Wingdings" panose="05000000000000000000" pitchFamily="2" charset="2"/>
              <a:buChar char="§"/>
            </a:pPr>
            <a:r>
              <a:rPr lang="en-US" dirty="0"/>
              <a:t>You see a flash of lightning across the sky.  Five seconds later, you hear a rumble of thunder.</a:t>
            </a:r>
          </a:p>
          <a:p>
            <a:pPr marL="285750" indent="-285750">
              <a:buFont typeface="Wingdings" panose="05000000000000000000" pitchFamily="2" charset="2"/>
              <a:buChar char="§"/>
            </a:pPr>
            <a:r>
              <a:rPr lang="en-US" dirty="0"/>
              <a:t>They occur at the same time.  However, light travels extremely fast (300,000,000m/s) and sound much slower (343m/s).</a:t>
            </a:r>
          </a:p>
          <a:p>
            <a:pPr marL="285750" indent="-285750">
              <a:buFont typeface="Wingdings" panose="05000000000000000000" pitchFamily="2" charset="2"/>
              <a:buChar char="§"/>
            </a:pPr>
            <a:r>
              <a:rPr lang="en-US" dirty="0"/>
              <a:t>Sound has a disadvantage because it tends to bounce off molecules in the sir.  This makes sound travel in all different directions.  The further away the source of the sound it, the more sound gets distorted.</a:t>
            </a:r>
          </a:p>
          <a:p>
            <a:pPr marL="285750" indent="-285750">
              <a:buFont typeface="Wingdings" panose="05000000000000000000" pitchFamily="2" charset="2"/>
              <a:buChar char="§"/>
            </a:pPr>
            <a:r>
              <a:rPr lang="en-US" dirty="0"/>
              <a:t>So if the thunder is rumbling, the lightning was far away.  If the thunder cracked or boomed, the lightning bolt was close to you (less than 100m)</a:t>
            </a:r>
          </a:p>
        </p:txBody>
      </p:sp>
      <p:pic>
        <p:nvPicPr>
          <p:cNvPr id="5" name="Picture 4">
            <a:extLst>
              <a:ext uri="{FF2B5EF4-FFF2-40B4-BE49-F238E27FC236}">
                <a16:creationId xmlns:a16="http://schemas.microsoft.com/office/drawing/2014/main" id="{C17E37FC-D676-40AF-9DA9-56ACD169B35A}"/>
              </a:ext>
            </a:extLst>
          </p:cNvPr>
          <p:cNvPicPr>
            <a:picLocks noChangeAspect="1"/>
          </p:cNvPicPr>
          <p:nvPr/>
        </p:nvPicPr>
        <p:blipFill>
          <a:blip r:embed="rId2"/>
          <a:stretch>
            <a:fillRect/>
          </a:stretch>
        </p:blipFill>
        <p:spPr>
          <a:xfrm>
            <a:off x="5827143" y="1828800"/>
            <a:ext cx="2971800" cy="4114800"/>
          </a:xfrm>
          <a:prstGeom prst="rect">
            <a:avLst/>
          </a:prstGeom>
        </p:spPr>
      </p:pic>
    </p:spTree>
    <p:extLst>
      <p:ext uri="{BB962C8B-B14F-4D97-AF65-F5344CB8AC3E}">
        <p14:creationId xmlns:p14="http://schemas.microsoft.com/office/powerpoint/2010/main" val="1472219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solidFill>
                  <a:schemeClr val="tx1"/>
                </a:solidFill>
              </a:rPr>
              <a:t>BREAKING THE SOUND BARRIER</a:t>
            </a:r>
          </a:p>
        </p:txBody>
      </p:sp>
      <p:sp>
        <p:nvSpPr>
          <p:cNvPr id="3" name="Content Placeholder 2"/>
          <p:cNvSpPr>
            <a:spLocks noGrp="1"/>
          </p:cNvSpPr>
          <p:nvPr>
            <p:ph idx="1"/>
          </p:nvPr>
        </p:nvSpPr>
        <p:spPr>
          <a:xfrm>
            <a:off x="457200" y="1689243"/>
            <a:ext cx="8229600" cy="2133600"/>
          </a:xfrm>
        </p:spPr>
        <p:txBody>
          <a:bodyPr/>
          <a:lstStyle/>
          <a:p>
            <a:pPr>
              <a:defRPr/>
            </a:pPr>
            <a:r>
              <a:rPr lang="en-US" sz="2800" b="1" dirty="0">
                <a:solidFill>
                  <a:srgbClr val="FFFF00"/>
                </a:solidFill>
                <a:latin typeface="Times-Roman"/>
              </a:rPr>
              <a:t>Chuck Yeager </a:t>
            </a:r>
            <a:r>
              <a:rPr lang="en-US" sz="2800" dirty="0">
                <a:latin typeface="TTFF577008t00"/>
              </a:rPr>
              <a:t>– </a:t>
            </a:r>
            <a:r>
              <a:rPr lang="en-US" sz="2800" dirty="0">
                <a:latin typeface="Times-Roman"/>
              </a:rPr>
              <a:t>first man to fly faster than the speed of sound</a:t>
            </a:r>
          </a:p>
          <a:p>
            <a:pPr>
              <a:defRPr/>
            </a:pPr>
            <a:r>
              <a:rPr lang="en-US" sz="2800" b="1" dirty="0">
                <a:solidFill>
                  <a:srgbClr val="FFFF00"/>
                </a:solidFill>
                <a:latin typeface="Times-Roman"/>
              </a:rPr>
              <a:t>Andy Green </a:t>
            </a:r>
            <a:r>
              <a:rPr lang="en-US" sz="2800" dirty="0">
                <a:latin typeface="TTFF577008t00"/>
              </a:rPr>
              <a:t>– </a:t>
            </a:r>
            <a:r>
              <a:rPr lang="en-US" sz="2800" dirty="0">
                <a:latin typeface="Times-Roman"/>
              </a:rPr>
              <a:t>first man to drive a land vehicle faster than the speed of sound.</a:t>
            </a:r>
            <a:endParaRPr lang="en-US" sz="2800" dirty="0"/>
          </a:p>
        </p:txBody>
      </p:sp>
      <p:pic>
        <p:nvPicPr>
          <p:cNvPr id="614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2721" y="3882345"/>
            <a:ext cx="2366385"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9" name="TextBox 4"/>
          <p:cNvSpPr txBox="1">
            <a:spLocks noChangeArrowheads="1"/>
          </p:cNvSpPr>
          <p:nvPr/>
        </p:nvSpPr>
        <p:spPr bwMode="auto">
          <a:xfrm>
            <a:off x="274333" y="5444912"/>
            <a:ext cx="244258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Garamond" panose="02020404030301010803" pitchFamily="18" charset="0"/>
                <a:cs typeface="Arial" panose="020B0604020202020204" pitchFamily="34" charset="0"/>
              </a:defRPr>
            </a:lvl1pPr>
            <a:lvl2pPr marL="742950" indent="-285750">
              <a:defRPr>
                <a:solidFill>
                  <a:schemeClr val="tx1"/>
                </a:solidFill>
                <a:latin typeface="Garamond" panose="02020404030301010803" pitchFamily="18" charset="0"/>
                <a:cs typeface="Arial" panose="020B0604020202020204" pitchFamily="34" charset="0"/>
              </a:defRPr>
            </a:lvl2pPr>
            <a:lvl3pPr marL="1143000" indent="-228600">
              <a:defRPr>
                <a:solidFill>
                  <a:schemeClr val="tx1"/>
                </a:solidFill>
                <a:latin typeface="Garamond" panose="02020404030301010803" pitchFamily="18" charset="0"/>
                <a:cs typeface="Arial" panose="020B0604020202020204" pitchFamily="34" charset="0"/>
              </a:defRPr>
            </a:lvl3pPr>
            <a:lvl4pPr marL="1600200" indent="-228600">
              <a:defRPr>
                <a:solidFill>
                  <a:schemeClr val="tx1"/>
                </a:solidFill>
                <a:latin typeface="Garamond" panose="02020404030301010803" pitchFamily="18" charset="0"/>
                <a:cs typeface="Arial" panose="020B0604020202020204" pitchFamily="34" charset="0"/>
              </a:defRPr>
            </a:lvl4pPr>
            <a:lvl5pPr marL="2057400" indent="-228600">
              <a:defRPr>
                <a:solidFill>
                  <a:schemeClr val="tx1"/>
                </a:solidFill>
                <a:latin typeface="Garamond" panose="02020404030301010803" pitchFamily="18" charset="0"/>
                <a:cs typeface="Arial" panose="020B0604020202020204" pitchFamily="34" charset="0"/>
              </a:defRPr>
            </a:lvl5pPr>
            <a:lvl6pPr marL="2514600" indent="-228600" fontAlgn="base">
              <a:spcBef>
                <a:spcPct val="0"/>
              </a:spcBef>
              <a:spcAft>
                <a:spcPct val="0"/>
              </a:spcAft>
              <a:defRPr>
                <a:solidFill>
                  <a:schemeClr val="tx1"/>
                </a:solidFill>
                <a:latin typeface="Garamond" panose="02020404030301010803" pitchFamily="18" charset="0"/>
                <a:cs typeface="Arial" panose="020B0604020202020204" pitchFamily="34" charset="0"/>
              </a:defRPr>
            </a:lvl6pPr>
            <a:lvl7pPr marL="2971800" indent="-228600" fontAlgn="base">
              <a:spcBef>
                <a:spcPct val="0"/>
              </a:spcBef>
              <a:spcAft>
                <a:spcPct val="0"/>
              </a:spcAft>
              <a:defRPr>
                <a:solidFill>
                  <a:schemeClr val="tx1"/>
                </a:solidFill>
                <a:latin typeface="Garamond" panose="02020404030301010803" pitchFamily="18" charset="0"/>
                <a:cs typeface="Arial" panose="020B0604020202020204" pitchFamily="34" charset="0"/>
              </a:defRPr>
            </a:lvl7pPr>
            <a:lvl8pPr marL="3429000" indent="-228600" fontAlgn="base">
              <a:spcBef>
                <a:spcPct val="0"/>
              </a:spcBef>
              <a:spcAft>
                <a:spcPct val="0"/>
              </a:spcAft>
              <a:defRPr>
                <a:solidFill>
                  <a:schemeClr val="tx1"/>
                </a:solidFill>
                <a:latin typeface="Garamond" panose="02020404030301010803" pitchFamily="18" charset="0"/>
                <a:cs typeface="Arial" panose="020B0604020202020204" pitchFamily="34" charset="0"/>
              </a:defRPr>
            </a:lvl8pPr>
            <a:lvl9pPr marL="3886200" indent="-228600" fontAlgn="base">
              <a:spcBef>
                <a:spcPct val="0"/>
              </a:spcBef>
              <a:spcAft>
                <a:spcPct val="0"/>
              </a:spcAft>
              <a:defRPr>
                <a:solidFill>
                  <a:schemeClr val="tx1"/>
                </a:solidFill>
                <a:latin typeface="Garamond" panose="02020404030301010803" pitchFamily="18" charset="0"/>
                <a:cs typeface="Arial" panose="020B0604020202020204" pitchFamily="34" charset="0"/>
              </a:defRPr>
            </a:lvl9pPr>
          </a:lstStyle>
          <a:p>
            <a:pPr algn="ctr"/>
            <a:r>
              <a:rPr lang="en-US" altLang="en-US" dirty="0"/>
              <a:t>October 14, 1947 – </a:t>
            </a:r>
          </a:p>
          <a:p>
            <a:pPr algn="ctr"/>
            <a:r>
              <a:rPr lang="en-US" altLang="en-US" dirty="0"/>
              <a:t>in X1  “Glamorous </a:t>
            </a:r>
            <a:r>
              <a:rPr lang="en-US" altLang="en-US" dirty="0" err="1"/>
              <a:t>Glennis</a:t>
            </a:r>
            <a:r>
              <a:rPr lang="en-US" altLang="en-US" dirty="0"/>
              <a:t>”</a:t>
            </a:r>
          </a:p>
        </p:txBody>
      </p:sp>
      <p:sp>
        <p:nvSpPr>
          <p:cNvPr id="6150" name="TextBox 6"/>
          <p:cNvSpPr txBox="1">
            <a:spLocks noChangeArrowheads="1"/>
          </p:cNvSpPr>
          <p:nvPr/>
        </p:nvSpPr>
        <p:spPr bwMode="auto">
          <a:xfrm>
            <a:off x="4685953" y="5444912"/>
            <a:ext cx="2895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aramond" panose="02020404030301010803" pitchFamily="18" charset="0"/>
                <a:cs typeface="Arial" panose="020B0604020202020204" pitchFamily="34" charset="0"/>
              </a:defRPr>
            </a:lvl1pPr>
            <a:lvl2pPr marL="742950" indent="-285750">
              <a:defRPr>
                <a:solidFill>
                  <a:schemeClr val="tx1"/>
                </a:solidFill>
                <a:latin typeface="Garamond" panose="02020404030301010803" pitchFamily="18" charset="0"/>
                <a:cs typeface="Arial" panose="020B0604020202020204" pitchFamily="34" charset="0"/>
              </a:defRPr>
            </a:lvl2pPr>
            <a:lvl3pPr marL="1143000" indent="-228600">
              <a:defRPr>
                <a:solidFill>
                  <a:schemeClr val="tx1"/>
                </a:solidFill>
                <a:latin typeface="Garamond" panose="02020404030301010803" pitchFamily="18" charset="0"/>
                <a:cs typeface="Arial" panose="020B0604020202020204" pitchFamily="34" charset="0"/>
              </a:defRPr>
            </a:lvl3pPr>
            <a:lvl4pPr marL="1600200" indent="-228600">
              <a:defRPr>
                <a:solidFill>
                  <a:schemeClr val="tx1"/>
                </a:solidFill>
                <a:latin typeface="Garamond" panose="02020404030301010803" pitchFamily="18" charset="0"/>
                <a:cs typeface="Arial" panose="020B0604020202020204" pitchFamily="34" charset="0"/>
              </a:defRPr>
            </a:lvl4pPr>
            <a:lvl5pPr marL="2057400" indent="-228600">
              <a:defRPr>
                <a:solidFill>
                  <a:schemeClr val="tx1"/>
                </a:solidFill>
                <a:latin typeface="Garamond" panose="02020404030301010803" pitchFamily="18" charset="0"/>
                <a:cs typeface="Arial" panose="020B0604020202020204" pitchFamily="34" charset="0"/>
              </a:defRPr>
            </a:lvl5pPr>
            <a:lvl6pPr marL="2514600" indent="-228600" fontAlgn="base">
              <a:spcBef>
                <a:spcPct val="0"/>
              </a:spcBef>
              <a:spcAft>
                <a:spcPct val="0"/>
              </a:spcAft>
              <a:defRPr>
                <a:solidFill>
                  <a:schemeClr val="tx1"/>
                </a:solidFill>
                <a:latin typeface="Garamond" panose="02020404030301010803" pitchFamily="18" charset="0"/>
                <a:cs typeface="Arial" panose="020B0604020202020204" pitchFamily="34" charset="0"/>
              </a:defRPr>
            </a:lvl6pPr>
            <a:lvl7pPr marL="2971800" indent="-228600" fontAlgn="base">
              <a:spcBef>
                <a:spcPct val="0"/>
              </a:spcBef>
              <a:spcAft>
                <a:spcPct val="0"/>
              </a:spcAft>
              <a:defRPr>
                <a:solidFill>
                  <a:schemeClr val="tx1"/>
                </a:solidFill>
                <a:latin typeface="Garamond" panose="02020404030301010803" pitchFamily="18" charset="0"/>
                <a:cs typeface="Arial" panose="020B0604020202020204" pitchFamily="34" charset="0"/>
              </a:defRPr>
            </a:lvl7pPr>
            <a:lvl8pPr marL="3429000" indent="-228600" fontAlgn="base">
              <a:spcBef>
                <a:spcPct val="0"/>
              </a:spcBef>
              <a:spcAft>
                <a:spcPct val="0"/>
              </a:spcAft>
              <a:defRPr>
                <a:solidFill>
                  <a:schemeClr val="tx1"/>
                </a:solidFill>
                <a:latin typeface="Garamond" panose="02020404030301010803" pitchFamily="18" charset="0"/>
                <a:cs typeface="Arial" panose="020B0604020202020204" pitchFamily="34" charset="0"/>
              </a:defRPr>
            </a:lvl8pPr>
            <a:lvl9pPr marL="3886200" indent="-228600" fontAlgn="base">
              <a:spcBef>
                <a:spcPct val="0"/>
              </a:spcBef>
              <a:spcAft>
                <a:spcPct val="0"/>
              </a:spcAft>
              <a:defRPr>
                <a:solidFill>
                  <a:schemeClr val="tx1"/>
                </a:solidFill>
                <a:latin typeface="Garamond" panose="02020404030301010803" pitchFamily="18" charset="0"/>
                <a:cs typeface="Arial" panose="020B0604020202020204" pitchFamily="34" charset="0"/>
              </a:defRPr>
            </a:lvl9pPr>
          </a:lstStyle>
          <a:p>
            <a:pPr algn="ctr"/>
            <a:r>
              <a:rPr lang="en-US" altLang="en-US" dirty="0"/>
              <a:t>October 15, 1997 – </a:t>
            </a:r>
          </a:p>
          <a:p>
            <a:pPr algn="ctr"/>
            <a:r>
              <a:rPr lang="en-US" altLang="en-US" dirty="0"/>
              <a:t>in </a:t>
            </a:r>
            <a:r>
              <a:rPr lang="en-US" altLang="en-US" dirty="0" err="1"/>
              <a:t>SuperSonic</a:t>
            </a:r>
            <a:r>
              <a:rPr lang="en-US" altLang="en-US" dirty="0"/>
              <a:t> Car  </a:t>
            </a:r>
          </a:p>
          <a:p>
            <a:pPr algn="ctr"/>
            <a:r>
              <a:rPr lang="en-US" altLang="en-US" dirty="0"/>
              <a:t>“Thrust SSC”</a:t>
            </a:r>
          </a:p>
          <a:p>
            <a:pPr algn="ctr"/>
            <a:r>
              <a:rPr lang="en-US" altLang="en-US" dirty="0"/>
              <a:t>763 MPH</a:t>
            </a:r>
          </a:p>
        </p:txBody>
      </p:sp>
      <p:pic>
        <p:nvPicPr>
          <p:cNvPr id="615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l="11429" t="25409"/>
          <a:stretch>
            <a:fillRect/>
          </a:stretch>
        </p:blipFill>
        <p:spPr bwMode="auto">
          <a:xfrm>
            <a:off x="5025093" y="3755869"/>
            <a:ext cx="2763837"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1" name="Picture 4">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199313" y="4894289"/>
            <a:ext cx="1944687" cy="1656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3" name="Picture 7"/>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522448" y="5085837"/>
            <a:ext cx="2205693" cy="1455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4" name="Picture 7" descr="C:\Users\user\Desktop\you tube.jpg">
            <a:hlinkClick r:id="rId4"/>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01025" y="6331849"/>
            <a:ext cx="942975"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4" name="Picture 4" descr="e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457200"/>
            <a:ext cx="1370013" cy="244157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5845" name="Object 5"/>
          <p:cNvGraphicFramePr>
            <a:graphicFrameLocks noChangeAspect="1"/>
          </p:cNvGraphicFramePr>
          <p:nvPr>
            <p:extLst>
              <p:ext uri="{D42A27DB-BD31-4B8C-83A1-F6EECF244321}">
                <p14:modId xmlns:p14="http://schemas.microsoft.com/office/powerpoint/2010/main" val="79077309"/>
              </p:ext>
            </p:extLst>
          </p:nvPr>
        </p:nvGraphicFramePr>
        <p:xfrm>
          <a:off x="6324600" y="2971800"/>
          <a:ext cx="2724150" cy="3657600"/>
        </p:xfrm>
        <a:graphic>
          <a:graphicData uri="http://schemas.openxmlformats.org/presentationml/2006/ole">
            <mc:AlternateContent xmlns:mc="http://schemas.openxmlformats.org/markup-compatibility/2006">
              <mc:Choice xmlns:v="urn:schemas-microsoft-com:vml" Requires="v">
                <p:oleObj spid="_x0000_s31820" name="Bitmap Image" r:id="rId4" imgW="2362530" imgH="3172268" progId="Paint.Picture">
                  <p:embed/>
                </p:oleObj>
              </mc:Choice>
              <mc:Fallback>
                <p:oleObj name="Bitmap Image" r:id="rId4" imgW="2362530" imgH="3172268" progId="Paint.Picture">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24600" y="2971800"/>
                        <a:ext cx="2724150"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TextBox 1"/>
          <p:cNvSpPr txBox="1"/>
          <p:nvPr/>
        </p:nvSpPr>
        <p:spPr>
          <a:xfrm>
            <a:off x="1981200" y="2057400"/>
            <a:ext cx="3886200" cy="3416320"/>
          </a:xfrm>
          <a:prstGeom prst="rect">
            <a:avLst/>
          </a:prstGeom>
          <a:noFill/>
        </p:spPr>
        <p:txBody>
          <a:bodyPr wrap="square" rtlCol="0">
            <a:spAutoFit/>
          </a:bodyPr>
          <a:lstStyle/>
          <a:p>
            <a:pPr algn="ctr"/>
            <a:r>
              <a:rPr lang="en-US" sz="7200" dirty="0">
                <a:latin typeface="Baskerville Old Face" panose="02020602080505020303" pitchFamily="18" charset="0"/>
              </a:rPr>
              <a:t>HOW WE HEAR</a:t>
            </a:r>
          </a:p>
        </p:txBody>
      </p:sp>
    </p:spTree>
    <p:extLst>
      <p:ext uri="{BB962C8B-B14F-4D97-AF65-F5344CB8AC3E}">
        <p14:creationId xmlns:p14="http://schemas.microsoft.com/office/powerpoint/2010/main" val="21853373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dirty="0">
                <a:solidFill>
                  <a:schemeClr val="tx1"/>
                </a:solidFill>
              </a:rPr>
              <a:t>HOW WE HEAR</a:t>
            </a:r>
          </a:p>
        </p:txBody>
      </p:sp>
      <p:sp>
        <p:nvSpPr>
          <p:cNvPr id="6147" name="Rectangle 3"/>
          <p:cNvSpPr>
            <a:spLocks noGrp="1" noChangeArrowheads="1"/>
          </p:cNvSpPr>
          <p:nvPr>
            <p:ph idx="1"/>
          </p:nvPr>
        </p:nvSpPr>
        <p:spPr>
          <a:xfrm>
            <a:off x="457200" y="1417638"/>
            <a:ext cx="8229600" cy="4525963"/>
          </a:xfrm>
        </p:spPr>
        <p:txBody>
          <a:bodyPr/>
          <a:lstStyle/>
          <a:p>
            <a:pPr>
              <a:lnSpc>
                <a:spcPct val="90000"/>
              </a:lnSpc>
            </a:pPr>
            <a:r>
              <a:rPr lang="en-US" altLang="en-US" b="1" dirty="0"/>
              <a:t>When a sound wave reaches the ear, a series of </a:t>
            </a:r>
            <a:r>
              <a:rPr lang="en-US" altLang="en-US" b="1" dirty="0">
                <a:solidFill>
                  <a:srgbClr val="FF0000"/>
                </a:solidFill>
              </a:rPr>
              <a:t>high and low pressure regions </a:t>
            </a:r>
            <a:r>
              <a:rPr lang="en-US" altLang="en-US" b="1" dirty="0"/>
              <a:t>hit the eardrum. </a:t>
            </a:r>
          </a:p>
          <a:p>
            <a:pPr>
              <a:lnSpc>
                <a:spcPct val="90000"/>
              </a:lnSpc>
            </a:pPr>
            <a:r>
              <a:rPr lang="en-US" altLang="en-US" b="1" dirty="0"/>
              <a:t>The arrival of a </a:t>
            </a:r>
            <a:r>
              <a:rPr lang="en-US" altLang="en-US" b="1" dirty="0">
                <a:solidFill>
                  <a:srgbClr val="FF0000"/>
                </a:solidFill>
              </a:rPr>
              <a:t>compression</a:t>
            </a:r>
            <a:r>
              <a:rPr lang="en-US" altLang="en-US" b="1" dirty="0"/>
              <a:t> or high pressure region pushes the eardrum </a:t>
            </a:r>
            <a:r>
              <a:rPr lang="en-US" altLang="en-US" b="1" dirty="0">
                <a:solidFill>
                  <a:srgbClr val="FF0000"/>
                </a:solidFill>
              </a:rPr>
              <a:t>inward</a:t>
            </a:r>
            <a:r>
              <a:rPr lang="en-US" altLang="en-US" b="1" dirty="0"/>
              <a:t>; the arrival of a </a:t>
            </a:r>
            <a:r>
              <a:rPr lang="en-US" altLang="en-US" b="1" dirty="0">
                <a:solidFill>
                  <a:srgbClr val="FF0000"/>
                </a:solidFill>
              </a:rPr>
              <a:t>low</a:t>
            </a:r>
            <a:r>
              <a:rPr lang="en-US" altLang="en-US" b="1" dirty="0"/>
              <a:t> pressure region serves to “</a:t>
            </a:r>
            <a:r>
              <a:rPr lang="en-US" altLang="en-US" b="1" dirty="0">
                <a:solidFill>
                  <a:srgbClr val="FF0000"/>
                </a:solidFill>
              </a:rPr>
              <a:t>pull</a:t>
            </a:r>
            <a:r>
              <a:rPr lang="en-US" altLang="en-US" b="1" dirty="0"/>
              <a:t>” the eardrum outward. </a:t>
            </a:r>
          </a:p>
          <a:p>
            <a:pPr>
              <a:lnSpc>
                <a:spcPct val="90000"/>
              </a:lnSpc>
            </a:pPr>
            <a:r>
              <a:rPr lang="en-US" altLang="en-US" b="1" dirty="0"/>
              <a:t>The continuous arrival of high and low pressure region sets the eardrum into </a:t>
            </a:r>
            <a:r>
              <a:rPr lang="en-US" altLang="en-US" b="1" dirty="0">
                <a:solidFill>
                  <a:srgbClr val="FF0000"/>
                </a:solidFill>
              </a:rPr>
              <a:t>motion</a:t>
            </a:r>
            <a:r>
              <a:rPr lang="en-US" altLang="en-US" b="1" dirty="0"/>
              <a:t>. </a:t>
            </a:r>
            <a:endParaRPr lang="en-US" altLang="en-US" sz="1800" dirty="0"/>
          </a:p>
        </p:txBody>
      </p:sp>
    </p:spTree>
    <p:extLst>
      <p:ext uri="{BB962C8B-B14F-4D97-AF65-F5344CB8AC3E}">
        <p14:creationId xmlns:p14="http://schemas.microsoft.com/office/powerpoint/2010/main" val="108126064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Effect transition="in" filter="wipe(left)">
                                      <p:cBhvr>
                                        <p:cTn id="7" dur="500"/>
                                        <p:tgtEl>
                                          <p:spTgt spid="614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147">
                                            <p:txEl>
                                              <p:pRg st="1" end="1"/>
                                            </p:txEl>
                                          </p:spTgt>
                                        </p:tgtEl>
                                        <p:attrNameLst>
                                          <p:attrName>style.visibility</p:attrName>
                                        </p:attrNameLst>
                                      </p:cBhvr>
                                      <p:to>
                                        <p:strVal val="visible"/>
                                      </p:to>
                                    </p:set>
                                    <p:animEffect transition="in" filter="wipe(left)">
                                      <p:cBhvr>
                                        <p:cTn id="12" dur="500"/>
                                        <p:tgtEl>
                                          <p:spTgt spid="614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147">
                                            <p:txEl>
                                              <p:pRg st="2" end="2"/>
                                            </p:txEl>
                                          </p:spTgt>
                                        </p:tgtEl>
                                        <p:attrNameLst>
                                          <p:attrName>style.visibility</p:attrName>
                                        </p:attrNameLst>
                                      </p:cBhvr>
                                      <p:to>
                                        <p:strVal val="visible"/>
                                      </p:to>
                                    </p:set>
                                    <p:animEffect transition="in" filter="wipe(left)">
                                      <p:cBhvr>
                                        <p:cTn id="17" dur="500"/>
                                        <p:tgtEl>
                                          <p:spTgt spid="614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7200" y="277813"/>
            <a:ext cx="8229600" cy="712787"/>
          </a:xfrm>
        </p:spPr>
        <p:txBody>
          <a:bodyPr/>
          <a:lstStyle/>
          <a:p>
            <a:pPr>
              <a:defRPr/>
            </a:pPr>
            <a:r>
              <a:rPr lang="en-US" sz="4800" dirty="0">
                <a:solidFill>
                  <a:schemeClr val="tx1"/>
                </a:solidFill>
              </a:rPr>
              <a:t>HOW WE HEAR</a:t>
            </a:r>
          </a:p>
        </p:txBody>
      </p:sp>
      <p:sp>
        <p:nvSpPr>
          <p:cNvPr id="11267" name="Rectangle 3"/>
          <p:cNvSpPr>
            <a:spLocks noGrp="1" noChangeArrowheads="1"/>
          </p:cNvSpPr>
          <p:nvPr>
            <p:ph idx="1"/>
          </p:nvPr>
        </p:nvSpPr>
        <p:spPr>
          <a:xfrm>
            <a:off x="304800" y="1600200"/>
            <a:ext cx="4343400" cy="4724400"/>
          </a:xfrm>
        </p:spPr>
        <p:txBody>
          <a:bodyPr/>
          <a:lstStyle/>
          <a:p>
            <a:pPr>
              <a:defRPr/>
            </a:pPr>
            <a:r>
              <a:rPr lang="en-US" sz="2800" b="1" dirty="0">
                <a:solidFill>
                  <a:srgbClr val="FF0000"/>
                </a:solidFill>
              </a:rPr>
              <a:t>Auricle</a:t>
            </a:r>
            <a:r>
              <a:rPr lang="en-US" sz="2800" b="1" dirty="0"/>
              <a:t> (Pinna-the ear flap) </a:t>
            </a:r>
            <a:r>
              <a:rPr lang="en-US" sz="2800" dirty="0"/>
              <a:t>–</a:t>
            </a:r>
            <a:r>
              <a:rPr lang="en-US" sz="2800" b="1" dirty="0"/>
              <a:t> used to focus the sound waves into the ear canal</a:t>
            </a:r>
          </a:p>
          <a:p>
            <a:pPr>
              <a:defRPr/>
            </a:pPr>
            <a:r>
              <a:rPr lang="en-US" sz="2800" b="1" dirty="0">
                <a:solidFill>
                  <a:srgbClr val="FF0000"/>
                </a:solidFill>
              </a:rPr>
              <a:t>Ear Canal </a:t>
            </a:r>
            <a:r>
              <a:rPr lang="en-US" sz="2800" b="1" dirty="0"/>
              <a:t>(Auditory Canal) </a:t>
            </a:r>
            <a:r>
              <a:rPr lang="en-US" sz="2800" dirty="0"/>
              <a:t>– </a:t>
            </a:r>
            <a:r>
              <a:rPr lang="en-US" sz="2800" b="1" dirty="0"/>
              <a:t>focuses the sound onto the ear drum.</a:t>
            </a:r>
          </a:p>
          <a:p>
            <a:pPr>
              <a:defRPr/>
            </a:pPr>
            <a:r>
              <a:rPr lang="en-US" sz="2800" b="1" dirty="0">
                <a:solidFill>
                  <a:srgbClr val="FF0000"/>
                </a:solidFill>
              </a:rPr>
              <a:t>Ear Drum </a:t>
            </a:r>
            <a:r>
              <a:rPr lang="en-US" sz="2800" b="1" dirty="0"/>
              <a:t>(Tympanic membrane) </a:t>
            </a:r>
            <a:r>
              <a:rPr lang="en-US" sz="2800" dirty="0"/>
              <a:t>– </a:t>
            </a:r>
            <a:r>
              <a:rPr lang="en-US" sz="2800" b="1" dirty="0"/>
              <a:t>Sound starts the ear drum vibrating.</a:t>
            </a:r>
          </a:p>
          <a:p>
            <a:pPr>
              <a:defRPr/>
            </a:pPr>
            <a:endParaRPr lang="en-US" sz="1800" dirty="0"/>
          </a:p>
        </p:txBody>
      </p:sp>
      <p:pic>
        <p:nvPicPr>
          <p:cNvPr id="11268" name="Picture 4" descr="hum_ear"/>
          <p:cNvPicPr>
            <a:picLocks noChangeAspect="1" noChangeArrowheads="1"/>
          </p:cNvPicPr>
          <p:nvPr/>
        </p:nvPicPr>
        <p:blipFill>
          <a:blip r:embed="rId3" cstate="print">
            <a:extLst>
              <a:ext uri="{28A0092B-C50C-407E-A947-70E740481C1C}">
                <a14:useLocalDpi xmlns:a14="http://schemas.microsoft.com/office/drawing/2010/main" val="0"/>
              </a:ext>
            </a:extLst>
          </a:blip>
          <a:srcRect r="28967" b="-542"/>
          <a:stretch>
            <a:fillRect/>
          </a:stretch>
        </p:blipFill>
        <p:spPr bwMode="auto">
          <a:xfrm>
            <a:off x="4748048" y="1828800"/>
            <a:ext cx="4167352"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Effect transition="in" filter="randombar(horizontal)">
                                      <p:cBhvr>
                                        <p:cTn id="7" dur="500"/>
                                        <p:tgtEl>
                                          <p:spTgt spid="1126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1267">
                                            <p:txEl>
                                              <p:pRg st="1" end="1"/>
                                            </p:txEl>
                                          </p:spTgt>
                                        </p:tgtEl>
                                        <p:attrNameLst>
                                          <p:attrName>style.visibility</p:attrName>
                                        </p:attrNameLst>
                                      </p:cBhvr>
                                      <p:to>
                                        <p:strVal val="visible"/>
                                      </p:to>
                                    </p:set>
                                    <p:animEffect transition="in" filter="randombar(horizontal)">
                                      <p:cBhvr>
                                        <p:cTn id="12" dur="500"/>
                                        <p:tgtEl>
                                          <p:spTgt spid="1126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1267">
                                            <p:txEl>
                                              <p:pRg st="2" end="2"/>
                                            </p:txEl>
                                          </p:spTgt>
                                        </p:tgtEl>
                                        <p:attrNameLst>
                                          <p:attrName>style.visibility</p:attrName>
                                        </p:attrNameLst>
                                      </p:cBhvr>
                                      <p:to>
                                        <p:strVal val="visible"/>
                                      </p:to>
                                    </p:set>
                                    <p:animEffect transition="in" filter="randombar(horizontal)">
                                      <p:cBhvr>
                                        <p:cTn id="17" dur="500"/>
                                        <p:tgtEl>
                                          <p:spTgt spid="1126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57200" y="191927"/>
            <a:ext cx="5486400" cy="1139825"/>
          </a:xfrm>
        </p:spPr>
        <p:txBody>
          <a:bodyPr/>
          <a:lstStyle/>
          <a:p>
            <a:pPr>
              <a:defRPr/>
            </a:pPr>
            <a:r>
              <a:rPr lang="en-US" dirty="0">
                <a:solidFill>
                  <a:schemeClr val="tx1"/>
                </a:solidFill>
              </a:rPr>
              <a:t>HOW WE HEAR</a:t>
            </a:r>
          </a:p>
        </p:txBody>
      </p:sp>
      <p:sp>
        <p:nvSpPr>
          <p:cNvPr id="12291" name="Rectangle 3"/>
          <p:cNvSpPr>
            <a:spLocks noGrp="1" noChangeArrowheads="1"/>
          </p:cNvSpPr>
          <p:nvPr>
            <p:ph idx="1"/>
          </p:nvPr>
        </p:nvSpPr>
        <p:spPr>
          <a:xfrm>
            <a:off x="457200" y="1295400"/>
            <a:ext cx="5181600" cy="5257800"/>
          </a:xfrm>
        </p:spPr>
        <p:txBody>
          <a:bodyPr/>
          <a:lstStyle/>
          <a:p>
            <a:pPr>
              <a:lnSpc>
                <a:spcPct val="80000"/>
              </a:lnSpc>
              <a:defRPr/>
            </a:pPr>
            <a:r>
              <a:rPr lang="en-US" sz="2800" dirty="0"/>
              <a:t>Three smallest bones vibrate, one after the next.</a:t>
            </a:r>
          </a:p>
          <a:p>
            <a:pPr lvl="1">
              <a:lnSpc>
                <a:spcPct val="80000"/>
              </a:lnSpc>
              <a:defRPr/>
            </a:pPr>
            <a:r>
              <a:rPr lang="en-US" b="1" dirty="0">
                <a:solidFill>
                  <a:srgbClr val="FF0000"/>
                </a:solidFill>
              </a:rPr>
              <a:t>Hammer</a:t>
            </a:r>
            <a:r>
              <a:rPr lang="en-US" b="1" dirty="0">
                <a:solidFill>
                  <a:srgbClr val="FFFF00"/>
                </a:solidFill>
              </a:rPr>
              <a:t> </a:t>
            </a:r>
            <a:r>
              <a:rPr lang="en-US" b="1" dirty="0"/>
              <a:t>(Malleus) </a:t>
            </a:r>
            <a:r>
              <a:rPr lang="en-US" dirty="0"/>
              <a:t>is touching the ear drum &amp; vibrates first.</a:t>
            </a:r>
          </a:p>
          <a:p>
            <a:pPr lvl="1">
              <a:lnSpc>
                <a:spcPct val="80000"/>
              </a:lnSpc>
              <a:defRPr/>
            </a:pPr>
            <a:r>
              <a:rPr lang="en-US" dirty="0"/>
              <a:t>Next is the </a:t>
            </a:r>
            <a:r>
              <a:rPr lang="en-US" b="1" dirty="0">
                <a:solidFill>
                  <a:srgbClr val="FF0000"/>
                </a:solidFill>
              </a:rPr>
              <a:t>Anvil</a:t>
            </a:r>
            <a:r>
              <a:rPr lang="en-US" b="1" dirty="0">
                <a:solidFill>
                  <a:srgbClr val="FFFF00"/>
                </a:solidFill>
              </a:rPr>
              <a:t> </a:t>
            </a:r>
            <a:r>
              <a:rPr lang="en-US" b="1" dirty="0"/>
              <a:t>(Incus).  </a:t>
            </a:r>
          </a:p>
          <a:p>
            <a:pPr lvl="1">
              <a:lnSpc>
                <a:spcPct val="80000"/>
              </a:lnSpc>
              <a:defRPr/>
            </a:pPr>
            <a:r>
              <a:rPr lang="en-US" dirty="0"/>
              <a:t>Last is the </a:t>
            </a:r>
            <a:r>
              <a:rPr lang="en-US" b="1" dirty="0">
                <a:solidFill>
                  <a:srgbClr val="FF0000"/>
                </a:solidFill>
              </a:rPr>
              <a:t>Stirrup</a:t>
            </a:r>
            <a:r>
              <a:rPr lang="en-US" dirty="0">
                <a:solidFill>
                  <a:srgbClr val="FFFF00"/>
                </a:solidFill>
              </a:rPr>
              <a:t> </a:t>
            </a:r>
            <a:r>
              <a:rPr lang="en-US" dirty="0"/>
              <a:t>(</a:t>
            </a:r>
            <a:r>
              <a:rPr lang="en-US" b="1" dirty="0"/>
              <a:t>Stapes).</a:t>
            </a:r>
          </a:p>
          <a:p>
            <a:pPr lvl="1">
              <a:lnSpc>
                <a:spcPct val="80000"/>
              </a:lnSpc>
              <a:defRPr/>
            </a:pPr>
            <a:r>
              <a:rPr lang="en-US" b="1" dirty="0">
                <a:solidFill>
                  <a:srgbClr val="FFFF00"/>
                </a:solidFill>
              </a:rPr>
              <a:t> </a:t>
            </a:r>
            <a:r>
              <a:rPr lang="en-US" b="1" dirty="0">
                <a:solidFill>
                  <a:srgbClr val="FF0000"/>
                </a:solidFill>
              </a:rPr>
              <a:t>Eustachian Tube</a:t>
            </a:r>
            <a:r>
              <a:rPr lang="en-US" dirty="0"/>
              <a:t>: </a:t>
            </a:r>
            <a:r>
              <a:rPr lang="en-US" b="1" dirty="0"/>
              <a:t>tube that connects the middle ear with the throat. </a:t>
            </a:r>
            <a:r>
              <a:rPr lang="en-US" dirty="0"/>
              <a:t>This allows the pressure on both sides of the ear drum to equalize.</a:t>
            </a:r>
          </a:p>
          <a:p>
            <a:pPr lvl="1">
              <a:lnSpc>
                <a:spcPct val="80000"/>
              </a:lnSpc>
              <a:buFont typeface="Wingdings" panose="05000000000000000000" pitchFamily="2" charset="2"/>
              <a:buNone/>
              <a:defRPr/>
            </a:pPr>
            <a:endParaRPr lang="en-US" sz="2000" dirty="0"/>
          </a:p>
        </p:txBody>
      </p:sp>
      <p:pic>
        <p:nvPicPr>
          <p:cNvPr id="12292" name="Picture 4" descr="ear - midd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21740" y="990600"/>
            <a:ext cx="2917459" cy="2437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3" name="Picture 5" descr="EAR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99186" y="3632492"/>
            <a:ext cx="2297113" cy="276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Straight Arrow Connector 2"/>
          <p:cNvCxnSpPr>
            <a:cxnSpLocks/>
          </p:cNvCxnSpPr>
          <p:nvPr/>
        </p:nvCxnSpPr>
        <p:spPr>
          <a:xfrm flipV="1">
            <a:off x="5486400" y="3124201"/>
            <a:ext cx="2438400" cy="99059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animEffect transition="in" filter="randombar(horizontal)">
                                      <p:cBhvr>
                                        <p:cTn id="7" dur="500"/>
                                        <p:tgtEl>
                                          <p:spTgt spid="1229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2291">
                                            <p:txEl>
                                              <p:pRg st="1" end="1"/>
                                            </p:txEl>
                                          </p:spTgt>
                                        </p:tgtEl>
                                        <p:attrNameLst>
                                          <p:attrName>style.visibility</p:attrName>
                                        </p:attrNameLst>
                                      </p:cBhvr>
                                      <p:to>
                                        <p:strVal val="visible"/>
                                      </p:to>
                                    </p:set>
                                    <p:animEffect transition="in" filter="randombar(horizontal)">
                                      <p:cBhvr>
                                        <p:cTn id="12" dur="500"/>
                                        <p:tgtEl>
                                          <p:spTgt spid="1229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2291">
                                            <p:txEl>
                                              <p:pRg st="2" end="2"/>
                                            </p:txEl>
                                          </p:spTgt>
                                        </p:tgtEl>
                                        <p:attrNameLst>
                                          <p:attrName>style.visibility</p:attrName>
                                        </p:attrNameLst>
                                      </p:cBhvr>
                                      <p:to>
                                        <p:strVal val="visible"/>
                                      </p:to>
                                    </p:set>
                                    <p:animEffect transition="in" filter="randombar(horizontal)">
                                      <p:cBhvr>
                                        <p:cTn id="17" dur="500"/>
                                        <p:tgtEl>
                                          <p:spTgt spid="1229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2291">
                                            <p:txEl>
                                              <p:pRg st="3" end="3"/>
                                            </p:txEl>
                                          </p:spTgt>
                                        </p:tgtEl>
                                        <p:attrNameLst>
                                          <p:attrName>style.visibility</p:attrName>
                                        </p:attrNameLst>
                                      </p:cBhvr>
                                      <p:to>
                                        <p:strVal val="visible"/>
                                      </p:to>
                                    </p:set>
                                    <p:animEffect transition="in" filter="randombar(horizontal)">
                                      <p:cBhvr>
                                        <p:cTn id="22" dur="500"/>
                                        <p:tgtEl>
                                          <p:spTgt spid="1229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2291">
                                            <p:txEl>
                                              <p:pRg st="4" end="4"/>
                                            </p:txEl>
                                          </p:spTgt>
                                        </p:tgtEl>
                                        <p:attrNameLst>
                                          <p:attrName>style.visibility</p:attrName>
                                        </p:attrNameLst>
                                      </p:cBhvr>
                                      <p:to>
                                        <p:strVal val="visible"/>
                                      </p:to>
                                    </p:set>
                                    <p:animEffect transition="in" filter="randombar(horizontal)">
                                      <p:cBhvr>
                                        <p:cTn id="27" dur="500"/>
                                        <p:tgtEl>
                                          <p:spTgt spid="1229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457200" y="277813"/>
            <a:ext cx="7924800" cy="712787"/>
          </a:xfrm>
        </p:spPr>
        <p:txBody>
          <a:bodyPr/>
          <a:lstStyle/>
          <a:p>
            <a:pPr>
              <a:defRPr/>
            </a:pPr>
            <a:r>
              <a:rPr lang="en-US" sz="4000" dirty="0">
                <a:solidFill>
                  <a:schemeClr val="tx1"/>
                </a:solidFill>
              </a:rPr>
              <a:t>HOW WE HEAR</a:t>
            </a:r>
          </a:p>
        </p:txBody>
      </p:sp>
      <p:sp>
        <p:nvSpPr>
          <p:cNvPr id="13315" name="Rectangle 3"/>
          <p:cNvSpPr>
            <a:spLocks noGrp="1" noChangeArrowheads="1"/>
          </p:cNvSpPr>
          <p:nvPr>
            <p:ph idx="1"/>
          </p:nvPr>
        </p:nvSpPr>
        <p:spPr>
          <a:xfrm>
            <a:off x="95774" y="1133038"/>
            <a:ext cx="8743426" cy="1828800"/>
          </a:xfrm>
        </p:spPr>
        <p:txBody>
          <a:bodyPr/>
          <a:lstStyle/>
          <a:p>
            <a:pPr marL="685800">
              <a:spcBef>
                <a:spcPct val="0"/>
              </a:spcBef>
              <a:defRPr/>
            </a:pPr>
            <a:r>
              <a:rPr lang="en-US" sz="2800" dirty="0"/>
              <a:t>The </a:t>
            </a:r>
            <a:r>
              <a:rPr lang="en-US" sz="2800" b="1" dirty="0"/>
              <a:t>Stirrup</a:t>
            </a:r>
            <a:r>
              <a:rPr lang="en-US" sz="2800" dirty="0"/>
              <a:t> vibrates the </a:t>
            </a:r>
            <a:r>
              <a:rPr lang="en-US" sz="2800" b="1" dirty="0">
                <a:solidFill>
                  <a:srgbClr val="FF0000"/>
                </a:solidFill>
              </a:rPr>
              <a:t>oval window </a:t>
            </a:r>
            <a:r>
              <a:rPr lang="en-US" sz="2800" dirty="0"/>
              <a:t>of the </a:t>
            </a:r>
            <a:r>
              <a:rPr lang="en-US" sz="2800" b="1" dirty="0"/>
              <a:t>cochlea</a:t>
            </a:r>
            <a:r>
              <a:rPr lang="en-US" sz="2800" dirty="0"/>
              <a:t>. </a:t>
            </a:r>
          </a:p>
          <a:p>
            <a:pPr marL="685800">
              <a:spcBef>
                <a:spcPct val="0"/>
              </a:spcBef>
              <a:defRPr/>
            </a:pPr>
            <a:r>
              <a:rPr lang="en-US" sz="2800" b="1" dirty="0">
                <a:solidFill>
                  <a:srgbClr val="FF0000"/>
                </a:solidFill>
              </a:rPr>
              <a:t>Cochlea</a:t>
            </a:r>
            <a:r>
              <a:rPr lang="en-US" sz="2800" dirty="0"/>
              <a:t> is a </a:t>
            </a:r>
            <a:r>
              <a:rPr lang="en-US" sz="2800" b="1" dirty="0"/>
              <a:t>long fluid filled tube</a:t>
            </a:r>
            <a:r>
              <a:rPr lang="en-US" sz="2800" dirty="0"/>
              <a:t>, folded in half and the coiled up like a snail shell. The entire inner surface is lined with </a:t>
            </a:r>
            <a:r>
              <a:rPr lang="en-US" sz="2800" b="1" dirty="0">
                <a:solidFill>
                  <a:srgbClr val="FF0000"/>
                </a:solidFill>
              </a:rPr>
              <a:t>cilia, little hairs</a:t>
            </a:r>
            <a:r>
              <a:rPr lang="en-US" sz="2800" dirty="0">
                <a:solidFill>
                  <a:srgbClr val="FFFF00"/>
                </a:solidFill>
              </a:rPr>
              <a:t>.</a:t>
            </a:r>
            <a:r>
              <a:rPr lang="en-US" sz="2800" dirty="0"/>
              <a:t> </a:t>
            </a:r>
          </a:p>
          <a:p>
            <a:pPr marL="685800">
              <a:spcBef>
                <a:spcPct val="0"/>
              </a:spcBef>
              <a:defRPr/>
            </a:pPr>
            <a:r>
              <a:rPr lang="en-US" sz="2800" dirty="0"/>
              <a:t>Once cilia are </a:t>
            </a:r>
            <a:r>
              <a:rPr lang="en-US" sz="2800" b="1" dirty="0">
                <a:solidFill>
                  <a:srgbClr val="FF0000"/>
                </a:solidFill>
              </a:rPr>
              <a:t>vibrated</a:t>
            </a:r>
            <a:r>
              <a:rPr lang="en-US" sz="2800" dirty="0"/>
              <a:t>, the attached </a:t>
            </a:r>
            <a:r>
              <a:rPr lang="en-US" sz="2800" b="1" dirty="0">
                <a:solidFill>
                  <a:srgbClr val="FF0000"/>
                </a:solidFill>
              </a:rPr>
              <a:t>nerves</a:t>
            </a:r>
            <a:r>
              <a:rPr lang="en-US" sz="2800" dirty="0"/>
              <a:t> are stimulated and send signal to the </a:t>
            </a:r>
            <a:r>
              <a:rPr lang="en-US" sz="2800" b="1" dirty="0">
                <a:solidFill>
                  <a:srgbClr val="FF0000"/>
                </a:solidFill>
              </a:rPr>
              <a:t>brain</a:t>
            </a:r>
            <a:r>
              <a:rPr lang="en-US" sz="2800" dirty="0"/>
              <a:t>.</a:t>
            </a:r>
          </a:p>
        </p:txBody>
      </p:sp>
      <p:pic>
        <p:nvPicPr>
          <p:cNvPr id="13316" name="Picture 4" descr="ear inn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3962400"/>
            <a:ext cx="2238233" cy="2757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7" name="Picture 6" descr="ear - inside cochle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11065" y="3809092"/>
            <a:ext cx="2556735" cy="2972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9" name="Rectangle 7"/>
          <p:cNvSpPr>
            <a:spLocks noChangeArrowheads="1"/>
          </p:cNvSpPr>
          <p:nvPr/>
        </p:nvSpPr>
        <p:spPr bwMode="auto">
          <a:xfrm>
            <a:off x="2438400" y="3810000"/>
            <a:ext cx="4038600" cy="2971800"/>
          </a:xfrm>
          <a:prstGeom prst="rect">
            <a:avLst/>
          </a:prstGeom>
          <a:noFill/>
          <a:ln w="9525">
            <a:noFill/>
            <a:miter lim="800000"/>
            <a:headEnd/>
            <a:tailEnd/>
          </a:ln>
          <a:effectLst/>
        </p:spPr>
        <p:txBody>
          <a:bodyPr/>
          <a:lstStyle/>
          <a:p>
            <a:pPr marL="342900" indent="-342900" fontAlgn="auto">
              <a:spcBef>
                <a:spcPts val="0"/>
              </a:spcBef>
              <a:spcAft>
                <a:spcPts val="0"/>
              </a:spcAft>
              <a:buClr>
                <a:schemeClr val="hlink"/>
              </a:buClr>
              <a:buSzPct val="80000"/>
              <a:buFont typeface="Arial" panose="020B0604020202020204" pitchFamily="34" charset="0"/>
              <a:buChar char="•"/>
              <a:defRPr/>
            </a:pPr>
            <a:r>
              <a:rPr lang="en-US" sz="2800" dirty="0">
                <a:effectLst>
                  <a:outerShdw blurRad="38100" dist="38100" dir="2700000" algn="tl">
                    <a:srgbClr val="000000"/>
                  </a:outerShdw>
                </a:effectLst>
                <a:latin typeface="+mn-lt"/>
                <a:cs typeface="+mn-cs"/>
              </a:rPr>
              <a:t>Balance is achieved by the </a:t>
            </a:r>
            <a:r>
              <a:rPr lang="en-US" sz="2800" b="1" dirty="0">
                <a:solidFill>
                  <a:srgbClr val="FF0000"/>
                </a:solidFill>
                <a:effectLst>
                  <a:outerShdw blurRad="38100" dist="38100" dir="2700000" algn="tl">
                    <a:srgbClr val="000000"/>
                  </a:outerShdw>
                </a:effectLst>
                <a:latin typeface="+mn-lt"/>
                <a:cs typeface="+mn-cs"/>
              </a:rPr>
              <a:t>semicircular canals</a:t>
            </a:r>
            <a:r>
              <a:rPr lang="en-US" sz="2800" dirty="0">
                <a:solidFill>
                  <a:srgbClr val="CC9900"/>
                </a:solidFill>
                <a:effectLst>
                  <a:outerShdw blurRad="38100" dist="38100" dir="2700000" algn="tl">
                    <a:srgbClr val="000000"/>
                  </a:outerShdw>
                </a:effectLst>
                <a:latin typeface="+mn-lt"/>
                <a:cs typeface="+mn-cs"/>
              </a:rPr>
              <a:t>.</a:t>
            </a:r>
          </a:p>
          <a:p>
            <a:pPr marL="342900" indent="-342900" fontAlgn="auto">
              <a:spcBef>
                <a:spcPts val="0"/>
              </a:spcBef>
              <a:spcAft>
                <a:spcPts val="0"/>
              </a:spcAft>
              <a:buClr>
                <a:schemeClr val="hlink"/>
              </a:buClr>
              <a:buSzPct val="80000"/>
              <a:buFont typeface="Arial" panose="020B0604020202020204" pitchFamily="34" charset="0"/>
              <a:buChar char="•"/>
              <a:defRPr/>
            </a:pPr>
            <a:r>
              <a:rPr lang="en-US" sz="2800" b="1" dirty="0">
                <a:effectLst>
                  <a:outerShdw blurRad="38100" dist="38100" dir="2700000" algn="tl">
                    <a:srgbClr val="000000"/>
                  </a:outerShdw>
                </a:effectLst>
                <a:latin typeface="+mn-lt"/>
                <a:cs typeface="+mn-cs"/>
              </a:rPr>
              <a:t>Three</a:t>
            </a:r>
            <a:r>
              <a:rPr lang="en-US" sz="2800" dirty="0">
                <a:effectLst>
                  <a:outerShdw blurRad="38100" dist="38100" dir="2700000" algn="tl">
                    <a:srgbClr val="000000"/>
                  </a:outerShdw>
                </a:effectLst>
                <a:latin typeface="+mn-lt"/>
                <a:cs typeface="+mn-cs"/>
              </a:rPr>
              <a:t> canals in </a:t>
            </a:r>
            <a:r>
              <a:rPr lang="en-US" sz="2800" b="1" dirty="0">
                <a:effectLst>
                  <a:outerShdw blurRad="38100" dist="38100" dir="2700000" algn="tl">
                    <a:srgbClr val="000000"/>
                  </a:outerShdw>
                </a:effectLst>
                <a:latin typeface="+mn-lt"/>
                <a:cs typeface="+mn-cs"/>
              </a:rPr>
              <a:t>three</a:t>
            </a:r>
            <a:r>
              <a:rPr lang="en-US" sz="2800" dirty="0">
                <a:effectLst>
                  <a:outerShdw blurRad="38100" dist="38100" dir="2700000" algn="tl">
                    <a:srgbClr val="000000"/>
                  </a:outerShdw>
                </a:effectLst>
                <a:latin typeface="+mn-lt"/>
                <a:cs typeface="+mn-cs"/>
              </a:rPr>
              <a:t> different planes are able to determine the body’s </a:t>
            </a:r>
            <a:r>
              <a:rPr lang="en-US" sz="2800" b="1" dirty="0">
                <a:solidFill>
                  <a:srgbClr val="FF0000"/>
                </a:solidFill>
                <a:effectLst>
                  <a:outerShdw blurRad="38100" dist="38100" dir="2700000" algn="tl">
                    <a:srgbClr val="000000"/>
                  </a:outerShdw>
                </a:effectLst>
                <a:latin typeface="+mn-lt"/>
                <a:cs typeface="+mn-cs"/>
              </a:rPr>
              <a:t>position in space</a:t>
            </a:r>
            <a:r>
              <a:rPr lang="en-US" sz="2800" b="1" dirty="0">
                <a:solidFill>
                  <a:srgbClr val="FFFF00"/>
                </a:solidFill>
                <a:effectLst>
                  <a:outerShdw blurRad="38100" dist="38100" dir="2700000" algn="tl">
                    <a:srgbClr val="000000"/>
                  </a:outerShdw>
                </a:effectLst>
                <a:latin typeface="+mn-lt"/>
                <a:cs typeface="+mn-cs"/>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animEffect transition="in" filter="randombar(horizontal)">
                                      <p:cBhvr>
                                        <p:cTn id="7" dur="500"/>
                                        <p:tgtEl>
                                          <p:spTgt spid="133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3315">
                                            <p:txEl>
                                              <p:pRg st="1" end="1"/>
                                            </p:txEl>
                                          </p:spTgt>
                                        </p:tgtEl>
                                        <p:attrNameLst>
                                          <p:attrName>style.visibility</p:attrName>
                                        </p:attrNameLst>
                                      </p:cBhvr>
                                      <p:to>
                                        <p:strVal val="visible"/>
                                      </p:to>
                                    </p:set>
                                    <p:animEffect transition="in" filter="randombar(horizontal)">
                                      <p:cBhvr>
                                        <p:cTn id="12" dur="500"/>
                                        <p:tgtEl>
                                          <p:spTgt spid="1331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3315">
                                            <p:txEl>
                                              <p:pRg st="2" end="2"/>
                                            </p:txEl>
                                          </p:spTgt>
                                        </p:tgtEl>
                                        <p:attrNameLst>
                                          <p:attrName>style.visibility</p:attrName>
                                        </p:attrNameLst>
                                      </p:cBhvr>
                                      <p:to>
                                        <p:strVal val="visible"/>
                                      </p:to>
                                    </p:set>
                                    <p:animEffect transition="in" filter="randombar(horizontal)">
                                      <p:cBhvr>
                                        <p:cTn id="17" dur="500"/>
                                        <p:tgtEl>
                                          <p:spTgt spid="1331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3319">
                                            <p:txEl>
                                              <p:pRg st="0" end="0"/>
                                            </p:txEl>
                                          </p:spTgt>
                                        </p:tgtEl>
                                        <p:attrNameLst>
                                          <p:attrName>style.visibility</p:attrName>
                                        </p:attrNameLst>
                                      </p:cBhvr>
                                      <p:to>
                                        <p:strVal val="visible"/>
                                      </p:to>
                                    </p:set>
                                    <p:animEffect transition="in" filter="randombar(horizontal)">
                                      <p:cBhvr>
                                        <p:cTn id="22" dur="500"/>
                                        <p:tgtEl>
                                          <p:spTgt spid="13319">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3319">
                                            <p:txEl>
                                              <p:pRg st="1" end="1"/>
                                            </p:txEl>
                                          </p:spTgt>
                                        </p:tgtEl>
                                        <p:attrNameLst>
                                          <p:attrName>style.visibility</p:attrName>
                                        </p:attrNameLst>
                                      </p:cBhvr>
                                      <p:to>
                                        <p:strVal val="visible"/>
                                      </p:to>
                                    </p:set>
                                    <p:animEffect transition="in" filter="randombar(horizontal)">
                                      <p:cBhvr>
                                        <p:cTn id="27" dur="500"/>
                                        <p:tgtEl>
                                          <p:spTgt spid="1331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200" y="277813"/>
            <a:ext cx="8229600" cy="788987"/>
          </a:xfrm>
        </p:spPr>
        <p:txBody>
          <a:bodyPr/>
          <a:lstStyle/>
          <a:p>
            <a:pPr>
              <a:defRPr/>
            </a:pPr>
            <a:r>
              <a:rPr lang="en-US" dirty="0"/>
              <a:t>HOW WE HEAR</a:t>
            </a:r>
          </a:p>
        </p:txBody>
      </p:sp>
      <p:sp>
        <p:nvSpPr>
          <p:cNvPr id="10248" name="Rectangle 8"/>
          <p:cNvSpPr>
            <a:spLocks noGrp="1" noChangeArrowheads="1"/>
          </p:cNvSpPr>
          <p:nvPr>
            <p:ph idx="1"/>
          </p:nvPr>
        </p:nvSpPr>
        <p:spPr>
          <a:xfrm>
            <a:off x="343694" y="1143000"/>
            <a:ext cx="8534400" cy="1295400"/>
          </a:xfrm>
          <a:solidFill>
            <a:schemeClr val="bg1"/>
          </a:solidFill>
        </p:spPr>
        <p:txBody>
          <a:bodyPr/>
          <a:lstStyle/>
          <a:p>
            <a:pPr>
              <a:buFont typeface="Wingdings" panose="05000000000000000000" pitchFamily="2" charset="2"/>
              <a:buNone/>
              <a:defRPr/>
            </a:pPr>
            <a:r>
              <a:rPr lang="en-US" sz="2400" dirty="0"/>
              <a:t>Need to know these structures &amp; their function: Outer Ear, Middle Ear, Inner Ear, Auricle, Ear canal, Ear drum, Hammer, Anvil, Stirrup, Oval Window, Cochlea, Auditory Nerve, Semicircular Canals, Eustachian Tube.</a:t>
            </a:r>
          </a:p>
        </p:txBody>
      </p:sp>
      <p:pic>
        <p:nvPicPr>
          <p:cNvPr id="1024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9065" y="2776807"/>
            <a:ext cx="8154988" cy="404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33C1988A-224D-4562-BC24-EE8E36520140}"/>
              </a:ext>
            </a:extLst>
          </p:cNvPr>
          <p:cNvSpPr txBox="1"/>
          <p:nvPr/>
        </p:nvSpPr>
        <p:spPr>
          <a:xfrm>
            <a:off x="6286500" y="6210855"/>
            <a:ext cx="1905000" cy="400110"/>
          </a:xfrm>
          <a:prstGeom prst="rect">
            <a:avLst/>
          </a:prstGeom>
          <a:noFill/>
        </p:spPr>
        <p:txBody>
          <a:bodyPr wrap="square" rtlCol="0">
            <a:spAutoFit/>
          </a:bodyPr>
          <a:lstStyle/>
          <a:p>
            <a:r>
              <a:rPr lang="en-US" sz="2000" dirty="0">
                <a:ln>
                  <a:solidFill>
                    <a:srgbClr val="FF0000"/>
                  </a:solidFill>
                </a:ln>
                <a:solidFill>
                  <a:srgbClr val="FF0000"/>
                </a:solidFill>
                <a:hlinkClick r:id="rId4"/>
              </a:rPr>
              <a:t>How We Hear</a:t>
            </a:r>
            <a:endParaRPr lang="en-US" sz="2000" dirty="0">
              <a:ln>
                <a:solidFill>
                  <a:srgbClr val="FF0000"/>
                </a:solidFill>
              </a:ln>
              <a:solidFill>
                <a:srgbClr val="FF0000"/>
              </a:solidFill>
            </a:endParaRPr>
          </a:p>
        </p:txBody>
      </p:sp>
    </p:spTree>
  </p:cSld>
  <p:clrMapOvr>
    <a:masterClrMapping/>
  </p:clrMapOvr>
</p:sld>
</file>

<file path=ppt/theme/theme1.xml><?xml version="1.0" encoding="utf-8"?>
<a:theme xmlns:a="http://schemas.openxmlformats.org/drawingml/2006/main" name="Theme1">
  <a:themeElements>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fontScheme name="Stream">
      <a:majorFont>
        <a:latin typeface="Garamond"/>
        <a:ea typeface=""/>
        <a:cs typeface="Arial"/>
      </a:majorFont>
      <a:minorFont>
        <a:latin typeface="Garamond"/>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Theme1</Template>
  <TotalTime>0</TotalTime>
  <Words>896</Words>
  <Application>Microsoft Office PowerPoint</Application>
  <PresentationFormat>On-screen Show (4:3)</PresentationFormat>
  <Paragraphs>94</Paragraphs>
  <Slides>20</Slides>
  <Notes>4</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20</vt:i4>
      </vt:variant>
    </vt:vector>
  </HeadingPairs>
  <TitlesOfParts>
    <vt:vector size="32" baseType="lpstr">
      <vt:lpstr>Arial</vt:lpstr>
      <vt:lpstr>Baskerville Old Face</vt:lpstr>
      <vt:lpstr>Calibri</vt:lpstr>
      <vt:lpstr>Copperplate Gothic Bold</vt:lpstr>
      <vt:lpstr>CreativeBlock BB</vt:lpstr>
      <vt:lpstr>Garamond</vt:lpstr>
      <vt:lpstr>Porky's</vt:lpstr>
      <vt:lpstr>Times-Roman</vt:lpstr>
      <vt:lpstr>TTFF577008t00</vt:lpstr>
      <vt:lpstr>Wingdings</vt:lpstr>
      <vt:lpstr>Theme1</vt:lpstr>
      <vt:lpstr>Bitmap Image</vt:lpstr>
      <vt:lpstr>SOUND</vt:lpstr>
      <vt:lpstr>REVIEW</vt:lpstr>
      <vt:lpstr>SOUND WAVES</vt:lpstr>
      <vt:lpstr>SOUND WAVES</vt:lpstr>
      <vt:lpstr>SOUND WAVES</vt:lpstr>
      <vt:lpstr>SOUND WAVES</vt:lpstr>
      <vt:lpstr>SPEED OF SOUND</vt:lpstr>
      <vt:lpstr>SPEED OF SOUND</vt:lpstr>
      <vt:lpstr>SPEED OF SOUND</vt:lpstr>
      <vt:lpstr>PowerPoint Presentation</vt:lpstr>
      <vt:lpstr>SPEED OF SOUND</vt:lpstr>
      <vt:lpstr>SPEED OF SOUND</vt:lpstr>
      <vt:lpstr>SPEED OF SOUND</vt:lpstr>
      <vt:lpstr>BREAKING THE SOUND BARRIER</vt:lpstr>
      <vt:lpstr>PowerPoint Presentation</vt:lpstr>
      <vt:lpstr>HOW WE HEAR</vt:lpstr>
      <vt:lpstr>HOW WE HEAR</vt:lpstr>
      <vt:lpstr>HOW WE HEAR</vt:lpstr>
      <vt:lpstr>HOW WE HEAR</vt:lpstr>
      <vt:lpstr>HOW WE HEAR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2015-11-08T20:52:17Z</dcterms:created>
  <dcterms:modified xsi:type="dcterms:W3CDTF">2018-03-21T01:43:43Z</dcterms:modified>
</cp:coreProperties>
</file>