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907778A-3A9B-4B1E-885D-289FCABCFD0E}">
          <p14:sldIdLst>
            <p14:sldId id="256"/>
          </p14:sldIdLst>
        </p14:section>
        <p14:section name="Untitled Section" id="{625B3DE8-5FAF-4CBD-966A-B8199010FAB9}">
          <p14:sldIdLst>
            <p14:sldId id="258"/>
            <p14:sldId id="259"/>
            <p14:sldId id="260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 EXAM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Climate and Human Interaction and </a:t>
            </a:r>
            <a:r>
              <a:rPr lang="en-US" sz="3200"/>
              <a:t>the Environment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63386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70851" y="2138602"/>
            <a:ext cx="264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deflected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08516" y="2378422"/>
            <a:ext cx="264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rotation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577" y="203822"/>
            <a:ext cx="8370212" cy="412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6737729" y="531166"/>
            <a:ext cx="1218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energy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77187" y="1061071"/>
            <a:ext cx="2103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Latent heat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13941" y="1576147"/>
            <a:ext cx="1589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Warmer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68155" y="1330484"/>
            <a:ext cx="1218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80°F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34069" y="1573783"/>
            <a:ext cx="1218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more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22594" y="1879292"/>
            <a:ext cx="2636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Thunderstorms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01716" y="2314838"/>
            <a:ext cx="650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Moisture, uplifting mechanism, instability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41645" y="2825086"/>
            <a:ext cx="1218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faster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91109" y="3075338"/>
            <a:ext cx="177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Tornadoes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95089" y="3373226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wind speed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803059" y="3643821"/>
            <a:ext cx="2055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Storm surge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13731" y="2572880"/>
            <a:ext cx="1218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solar</a:t>
            </a:r>
          </a:p>
        </p:txBody>
      </p:sp>
    </p:spTree>
    <p:extLst>
      <p:ext uri="{BB962C8B-B14F-4D97-AF65-F5344CB8AC3E}">
        <p14:creationId xmlns:p14="http://schemas.microsoft.com/office/powerpoint/2010/main" val="1482789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69" y="5005237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CHECK YOUR ANSWERS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53878" y="1802156"/>
            <a:ext cx="474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251" y="0"/>
            <a:ext cx="9631496" cy="4715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851328" y="651086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increases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45650" y="3017836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carbon dioxide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53878" y="3353761"/>
            <a:ext cx="877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orbit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79549" y="4173659"/>
            <a:ext cx="1311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natural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64913" y="4187307"/>
            <a:ext cx="140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human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28772" y="3353761"/>
            <a:ext cx="812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tilt</a:t>
            </a:r>
          </a:p>
        </p:txBody>
      </p:sp>
    </p:spTree>
    <p:extLst>
      <p:ext uri="{BB962C8B-B14F-4D97-AF65-F5344CB8AC3E}">
        <p14:creationId xmlns:p14="http://schemas.microsoft.com/office/powerpoint/2010/main" val="384023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8583" y="2143225"/>
            <a:ext cx="761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cool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05349" y="2143225"/>
            <a:ext cx="761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dry        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66" y="158143"/>
            <a:ext cx="10926665" cy="4318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134956" y="1368053"/>
            <a:ext cx="976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89600" y="1360770"/>
            <a:ext cx="1403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Acid rain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62015" y="2143224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carbon dioxide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23829" y="2473531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warming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72241" y="2114685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global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39880" y="3015561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reclamation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35677" y="4014801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nonrenewable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99050" y="4014801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faster</a:t>
            </a:r>
          </a:p>
        </p:txBody>
      </p:sp>
    </p:spTree>
    <p:extLst>
      <p:ext uri="{BB962C8B-B14F-4D97-AF65-F5344CB8AC3E}">
        <p14:creationId xmlns:p14="http://schemas.microsoft.com/office/powerpoint/2010/main" val="1060062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79364" y="2502907"/>
            <a:ext cx="115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wetter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33" y="286316"/>
            <a:ext cx="11102245" cy="4190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113499" y="240007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renewable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9945" y="939966"/>
            <a:ext cx="3944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cost effectiveness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88804" y="1290716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chlorine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82786" y="1265151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bacteria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34634" y="2041242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land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97612" y="2385711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Thermal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34097" y="3974214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increasing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37729" y="3976844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increasing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82826" y="3979474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increasing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34097" y="3239110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elevated</a:t>
            </a:r>
          </a:p>
        </p:txBody>
      </p:sp>
    </p:spTree>
    <p:extLst>
      <p:ext uri="{BB962C8B-B14F-4D97-AF65-F5344CB8AC3E}">
        <p14:creationId xmlns:p14="http://schemas.microsoft.com/office/powerpoint/2010/main" val="1833114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32" y="820000"/>
            <a:ext cx="10976235" cy="277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810861" y="1493035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deep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52151" y="1506683"/>
            <a:ext cx="1142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rock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68292" y="1925402"/>
            <a:ext cx="2285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Contaminants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39141" y="2609794"/>
            <a:ext cx="4662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hundreds or thousands</a:t>
            </a:r>
          </a:p>
        </p:txBody>
      </p:sp>
    </p:spTree>
    <p:extLst>
      <p:ext uri="{BB962C8B-B14F-4D97-AF65-F5344CB8AC3E}">
        <p14:creationId xmlns:p14="http://schemas.microsoft.com/office/powerpoint/2010/main" val="103259002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108</TotalTime>
  <Words>87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Corbel</vt:lpstr>
      <vt:lpstr>Wingdings 2</vt:lpstr>
      <vt:lpstr>Frame</vt:lpstr>
      <vt:lpstr>FINAL EXAM REVIEW</vt:lpstr>
      <vt:lpstr>CHECK YOUR ANSWERS</vt:lpstr>
      <vt:lpstr>CHECK YOUR ANSWERS</vt:lpstr>
      <vt:lpstr>CHECK YOUR ANSWERS</vt:lpstr>
      <vt:lpstr>CHECK YOUR ANSWERS</vt:lpstr>
      <vt:lpstr>CHECK YOUR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EXAM REVIEW</dc:title>
  <dc:creator>Nancy Brim</dc:creator>
  <cp:lastModifiedBy>Nancy Brim</cp:lastModifiedBy>
  <cp:revision>13</cp:revision>
  <dcterms:created xsi:type="dcterms:W3CDTF">2017-05-11T23:22:45Z</dcterms:created>
  <dcterms:modified xsi:type="dcterms:W3CDTF">2018-05-10T00:53:31Z</dcterms:modified>
</cp:coreProperties>
</file>