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69" r:id="rId4"/>
    <p:sldId id="272" r:id="rId5"/>
    <p:sldId id="273" r:id="rId6"/>
    <p:sldId id="274" r:id="rId7"/>
    <p:sldId id="275" r:id="rId8"/>
    <p:sldId id="276" r:id="rId9"/>
    <p:sldId id="278" r:id="rId10"/>
    <p:sldId id="279" r:id="rId11"/>
    <p:sldId id="280" r:id="rId12"/>
    <p:sldId id="281" r:id="rId13"/>
    <p:sldId id="282" r:id="rId14"/>
    <p:sldId id="258" r:id="rId15"/>
    <p:sldId id="259" r:id="rId16"/>
    <p:sldId id="260" r:id="rId17"/>
    <p:sldId id="263" r:id="rId18"/>
    <p:sldId id="262" r:id="rId19"/>
    <p:sldId id="271" r:id="rId20"/>
    <p:sldId id="268" r:id="rId21"/>
    <p:sldId id="265" r:id="rId22"/>
    <p:sldId id="26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7E0E2DB1-B784-402C-A7C5-EFFF428DD5C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81457AC-8D7A-4596-87EB-6F14B8394E43}" type="datetimeFigureOut">
              <a:rPr lang="en-US" smtClean="0"/>
              <a:t>7/27/2018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E2DB1-B784-402C-A7C5-EFFF428DD5C4}"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A81457AC-8D7A-4596-87EB-6F14B8394E43}" type="datetimeFigureOut">
              <a:rPr lang="en-US" smtClean="0"/>
              <a:t>7/27/2018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0E2DB1-B784-402C-A7C5-EFFF428DD5C4}"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1457AC-8D7A-4596-87EB-6F14B8394E43}" type="datetimeFigureOut">
              <a:rPr lang="en-US" smtClean="0"/>
              <a:t>7/27/2018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1457AC-8D7A-4596-87EB-6F14B8394E43}" type="datetimeFigureOut">
              <a:rPr lang="en-US" smtClean="0"/>
              <a:t>7/27/2018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A81457AC-8D7A-4596-87EB-6F14B8394E43}" type="datetimeFigureOut">
              <a:rPr lang="en-US" smtClean="0"/>
              <a:t>7/27/2018</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7E0E2DB1-B784-402C-A7C5-EFFF428DD5C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A81457AC-8D7A-4596-87EB-6F14B8394E43}" type="datetimeFigureOut">
              <a:rPr lang="en-US" smtClean="0"/>
              <a:t>7/27/2018</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7E0E2DB1-B784-402C-A7C5-EFFF428DD5C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A81457AC-8D7A-4596-87EB-6F14B8394E43}" type="datetimeFigureOut">
              <a:rPr lang="en-US" smtClean="0"/>
              <a:t>7/27/2018</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7E0E2DB1-B784-402C-A7C5-EFFF428DD5C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FIRST DAY INSTRUCTIONS</a:t>
            </a:r>
            <a:endParaRPr lang="en-US" dirty="0"/>
          </a:p>
        </p:txBody>
      </p:sp>
      <p:sp>
        <p:nvSpPr>
          <p:cNvPr id="3" name="Subtitle 2"/>
          <p:cNvSpPr>
            <a:spLocks noGrp="1"/>
          </p:cNvSpPr>
          <p:nvPr>
            <p:ph type="subTitle" idx="1"/>
          </p:nvPr>
        </p:nvSpPr>
        <p:spPr/>
        <p:txBody>
          <a:bodyPr/>
          <a:lstStyle/>
          <a:p>
            <a:r>
              <a:rPr lang="en-US" dirty="0" smtClean="0"/>
              <a:t>PHYSICAL SCIENCE</a:t>
            </a:r>
            <a:endParaRPr lang="en-US" dirty="0"/>
          </a:p>
        </p:txBody>
      </p:sp>
    </p:spTree>
    <p:extLst>
      <p:ext uri="{BB962C8B-B14F-4D97-AF65-F5344CB8AC3E}">
        <p14:creationId xmlns:p14="http://schemas.microsoft.com/office/powerpoint/2010/main" val="27493831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Welcome to Physical Science!</a:t>
            </a:r>
            <a:endParaRPr lang="en-US" dirty="0"/>
          </a:p>
        </p:txBody>
      </p:sp>
      <p:sp>
        <p:nvSpPr>
          <p:cNvPr id="3" name="Content Placeholder 2"/>
          <p:cNvSpPr>
            <a:spLocks noGrp="1"/>
          </p:cNvSpPr>
          <p:nvPr>
            <p:ph idx="1"/>
          </p:nvPr>
        </p:nvSpPr>
        <p:spPr>
          <a:xfrm>
            <a:off x="1095024" y="1905000"/>
            <a:ext cx="7134576" cy="3818069"/>
          </a:xfrm>
        </p:spPr>
        <p:txBody>
          <a:bodyPr>
            <a:noAutofit/>
          </a:bodyPr>
          <a:lstStyle/>
          <a:p>
            <a:r>
              <a:rPr lang="en-US" sz="2800" b="1" dirty="0" smtClean="0">
                <a:solidFill>
                  <a:schemeClr val="bg2">
                    <a:lumMod val="50000"/>
                  </a:schemeClr>
                </a:solidFill>
              </a:rPr>
              <a:t>Find a seat </a:t>
            </a:r>
            <a:r>
              <a:rPr lang="en-US" sz="2800" dirty="0" smtClean="0"/>
              <a:t>– sit where you want to for the semester – think about where the air conditioner is and where the screen is.  Will you be able to see in that seat?  Is the air blowing on you?</a:t>
            </a:r>
          </a:p>
          <a:p>
            <a:r>
              <a:rPr lang="en-US" sz="2800" b="1" dirty="0" smtClean="0">
                <a:solidFill>
                  <a:srgbClr val="FF0000"/>
                </a:solidFill>
              </a:rPr>
              <a:t>No seat </a:t>
            </a:r>
            <a:r>
              <a:rPr lang="en-US" sz="2800" dirty="0" smtClean="0">
                <a:solidFill>
                  <a:srgbClr val="FF0000"/>
                </a:solidFill>
              </a:rPr>
              <a:t>in the front row should be empty.</a:t>
            </a:r>
            <a:endParaRPr lang="en-US" sz="2800" dirty="0">
              <a:solidFill>
                <a:srgbClr val="FF0000"/>
              </a:solidFill>
            </a:endParaRPr>
          </a:p>
        </p:txBody>
      </p:sp>
    </p:spTree>
    <p:extLst>
      <p:ext uri="{BB962C8B-B14F-4D97-AF65-F5344CB8AC3E}">
        <p14:creationId xmlns:p14="http://schemas.microsoft.com/office/powerpoint/2010/main" val="3993380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STUDENT SCHEDULE</a:t>
            </a:r>
            <a:endParaRPr lang="en-US" b="1" dirty="0"/>
          </a:p>
        </p:txBody>
      </p:sp>
      <p:sp>
        <p:nvSpPr>
          <p:cNvPr id="3" name="Content Placeholder 2"/>
          <p:cNvSpPr>
            <a:spLocks noGrp="1"/>
          </p:cNvSpPr>
          <p:nvPr>
            <p:ph idx="1"/>
          </p:nvPr>
        </p:nvSpPr>
        <p:spPr/>
        <p:txBody>
          <a:bodyPr/>
          <a:lstStyle/>
          <a:p>
            <a:r>
              <a:rPr lang="en-US" dirty="0" smtClean="0"/>
              <a:t>This schedule replaces all other schedules.</a:t>
            </a:r>
            <a:endParaRPr lang="en-US" dirty="0"/>
          </a:p>
        </p:txBody>
      </p:sp>
    </p:spTree>
    <p:extLst>
      <p:ext uri="{BB962C8B-B14F-4D97-AF65-F5344CB8AC3E}">
        <p14:creationId xmlns:p14="http://schemas.microsoft.com/office/powerpoint/2010/main" val="3332236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ENVELOPE</a:t>
            </a:r>
            <a:endParaRPr lang="en-US" b="1" dirty="0"/>
          </a:p>
        </p:txBody>
      </p:sp>
      <p:sp>
        <p:nvSpPr>
          <p:cNvPr id="3" name="Content Placeholder 2"/>
          <p:cNvSpPr>
            <a:spLocks noGrp="1"/>
          </p:cNvSpPr>
          <p:nvPr>
            <p:ph idx="1"/>
          </p:nvPr>
        </p:nvSpPr>
        <p:spPr>
          <a:xfrm>
            <a:off x="1066800" y="1905000"/>
            <a:ext cx="6934200" cy="3603812"/>
          </a:xfrm>
        </p:spPr>
        <p:txBody>
          <a:bodyPr/>
          <a:lstStyle/>
          <a:p>
            <a:r>
              <a:rPr lang="en-US" sz="2800" dirty="0" smtClean="0"/>
              <a:t>DO NOT open the envelope until I instruct you to do so.</a:t>
            </a:r>
          </a:p>
          <a:p>
            <a:r>
              <a:rPr lang="en-US" sz="2800" dirty="0" smtClean="0"/>
              <a:t>You should have an envelope and two pieces of small white paper.</a:t>
            </a:r>
          </a:p>
          <a:p>
            <a:r>
              <a:rPr lang="en-US" sz="2800" dirty="0" smtClean="0"/>
              <a:t>Take the card out of the envelope and:</a:t>
            </a:r>
          </a:p>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4420982"/>
            <a:ext cx="5029200"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36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ENVELOPE</a:t>
            </a:r>
            <a:endParaRPr lang="en-US" b="1"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2209800"/>
            <a:ext cx="7297559"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55961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ENVELOPE</a:t>
            </a:r>
            <a:endParaRPr lang="en-US" b="1" dirty="0"/>
          </a:p>
        </p:txBody>
      </p:sp>
      <p:sp>
        <p:nvSpPr>
          <p:cNvPr id="3" name="Content Placeholder 2"/>
          <p:cNvSpPr>
            <a:spLocks noGrp="1"/>
          </p:cNvSpPr>
          <p:nvPr>
            <p:ph idx="1"/>
          </p:nvPr>
        </p:nvSpPr>
        <p:spPr/>
        <p:txBody>
          <a:bodyPr>
            <a:normAutofit/>
          </a:bodyPr>
          <a:lstStyle/>
          <a:p>
            <a:r>
              <a:rPr lang="en-US" sz="2800" dirty="0" smtClean="0"/>
              <a:t>Put the </a:t>
            </a:r>
            <a:r>
              <a:rPr lang="en-US" sz="2800" dirty="0"/>
              <a:t>c</a:t>
            </a:r>
            <a:r>
              <a:rPr lang="en-US" sz="2800" dirty="0" smtClean="0"/>
              <a:t>ard back into the envelope.</a:t>
            </a:r>
          </a:p>
          <a:p>
            <a:r>
              <a:rPr lang="en-US" sz="2800" dirty="0" smtClean="0"/>
              <a:t>On the piece of white paper, write down as many words or phrases as you can remember.  </a:t>
            </a:r>
            <a:endParaRPr lang="en-US" sz="2800" dirty="0"/>
          </a:p>
          <a:p>
            <a:r>
              <a:rPr lang="en-US" sz="2800" dirty="0" smtClean="0"/>
              <a:t>You have two minutes.</a:t>
            </a:r>
          </a:p>
          <a:p>
            <a:r>
              <a:rPr lang="en-US" sz="2800" b="1" dirty="0" smtClean="0"/>
              <a:t>DON’T CHEAT!</a:t>
            </a:r>
            <a:endParaRPr lang="en-US" sz="2800" b="1" dirty="0"/>
          </a:p>
        </p:txBody>
      </p:sp>
    </p:spTree>
    <p:extLst>
      <p:ext uri="{BB962C8B-B14F-4D97-AF65-F5344CB8AC3E}">
        <p14:creationId xmlns:p14="http://schemas.microsoft.com/office/powerpoint/2010/main" val="376998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ENVELOPE</a:t>
            </a:r>
            <a:endParaRPr lang="en-US" b="1" dirty="0"/>
          </a:p>
        </p:txBody>
      </p:sp>
      <p:sp>
        <p:nvSpPr>
          <p:cNvPr id="3" name="Content Placeholder 2"/>
          <p:cNvSpPr>
            <a:spLocks noGrp="1"/>
          </p:cNvSpPr>
          <p:nvPr>
            <p:ph idx="1"/>
          </p:nvPr>
        </p:nvSpPr>
        <p:spPr/>
        <p:txBody>
          <a:bodyPr>
            <a:normAutofit/>
          </a:bodyPr>
          <a:lstStyle/>
          <a:p>
            <a:r>
              <a:rPr lang="en-US" sz="2800" dirty="0" smtClean="0"/>
              <a:t>Look at the words again.  What do they have in common? What are they arranged according to?</a:t>
            </a:r>
            <a:endParaRPr lang="en-US" sz="2800" dirty="0"/>
          </a:p>
        </p:txBody>
      </p:sp>
    </p:spTree>
    <p:extLst>
      <p:ext uri="{BB962C8B-B14F-4D97-AF65-F5344CB8AC3E}">
        <p14:creationId xmlns:p14="http://schemas.microsoft.com/office/powerpoint/2010/main" val="347852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ENVELOPE</a:t>
            </a:r>
            <a:endParaRPr lang="en-US" b="1"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2209800"/>
            <a:ext cx="7297559"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7012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ENVELOPE</a:t>
            </a:r>
            <a:endParaRPr lang="en-US" b="1" dirty="0"/>
          </a:p>
        </p:txBody>
      </p:sp>
      <p:sp>
        <p:nvSpPr>
          <p:cNvPr id="3" name="Content Placeholder 2"/>
          <p:cNvSpPr>
            <a:spLocks noGrp="1"/>
          </p:cNvSpPr>
          <p:nvPr>
            <p:ph idx="1"/>
          </p:nvPr>
        </p:nvSpPr>
        <p:spPr/>
        <p:txBody>
          <a:bodyPr>
            <a:normAutofit/>
          </a:bodyPr>
          <a:lstStyle/>
          <a:p>
            <a:r>
              <a:rPr lang="en-US" sz="2800" dirty="0" smtClean="0"/>
              <a:t>Put the </a:t>
            </a:r>
            <a:r>
              <a:rPr lang="en-US" sz="2800" dirty="0"/>
              <a:t>c</a:t>
            </a:r>
            <a:r>
              <a:rPr lang="en-US" sz="2800" dirty="0" smtClean="0"/>
              <a:t>ard back into the envelope.</a:t>
            </a:r>
          </a:p>
          <a:p>
            <a:r>
              <a:rPr lang="en-US" sz="2800" dirty="0" smtClean="0"/>
              <a:t>On the piece of white paper, write down as many words or phrases as you can remember.  </a:t>
            </a:r>
            <a:endParaRPr lang="en-US" sz="2800" dirty="0"/>
          </a:p>
          <a:p>
            <a:r>
              <a:rPr lang="en-US" sz="2800" dirty="0" smtClean="0"/>
              <a:t>You have two minutes.</a:t>
            </a:r>
          </a:p>
          <a:p>
            <a:r>
              <a:rPr lang="en-US" sz="2800" b="1" dirty="0" smtClean="0"/>
              <a:t>DON’T CHEAT!</a:t>
            </a:r>
            <a:endParaRPr lang="en-US" sz="2800" b="1" dirty="0"/>
          </a:p>
        </p:txBody>
      </p:sp>
    </p:spTree>
    <p:extLst>
      <p:ext uri="{BB962C8B-B14F-4D97-AF65-F5344CB8AC3E}">
        <p14:creationId xmlns:p14="http://schemas.microsoft.com/office/powerpoint/2010/main" val="44740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ENVELOPE</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1905000"/>
            <a:ext cx="5275773" cy="4107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209800" y="3048000"/>
            <a:ext cx="4800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62200" y="3886200"/>
            <a:ext cx="48006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035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ENVELOPE</a:t>
            </a:r>
            <a:endParaRPr lang="en-US" b="1" dirty="0"/>
          </a:p>
        </p:txBody>
      </p:sp>
      <p:sp>
        <p:nvSpPr>
          <p:cNvPr id="3" name="Content Placeholder 2"/>
          <p:cNvSpPr>
            <a:spLocks noGrp="1"/>
          </p:cNvSpPr>
          <p:nvPr>
            <p:ph idx="1"/>
          </p:nvPr>
        </p:nvSpPr>
        <p:spPr/>
        <p:txBody>
          <a:bodyPr>
            <a:normAutofit/>
          </a:bodyPr>
          <a:lstStyle/>
          <a:p>
            <a:r>
              <a:rPr lang="en-US" sz="2800" dirty="0" smtClean="0"/>
              <a:t>We will always try to make sure you know what the task it.</a:t>
            </a:r>
          </a:p>
          <a:p>
            <a:r>
              <a:rPr lang="en-US" sz="2800" dirty="0" smtClean="0"/>
              <a:t>We will always try to help you know how it is organized.</a:t>
            </a:r>
          </a:p>
          <a:p>
            <a:endParaRPr lang="en-US" sz="2800" dirty="0"/>
          </a:p>
          <a:p>
            <a:pPr marL="0" indent="0" algn="ctr">
              <a:buNone/>
            </a:pPr>
            <a:r>
              <a:rPr lang="en-US" sz="2800" b="1" dirty="0" smtClean="0"/>
              <a:t>LEARNING IS ACTIVE !  </a:t>
            </a:r>
          </a:p>
          <a:p>
            <a:pPr marL="0" indent="0" algn="ctr">
              <a:buNone/>
            </a:pPr>
            <a:r>
              <a:rPr lang="en-US" sz="2800" b="1" dirty="0" smtClean="0"/>
              <a:t>Passive learning is an oxymoron !</a:t>
            </a:r>
            <a:endParaRPr lang="en-US" sz="2800" b="1" dirty="0"/>
          </a:p>
        </p:txBody>
      </p:sp>
    </p:spTree>
    <p:extLst>
      <p:ext uri="{BB962C8B-B14F-4D97-AF65-F5344CB8AC3E}">
        <p14:creationId xmlns:p14="http://schemas.microsoft.com/office/powerpoint/2010/main" val="14803135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ENVELOPE</a:t>
            </a:r>
            <a:endParaRPr lang="en-US" b="1" dirty="0"/>
          </a:p>
        </p:txBody>
      </p:sp>
      <p:sp>
        <p:nvSpPr>
          <p:cNvPr id="3" name="Content Placeholder 2"/>
          <p:cNvSpPr>
            <a:spLocks noGrp="1"/>
          </p:cNvSpPr>
          <p:nvPr>
            <p:ph idx="1"/>
          </p:nvPr>
        </p:nvSpPr>
        <p:spPr/>
        <p:txBody>
          <a:bodyPr>
            <a:normAutofit/>
          </a:bodyPr>
          <a:lstStyle/>
          <a:p>
            <a:r>
              <a:rPr lang="en-US" sz="2800" dirty="0" smtClean="0"/>
              <a:t>Put card back in envelope and pass to the front.</a:t>
            </a:r>
          </a:p>
          <a:p>
            <a:r>
              <a:rPr lang="en-US" sz="2800" dirty="0" smtClean="0"/>
              <a:t>Pass your white papers up to the front.</a:t>
            </a:r>
          </a:p>
          <a:p>
            <a:r>
              <a:rPr lang="en-US" sz="2800" dirty="0" smtClean="0"/>
              <a:t>The front desk should organize the two items in two piles for pick-up.</a:t>
            </a:r>
            <a:endParaRPr lang="en-US" sz="2800" dirty="0"/>
          </a:p>
        </p:txBody>
      </p:sp>
    </p:spTree>
    <p:extLst>
      <p:ext uri="{BB962C8B-B14F-4D97-AF65-F5344CB8AC3E}">
        <p14:creationId xmlns:p14="http://schemas.microsoft.com/office/powerpoint/2010/main" val="17659134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STATIONS</a:t>
            </a:r>
            <a:endParaRPr lang="en-US" b="1" dirty="0"/>
          </a:p>
        </p:txBody>
      </p:sp>
      <p:sp>
        <p:nvSpPr>
          <p:cNvPr id="3" name="Content Placeholder 2"/>
          <p:cNvSpPr>
            <a:spLocks noGrp="1"/>
          </p:cNvSpPr>
          <p:nvPr>
            <p:ph idx="1"/>
          </p:nvPr>
        </p:nvSpPr>
        <p:spPr/>
        <p:txBody>
          <a:bodyPr>
            <a:normAutofit/>
          </a:bodyPr>
          <a:lstStyle/>
          <a:p>
            <a:r>
              <a:rPr lang="en-US" sz="2800" dirty="0" smtClean="0"/>
              <a:t>You are going to move from station to station.  They can be done in any order.</a:t>
            </a:r>
            <a:endParaRPr lang="en-US" sz="2800" dirty="0"/>
          </a:p>
        </p:txBody>
      </p:sp>
    </p:spTree>
    <p:extLst>
      <p:ext uri="{BB962C8B-B14F-4D97-AF65-F5344CB8AC3E}">
        <p14:creationId xmlns:p14="http://schemas.microsoft.com/office/powerpoint/2010/main" val="4291914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 A</a:t>
            </a:r>
            <a:endParaRPr lang="en-US" b="1" dirty="0"/>
          </a:p>
        </p:txBody>
      </p:sp>
      <p:sp>
        <p:nvSpPr>
          <p:cNvPr id="3" name="Content Placeholder 2"/>
          <p:cNvSpPr>
            <a:spLocks noGrp="1"/>
          </p:cNvSpPr>
          <p:nvPr>
            <p:ph idx="1"/>
          </p:nvPr>
        </p:nvSpPr>
        <p:spPr/>
        <p:txBody>
          <a:bodyPr/>
          <a:lstStyle/>
          <a:p>
            <a:pPr marL="457200" indent="-457200"/>
            <a:r>
              <a:rPr lang="en-US" sz="3200" b="1" dirty="0" smtClean="0"/>
              <a:t>Pick </a:t>
            </a:r>
            <a:r>
              <a:rPr lang="en-US" sz="3200" b="1" dirty="0"/>
              <a:t>up the </a:t>
            </a:r>
            <a:r>
              <a:rPr lang="en-US" sz="3200" b="1" dirty="0" smtClean="0"/>
              <a:t>syllabus</a:t>
            </a:r>
            <a:r>
              <a:rPr lang="en-US" sz="3200" b="1" dirty="0"/>
              <a:t>.  Read through it, sign it, and </a:t>
            </a:r>
            <a:r>
              <a:rPr lang="en-US" sz="3200" b="1" dirty="0" smtClean="0"/>
              <a:t>be </a:t>
            </a:r>
            <a:r>
              <a:rPr lang="en-US" sz="3200" b="1" dirty="0"/>
              <a:t>sure to get your parents to sign </a:t>
            </a:r>
            <a:r>
              <a:rPr lang="en-US" sz="3200" b="1" dirty="0" smtClean="0"/>
              <a:t>by Friday.</a:t>
            </a:r>
          </a:p>
          <a:p>
            <a:pPr marL="457200" indent="-457200"/>
            <a:r>
              <a:rPr lang="en-US" sz="3200" b="1" dirty="0" smtClean="0"/>
              <a:t>We will go over it tomorrow in class.</a:t>
            </a:r>
            <a:endParaRPr lang="en-US" sz="3200" dirty="0"/>
          </a:p>
          <a:p>
            <a:endParaRPr lang="en-US" dirty="0"/>
          </a:p>
        </p:txBody>
      </p:sp>
    </p:spTree>
    <p:extLst>
      <p:ext uri="{BB962C8B-B14F-4D97-AF65-F5344CB8AC3E}">
        <p14:creationId xmlns:p14="http://schemas.microsoft.com/office/powerpoint/2010/main" val="3274458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 B</a:t>
            </a:r>
            <a:endParaRPr lang="en-US" b="1" dirty="0"/>
          </a:p>
        </p:txBody>
      </p:sp>
      <p:sp>
        <p:nvSpPr>
          <p:cNvPr id="3" name="Content Placeholder 2"/>
          <p:cNvSpPr>
            <a:spLocks noGrp="1"/>
          </p:cNvSpPr>
          <p:nvPr>
            <p:ph idx="1"/>
          </p:nvPr>
        </p:nvSpPr>
        <p:spPr/>
        <p:txBody>
          <a:bodyPr>
            <a:normAutofit/>
          </a:bodyPr>
          <a:lstStyle/>
          <a:p>
            <a:pPr marL="457200" indent="-457200"/>
            <a:r>
              <a:rPr lang="en-US" sz="3200" b="1" dirty="0"/>
              <a:t>Find the seating chart for your period and fill in your name in the appropriate seat box </a:t>
            </a:r>
            <a:r>
              <a:rPr lang="en-US" sz="3200" b="1" dirty="0">
                <a:solidFill>
                  <a:srgbClr val="FF0000"/>
                </a:solidFill>
              </a:rPr>
              <a:t>IN PENCIL.  </a:t>
            </a:r>
            <a:r>
              <a:rPr lang="en-US" sz="3200" b="1" dirty="0"/>
              <a:t>Be sure to fill in name called and last name.</a:t>
            </a:r>
            <a:endParaRPr lang="en-US" sz="3200" dirty="0"/>
          </a:p>
        </p:txBody>
      </p:sp>
    </p:spTree>
    <p:extLst>
      <p:ext uri="{BB962C8B-B14F-4D97-AF65-F5344CB8AC3E}">
        <p14:creationId xmlns:p14="http://schemas.microsoft.com/office/powerpoint/2010/main" val="37382455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 C</a:t>
            </a:r>
            <a:endParaRPr lang="en-US" b="1" dirty="0"/>
          </a:p>
        </p:txBody>
      </p:sp>
      <p:sp>
        <p:nvSpPr>
          <p:cNvPr id="3" name="Content Placeholder 2"/>
          <p:cNvSpPr>
            <a:spLocks noGrp="1"/>
          </p:cNvSpPr>
          <p:nvPr>
            <p:ph idx="1"/>
          </p:nvPr>
        </p:nvSpPr>
        <p:spPr>
          <a:xfrm>
            <a:off x="1463040" y="1905000"/>
            <a:ext cx="6196405" cy="3818069"/>
          </a:xfrm>
        </p:spPr>
        <p:txBody>
          <a:bodyPr>
            <a:noAutofit/>
          </a:bodyPr>
          <a:lstStyle/>
          <a:p>
            <a:pPr marL="457200" indent="-457200"/>
            <a:r>
              <a:rPr lang="en-US" sz="3200" b="1" dirty="0"/>
              <a:t>P</a:t>
            </a:r>
            <a:r>
              <a:rPr lang="en-US" sz="3200" b="1" dirty="0" smtClean="0"/>
              <a:t>ut </a:t>
            </a:r>
            <a:r>
              <a:rPr lang="en-US" sz="3200" b="1" dirty="0"/>
              <a:t>your </a:t>
            </a:r>
            <a:r>
              <a:rPr lang="en-US" sz="3200" b="1" u="sng" dirty="0"/>
              <a:t>called</a:t>
            </a:r>
            <a:r>
              <a:rPr lang="en-US" sz="3200" b="1" dirty="0"/>
              <a:t> name and last name on a popsicle stick - </a:t>
            </a:r>
            <a:r>
              <a:rPr lang="en-US" sz="3200" b="1" dirty="0">
                <a:solidFill>
                  <a:srgbClr val="FF0000"/>
                </a:solidFill>
              </a:rPr>
              <a:t>BOTH SIDES</a:t>
            </a:r>
            <a:r>
              <a:rPr lang="en-US" sz="3200" b="1" dirty="0"/>
              <a:t> - in pencil and place the stick in the BRIM can.</a:t>
            </a:r>
            <a:endParaRPr lang="en-US" sz="3200" dirty="0"/>
          </a:p>
        </p:txBody>
      </p:sp>
    </p:spTree>
    <p:extLst>
      <p:ext uri="{BB962C8B-B14F-4D97-AF65-F5344CB8AC3E}">
        <p14:creationId xmlns:p14="http://schemas.microsoft.com/office/powerpoint/2010/main" val="4026631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 D</a:t>
            </a:r>
            <a:endParaRPr lang="en-US" b="1" dirty="0"/>
          </a:p>
        </p:txBody>
      </p:sp>
      <p:sp>
        <p:nvSpPr>
          <p:cNvPr id="3" name="Content Placeholder 2"/>
          <p:cNvSpPr>
            <a:spLocks noGrp="1"/>
          </p:cNvSpPr>
          <p:nvPr>
            <p:ph idx="1"/>
          </p:nvPr>
        </p:nvSpPr>
        <p:spPr>
          <a:xfrm>
            <a:off x="1463040" y="2119256"/>
            <a:ext cx="6537960" cy="3748143"/>
          </a:xfrm>
        </p:spPr>
        <p:txBody>
          <a:bodyPr>
            <a:normAutofit/>
          </a:bodyPr>
          <a:lstStyle/>
          <a:p>
            <a:pPr marL="457200" indent="-457200"/>
            <a:r>
              <a:rPr lang="en-US" sz="3200" b="1" dirty="0"/>
              <a:t>Pick up a lab safety contract.  Read through the contract and print and sign your name.  Take it home and get your parents to fill out their part. </a:t>
            </a:r>
            <a:endParaRPr lang="en-US" sz="3200" b="1" dirty="0" smtClean="0"/>
          </a:p>
          <a:p>
            <a:pPr marL="457200" indent="-457200"/>
            <a:r>
              <a:rPr lang="en-US" sz="3200" b="1" dirty="0" smtClean="0"/>
              <a:t>We will over it on Wednesday.</a:t>
            </a:r>
          </a:p>
          <a:p>
            <a:pPr marL="457200" indent="-457200"/>
            <a:r>
              <a:rPr lang="en-US" sz="3200" b="1" dirty="0" smtClean="0"/>
              <a:t>Return </a:t>
            </a:r>
            <a:r>
              <a:rPr lang="en-US" sz="3200" b="1" dirty="0"/>
              <a:t>it </a:t>
            </a:r>
            <a:r>
              <a:rPr lang="en-US" sz="3200" b="1" dirty="0" smtClean="0"/>
              <a:t>by Friday signed.</a:t>
            </a:r>
            <a:endParaRPr lang="en-US" sz="3200" dirty="0"/>
          </a:p>
          <a:p>
            <a:endParaRPr lang="en-US" dirty="0"/>
          </a:p>
        </p:txBody>
      </p:sp>
    </p:spTree>
    <p:extLst>
      <p:ext uri="{BB962C8B-B14F-4D97-AF65-F5344CB8AC3E}">
        <p14:creationId xmlns:p14="http://schemas.microsoft.com/office/powerpoint/2010/main" val="855211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 E</a:t>
            </a:r>
            <a:endParaRPr lang="en-US" b="1" dirty="0"/>
          </a:p>
        </p:txBody>
      </p:sp>
      <p:sp>
        <p:nvSpPr>
          <p:cNvPr id="3" name="Content Placeholder 2"/>
          <p:cNvSpPr>
            <a:spLocks noGrp="1"/>
          </p:cNvSpPr>
          <p:nvPr>
            <p:ph idx="1"/>
          </p:nvPr>
        </p:nvSpPr>
        <p:spPr/>
        <p:txBody>
          <a:bodyPr>
            <a:normAutofit/>
          </a:bodyPr>
          <a:lstStyle/>
          <a:p>
            <a:r>
              <a:rPr lang="en-US" sz="2800" b="1" dirty="0"/>
              <a:t>Pick up the Student Information sheet.  Please fill out the front and the back.  Any information that you do NOT know should be filled in tonight at home and returned to me tomorrow</a:t>
            </a:r>
            <a:r>
              <a:rPr lang="en-US" sz="2800" b="1" dirty="0" smtClean="0"/>
              <a:t>.</a:t>
            </a:r>
          </a:p>
          <a:p>
            <a:r>
              <a:rPr lang="en-US" sz="2800" b="1" dirty="0" smtClean="0"/>
              <a:t>Return it signed tomorrow.</a:t>
            </a:r>
            <a:endParaRPr lang="en-US" sz="2800" dirty="0"/>
          </a:p>
          <a:p>
            <a:endParaRPr lang="en-US" dirty="0"/>
          </a:p>
        </p:txBody>
      </p:sp>
    </p:spTree>
    <p:extLst>
      <p:ext uri="{BB962C8B-B14F-4D97-AF65-F5344CB8AC3E}">
        <p14:creationId xmlns:p14="http://schemas.microsoft.com/office/powerpoint/2010/main" val="3161751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 F</a:t>
            </a:r>
            <a:endParaRPr lang="en-US" b="1" dirty="0"/>
          </a:p>
        </p:txBody>
      </p:sp>
      <p:sp>
        <p:nvSpPr>
          <p:cNvPr id="3" name="Content Placeholder 2"/>
          <p:cNvSpPr>
            <a:spLocks noGrp="1"/>
          </p:cNvSpPr>
          <p:nvPr>
            <p:ph idx="1"/>
          </p:nvPr>
        </p:nvSpPr>
        <p:spPr/>
        <p:txBody>
          <a:bodyPr>
            <a:normAutofit/>
          </a:bodyPr>
          <a:lstStyle/>
          <a:p>
            <a:r>
              <a:rPr lang="en-US" sz="3200" b="1" dirty="0" smtClean="0"/>
              <a:t>Get out your cell phone and sign up for REMIND for physical science.  Then put your cell phone away.</a:t>
            </a:r>
            <a:endParaRPr lang="en-US" sz="3200" b="1" dirty="0"/>
          </a:p>
        </p:txBody>
      </p:sp>
    </p:spTree>
    <p:extLst>
      <p:ext uri="{BB962C8B-B14F-4D97-AF65-F5344CB8AC3E}">
        <p14:creationId xmlns:p14="http://schemas.microsoft.com/office/powerpoint/2010/main" val="1350364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 DO</a:t>
            </a:r>
            <a:endParaRPr lang="en-US" b="1" dirty="0"/>
          </a:p>
        </p:txBody>
      </p:sp>
      <p:sp>
        <p:nvSpPr>
          <p:cNvPr id="3" name="Content Placeholder 2"/>
          <p:cNvSpPr>
            <a:spLocks noGrp="1"/>
          </p:cNvSpPr>
          <p:nvPr>
            <p:ph idx="1"/>
          </p:nvPr>
        </p:nvSpPr>
        <p:spPr/>
        <p:txBody>
          <a:bodyPr>
            <a:normAutofit lnSpcReduction="10000"/>
          </a:bodyPr>
          <a:lstStyle/>
          <a:p>
            <a:pPr marL="457200" indent="-457200"/>
            <a:r>
              <a:rPr lang="en-US" sz="3200" dirty="0" smtClean="0"/>
              <a:t>Can do these in any order.</a:t>
            </a:r>
          </a:p>
          <a:p>
            <a:pPr marL="457200" indent="-457200"/>
            <a:r>
              <a:rPr lang="en-US" sz="3200" dirty="0" smtClean="0"/>
              <a:t>Once all six have been done, </a:t>
            </a:r>
            <a:r>
              <a:rPr lang="en-US" sz="3200" b="1" dirty="0" smtClean="0">
                <a:solidFill>
                  <a:schemeClr val="bg2">
                    <a:lumMod val="50000"/>
                  </a:schemeClr>
                </a:solidFill>
              </a:rPr>
              <a:t>pick </a:t>
            </a:r>
            <a:r>
              <a:rPr lang="en-US" sz="3200" b="1" dirty="0">
                <a:solidFill>
                  <a:schemeClr val="bg2">
                    <a:lumMod val="50000"/>
                  </a:schemeClr>
                </a:solidFill>
              </a:rPr>
              <a:t>up the handout </a:t>
            </a:r>
            <a:r>
              <a:rPr lang="en-US" sz="3200" dirty="0"/>
              <a:t>from the front black desk.  Always look there for something at the beginning of </a:t>
            </a:r>
            <a:r>
              <a:rPr lang="en-US" sz="3200" u="sng" dirty="0"/>
              <a:t>each</a:t>
            </a:r>
            <a:r>
              <a:rPr lang="en-US" sz="3200" dirty="0"/>
              <a:t> class</a:t>
            </a:r>
            <a:r>
              <a:rPr lang="en-US" sz="3200" dirty="0" smtClean="0"/>
              <a:t>.</a:t>
            </a:r>
          </a:p>
          <a:p>
            <a:pPr marL="457200" indent="-457200"/>
            <a:r>
              <a:rPr lang="en-US" sz="3200" dirty="0" smtClean="0"/>
              <a:t>Then return to your seat.</a:t>
            </a:r>
            <a:endParaRPr lang="en-US" sz="3200" dirty="0"/>
          </a:p>
          <a:p>
            <a:endParaRPr lang="en-US" sz="2800" dirty="0"/>
          </a:p>
        </p:txBody>
      </p:sp>
    </p:spTree>
    <p:extLst>
      <p:ext uri="{BB962C8B-B14F-4D97-AF65-F5344CB8AC3E}">
        <p14:creationId xmlns:p14="http://schemas.microsoft.com/office/powerpoint/2010/main" val="9151251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Fortune Teller Fish</a:t>
            </a:r>
            <a:endParaRPr lang="en-US" dirty="0"/>
          </a:p>
        </p:txBody>
      </p:sp>
      <p:sp>
        <p:nvSpPr>
          <p:cNvPr id="3" name="Content Placeholder 2"/>
          <p:cNvSpPr>
            <a:spLocks noGrp="1"/>
          </p:cNvSpPr>
          <p:nvPr>
            <p:ph idx="1"/>
          </p:nvPr>
        </p:nvSpPr>
        <p:spPr/>
        <p:txBody>
          <a:bodyPr/>
          <a:lstStyle/>
          <a:p>
            <a:pPr marL="457200" indent="-457200"/>
            <a:r>
              <a:rPr lang="en-US" sz="3200" b="1" dirty="0"/>
              <a:t>Get a Fortune Teller Fish.  Follow the directions on the package.  Think about why the fish moves.  </a:t>
            </a:r>
            <a:endParaRPr lang="en-US" sz="3200" b="1" dirty="0" smtClean="0"/>
          </a:p>
          <a:p>
            <a:pPr marL="457200" indent="-457200"/>
            <a:r>
              <a:rPr lang="en-US" sz="3200" b="1" dirty="0" smtClean="0"/>
              <a:t>Answer </a:t>
            </a:r>
            <a:r>
              <a:rPr lang="en-US" sz="3200" b="1" dirty="0"/>
              <a:t>the questions on your handout.</a:t>
            </a:r>
            <a:endParaRPr lang="en-US" sz="3200" dirty="0"/>
          </a:p>
          <a:p>
            <a:endParaRPr lang="en-US" dirty="0"/>
          </a:p>
        </p:txBody>
      </p:sp>
    </p:spTree>
    <p:extLst>
      <p:ext uri="{BB962C8B-B14F-4D97-AF65-F5344CB8AC3E}">
        <p14:creationId xmlns:p14="http://schemas.microsoft.com/office/powerpoint/2010/main" val="32582981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HOMEWORK</a:t>
            </a:r>
            <a:endParaRPr lang="en-US" b="1" dirty="0"/>
          </a:p>
        </p:txBody>
      </p:sp>
      <p:sp>
        <p:nvSpPr>
          <p:cNvPr id="3" name="Content Placeholder 2"/>
          <p:cNvSpPr>
            <a:spLocks noGrp="1"/>
          </p:cNvSpPr>
          <p:nvPr>
            <p:ph idx="1"/>
          </p:nvPr>
        </p:nvSpPr>
        <p:spPr/>
        <p:txBody>
          <a:bodyPr>
            <a:normAutofit/>
          </a:bodyPr>
          <a:lstStyle/>
          <a:p>
            <a:pPr marL="457200" indent="-457200"/>
            <a:r>
              <a:rPr lang="en-US" sz="3200" dirty="0" smtClean="0"/>
              <a:t>Get syllabus and safety contract signed. </a:t>
            </a:r>
          </a:p>
          <a:p>
            <a:pPr marL="457200" indent="-457200"/>
            <a:r>
              <a:rPr lang="en-US" sz="3200" dirty="0" smtClean="0"/>
              <a:t>First Day Stations handout is due Wednesday.</a:t>
            </a:r>
            <a:endParaRPr lang="en-US" sz="3200" dirty="0"/>
          </a:p>
        </p:txBody>
      </p:sp>
    </p:spTree>
    <p:extLst>
      <p:ext uri="{BB962C8B-B14F-4D97-AF65-F5344CB8AC3E}">
        <p14:creationId xmlns:p14="http://schemas.microsoft.com/office/powerpoint/2010/main" val="15417239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969</TotalTime>
  <Words>594</Words>
  <Application>Microsoft Office PowerPoint</Application>
  <PresentationFormat>On-screen Show (4:3)</PresentationFormat>
  <Paragraphs>64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Pushpin</vt:lpstr>
      <vt:lpstr>FIRST DAY INSTRUCTIONS</vt:lpstr>
      <vt:lpstr>Welcome to Physical Science!</vt:lpstr>
      <vt:lpstr>STUDENT SCHEDULE</vt:lpstr>
      <vt:lpstr>ENVELOPE</vt:lpstr>
      <vt:lpstr>ENVELOPE</vt:lpstr>
      <vt:lpstr>ENVELOPE</vt:lpstr>
      <vt:lpstr>ENVELOPE</vt:lpstr>
      <vt:lpstr>ENVELOPE</vt:lpstr>
      <vt:lpstr>ENVELOPE</vt:lpstr>
      <vt:lpstr>ENVELOPE</vt:lpstr>
      <vt:lpstr>ENVELOPE</vt:lpstr>
      <vt:lpstr>ENVELOPE</vt:lpstr>
      <vt:lpstr>STATIONS</vt:lpstr>
      <vt:lpstr>STATION A</vt:lpstr>
      <vt:lpstr>STATION B</vt:lpstr>
      <vt:lpstr>STATION C</vt:lpstr>
      <vt:lpstr>STATION D</vt:lpstr>
      <vt:lpstr>STATION E</vt:lpstr>
      <vt:lpstr>STATION F</vt:lpstr>
      <vt:lpstr>TO DO</vt:lpstr>
      <vt:lpstr>Fortune Teller Fish</vt:lpstr>
      <vt:lpstr>HOMEWORK</vt:lpstr>
    </vt:vector>
  </TitlesOfParts>
  <Company>DeKalb County School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DAY INSTRUCTIONS</dc:title>
  <dc:creator>Nancy Brim</dc:creator>
  <cp:lastModifiedBy>nbrim</cp:lastModifiedBy>
  <cp:revision>20</cp:revision>
  <dcterms:created xsi:type="dcterms:W3CDTF">2013-08-09T14:59:06Z</dcterms:created>
  <dcterms:modified xsi:type="dcterms:W3CDTF">2018-07-27T11:50:16Z</dcterms:modified>
</cp:coreProperties>
</file>