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7"/>
  </p:handoutMasterIdLst>
  <p:sldIdLst>
    <p:sldId id="314" r:id="rId2"/>
    <p:sldId id="315" r:id="rId3"/>
    <p:sldId id="317" r:id="rId4"/>
    <p:sldId id="318" r:id="rId5"/>
    <p:sldId id="319" r:id="rId6"/>
    <p:sldId id="320" r:id="rId7"/>
    <p:sldId id="321" r:id="rId8"/>
    <p:sldId id="329" r:id="rId9"/>
    <p:sldId id="322" r:id="rId10"/>
    <p:sldId id="325" r:id="rId11"/>
    <p:sldId id="323" r:id="rId12"/>
    <p:sldId id="324" r:id="rId13"/>
    <p:sldId id="326" r:id="rId14"/>
    <p:sldId id="327" r:id="rId15"/>
    <p:sldId id="32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6305" autoAdjust="0"/>
  </p:normalViewPr>
  <p:slideViewPr>
    <p:cSldViewPr snapToGrid="0">
      <p:cViewPr>
        <p:scale>
          <a:sx n="74" d="100"/>
          <a:sy n="74" d="100"/>
        </p:scale>
        <p:origin x="-372" y="-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8089E-A2E1-4960-BBE0-D4A57E625431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C615A-248E-4815-A57A-535DA0D6B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29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29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64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8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2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6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9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1C420EF-F9EE-4B27-8982-9BAF80A865A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95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Pick up review</a:t>
            </a:r>
            <a:r>
              <a:rPr lang="en-US" sz="3200" dirty="0" smtClean="0"/>
              <a:t>. </a:t>
            </a:r>
            <a:r>
              <a:rPr lang="en-US" sz="3200" dirty="0">
                <a:solidFill>
                  <a:srgbClr val="7030A0"/>
                </a:solidFill>
              </a:rPr>
              <a:t>You need a calculator</a:t>
            </a:r>
            <a:r>
              <a:rPr lang="en-US" sz="3200" dirty="0" smtClean="0">
                <a:solidFill>
                  <a:srgbClr val="7030A0"/>
                </a:solidFill>
              </a:rPr>
              <a:t>.</a:t>
            </a:r>
            <a:endParaRPr lang="en-US" sz="3200" dirty="0"/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Prepare for quiz over vocabulary words.</a:t>
            </a:r>
          </a:p>
          <a:p>
            <a:pPr marL="756158" lvl="1" indent="-463550">
              <a:buFont typeface="Wingdings" panose="05000000000000000000" pitchFamily="2" charset="2"/>
              <a:buChar char="Ø"/>
            </a:pPr>
            <a:r>
              <a:rPr lang="en-US" sz="3000" dirty="0"/>
              <a:t>QUIZLET: </a:t>
            </a:r>
            <a:r>
              <a:rPr lang="en-US" sz="3200" dirty="0"/>
              <a:t>https://quizlet.com/_43em5n</a:t>
            </a:r>
            <a:endParaRPr lang="en-US" sz="3000" dirty="0"/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Motion test is </a:t>
            </a:r>
            <a:r>
              <a:rPr lang="en-US" sz="3200" dirty="0">
                <a:solidFill>
                  <a:srgbClr val="FF0000"/>
                </a:solidFill>
              </a:rPr>
              <a:t>Monday. 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 smtClean="0"/>
              <a:t>Lab </a:t>
            </a:r>
            <a:r>
              <a:rPr lang="en-US" sz="3200" dirty="0"/>
              <a:t>is due </a:t>
            </a:r>
            <a:r>
              <a:rPr lang="en-US" sz="3200" dirty="0">
                <a:solidFill>
                  <a:srgbClr val="FF0000"/>
                </a:solidFill>
              </a:rPr>
              <a:t>Tuesday.</a:t>
            </a:r>
          </a:p>
          <a:p>
            <a:pPr marL="463550" indent="-463550">
              <a:buFont typeface="Wingdings" panose="05000000000000000000" pitchFamily="2" charset="2"/>
              <a:buChar char="Ø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504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526873" cy="1450757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TO DO ONCE YOUR QUIZ IS 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Work on lab due Tuesday or the </a:t>
            </a:r>
            <a:r>
              <a:rPr lang="en-US" sz="3200" dirty="0" smtClean="0"/>
              <a:t>test review.</a:t>
            </a:r>
            <a:endParaRPr lang="en-US" sz="3200" dirty="0"/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FF0000"/>
                </a:solidFill>
              </a:rPr>
              <a:t>DO NOT TALK </a:t>
            </a:r>
            <a:r>
              <a:rPr lang="en-US" sz="3200" dirty="0"/>
              <a:t>until I tell you that all quizzes have been turned in.</a:t>
            </a: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We will then review for Monday’s test.</a:t>
            </a:r>
            <a:endParaRPr lang="en-US" sz="3600" b="1" dirty="0">
              <a:solidFill>
                <a:srgbClr val="7030A0"/>
              </a:solidFill>
            </a:endParaRPr>
          </a:p>
          <a:p>
            <a:pPr marL="463550" indent="-463550">
              <a:buFont typeface="Wingdings" panose="05000000000000000000" pitchFamily="2" charset="2"/>
              <a:buChar char="Ø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971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592871" cy="3753400"/>
          </a:xfrm>
        </p:spPr>
        <p:txBody>
          <a:bodyPr>
            <a:noAutofit/>
          </a:bodyPr>
          <a:lstStyle/>
          <a:p>
            <a:pPr marL="461963" indent="-461963">
              <a:buNone/>
            </a:pPr>
            <a:r>
              <a:rPr lang="en-US" sz="3200" dirty="0"/>
              <a:t>1. Know how to determine if motion is occurring (according to what measure?).</a:t>
            </a:r>
          </a:p>
          <a:p>
            <a:r>
              <a:rPr lang="en-US" sz="3200" dirty="0"/>
              <a:t>This is known as a </a:t>
            </a:r>
            <a:r>
              <a:rPr lang="en-US" sz="3200" b="1" dirty="0">
                <a:solidFill>
                  <a:srgbClr val="FF0000"/>
                </a:solidFill>
              </a:rPr>
              <a:t>FRAME OF REFERENCE.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833" y="1856469"/>
            <a:ext cx="5257660" cy="337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09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2.  Know what motion is and that it is measured by distance and time.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2800" dirty="0"/>
              <a:t> </a:t>
            </a:r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 when something changes position</a:t>
            </a:r>
          </a:p>
          <a:p>
            <a:endParaRPr lang="en-US" sz="2800" dirty="0"/>
          </a:p>
          <a:p>
            <a:pPr lvl="0"/>
            <a:r>
              <a:rPr lang="en-US" sz="2800" dirty="0"/>
              <a:t>3.  Know the vocabulary words</a:t>
            </a:r>
            <a:r>
              <a:rPr lang="en-US" sz="2800" dirty="0" smtClean="0"/>
              <a:t>.</a:t>
            </a:r>
          </a:p>
          <a:p>
            <a:pPr lvl="0"/>
            <a:r>
              <a:rPr lang="en-US" sz="2800" b="1" i="1" dirty="0" smtClean="0"/>
              <a:t>Some words are really for the forces chapter.</a:t>
            </a:r>
            <a:endParaRPr lang="en-US" sz="2800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61963" lvl="0" indent="-461963">
                  <a:buNone/>
                </a:pPr>
                <a:r>
                  <a:rPr lang="en-US" sz="2800" dirty="0" smtClean="0"/>
                  <a:t>4.  Know how to calculate speed, velocity, acceleration and know their units.</a:t>
                </a:r>
                <a:endParaRPr lang="en-US" sz="2800" dirty="0"/>
              </a:p>
              <a:p>
                <a:r>
                  <a:rPr lang="en-US" sz="2800" dirty="0"/>
                  <a:t>Speed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𝑑𝑖𝑠𝑡𝑎𝑛𝑐𝑒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𝑡𝑖𝑚𝑒</m:t>
                        </m:r>
                      </m:den>
                    </m:f>
                  </m:oMath>
                </a14:m>
                <a:r>
                  <a:rPr lang="en-US" sz="2800" dirty="0"/>
                  <a:t>			velocity = speed in a given direction</a:t>
                </a:r>
              </a:p>
              <a:p>
                <a:endParaRPr lang="en-US" sz="2800" dirty="0"/>
              </a:p>
              <a:p>
                <a:r>
                  <a:rPr lang="en-US" sz="2800" dirty="0" smtClean="0"/>
                  <a:t>Acceleration </a:t>
                </a:r>
                <a:r>
                  <a:rPr lang="en-US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𝑣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>
                            <a:latin typeface="Cambria Math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𝑓𝑖𝑛𝑎𝑙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𝑣𝑒𝑙𝑜𝑐𝑖𝑡𝑦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𝑖𝑛𝑖𝑡𝑖𝑎𝑙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𝑣𝑒𝑙𝑜𝑐𝑖𝑡𝑦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𝑓𝑖𝑛𝑎𝑙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𝑡𝑖𝑚𝑒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𝑖𝑛𝑖𝑡𝑖𝑎𝑙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𝑡𝑖𝑚𝑒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121" t="-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5502" y="3177193"/>
            <a:ext cx="143827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239300"/>
          </a:xfrm>
        </p:spPr>
        <p:txBody>
          <a:bodyPr>
            <a:normAutofit fontScale="92500"/>
          </a:bodyPr>
          <a:lstStyle/>
          <a:p>
            <a:pPr lvl="0"/>
            <a:r>
              <a:rPr lang="en-US" sz="3200" dirty="0"/>
              <a:t>5.  Be able to identify the distance-time graphs for the following:</a:t>
            </a:r>
          </a:p>
          <a:p>
            <a:pPr marL="201168" lvl="1" indent="0">
              <a:buNone/>
            </a:pPr>
            <a:r>
              <a:rPr lang="en-US" sz="2800" dirty="0"/>
              <a:t>	</a:t>
            </a:r>
          </a:p>
          <a:p>
            <a:pPr marL="544068" lvl="1" indent="-342900">
              <a:buAutoNum type="alphaLcPeriod" startAt="3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0076" y="2617939"/>
            <a:ext cx="32567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400" dirty="0"/>
              <a:t>Constant speed</a:t>
            </a:r>
          </a:p>
          <a:p>
            <a:pPr marL="342900" indent="-342900">
              <a:buAutoNum type="alphaLcPeriod"/>
            </a:pPr>
            <a:endParaRPr lang="en-US" dirty="0"/>
          </a:p>
          <a:p>
            <a:pPr marL="342900" indent="-342900">
              <a:buAutoNum type="alphaLcPeriod"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67" y="3218104"/>
            <a:ext cx="3691537" cy="26448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01425" y="2715702"/>
            <a:ext cx="3670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  </a:t>
            </a:r>
            <a:r>
              <a:rPr lang="en-US" sz="2400" dirty="0"/>
              <a:t>A</a:t>
            </a:r>
            <a:r>
              <a:rPr lang="en-US" sz="2400" dirty="0" smtClean="0"/>
              <a:t>cceleration</a:t>
            </a:r>
            <a:endParaRPr lang="en-US" sz="2400" dirty="0"/>
          </a:p>
        </p:txBody>
      </p:sp>
      <p:pic>
        <p:nvPicPr>
          <p:cNvPr id="9" name="Picture 7" descr="position vs. time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687" y="3336877"/>
            <a:ext cx="4115452" cy="2407276"/>
          </a:xfrm>
          <a:prstGeom prst="rect">
            <a:avLst/>
          </a:prstGeom>
          <a:noFill/>
          <a:ln w="9525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772206"/>
          </a:xfrm>
        </p:spPr>
        <p:txBody>
          <a:bodyPr>
            <a:normAutofit/>
          </a:bodyPr>
          <a:lstStyle/>
          <a:p>
            <a:r>
              <a:rPr lang="en-US" sz="2800" dirty="0"/>
              <a:t>C.  Average speed				d.  Deceleration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22" y="2617940"/>
            <a:ext cx="3279920" cy="2838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398" y="2498963"/>
            <a:ext cx="3730574" cy="312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  <a:endParaRPr lang="en-US" sz="6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0" y="2335636"/>
            <a:ext cx="11177844" cy="28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97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705378"/>
          </a:xfrm>
        </p:spPr>
        <p:txBody>
          <a:bodyPr>
            <a:normAutofit/>
          </a:bodyPr>
          <a:lstStyle/>
          <a:p>
            <a:pPr marL="338138" lvl="0" indent="-338138">
              <a:buNone/>
            </a:pPr>
            <a:r>
              <a:rPr lang="en-US" sz="2400" dirty="0"/>
              <a:t>6.  Be able to solve word problems involving speed, velocity, and acceleration.  Be sure to include the following:</a:t>
            </a:r>
          </a:p>
          <a:p>
            <a:pPr lvl="1"/>
            <a:r>
              <a:rPr lang="en-US" sz="2000" dirty="0"/>
              <a:t>Write what you know and where you are going.</a:t>
            </a:r>
          </a:p>
          <a:p>
            <a:pPr lvl="1"/>
            <a:r>
              <a:rPr lang="en-US" sz="2000" dirty="0"/>
              <a:t>Write the formula.</a:t>
            </a:r>
          </a:p>
          <a:p>
            <a:pPr lvl="1"/>
            <a:r>
              <a:rPr lang="en-US" sz="2000" dirty="0"/>
              <a:t>Plug in the data given and solve.</a:t>
            </a:r>
          </a:p>
          <a:p>
            <a:pPr lvl="1"/>
            <a:r>
              <a:rPr lang="en-US" sz="2000" dirty="0"/>
              <a:t>Be sure your answer has the correct unit. </a:t>
            </a:r>
          </a:p>
          <a:p>
            <a:r>
              <a:rPr lang="en-US" sz="2400" dirty="0"/>
              <a:t>You will be awarded points on a word problem for the following:	</a:t>
            </a:r>
          </a:p>
          <a:p>
            <a:pPr lvl="1"/>
            <a:r>
              <a:rPr lang="en-US" sz="2000" dirty="0"/>
              <a:t>formula – 1 </a:t>
            </a:r>
            <a:r>
              <a:rPr lang="en-US" sz="2000" dirty="0" err="1"/>
              <a:t>pt</a:t>
            </a:r>
            <a:endParaRPr lang="en-US" sz="2000" dirty="0"/>
          </a:p>
          <a:p>
            <a:pPr lvl="1"/>
            <a:r>
              <a:rPr lang="en-US" sz="2000" dirty="0"/>
              <a:t>what you know and where you are going – 1 </a:t>
            </a:r>
            <a:r>
              <a:rPr lang="en-US" sz="2000" dirty="0" err="1"/>
              <a:t>pt</a:t>
            </a:r>
            <a:endParaRPr lang="en-US" sz="2000" dirty="0"/>
          </a:p>
          <a:p>
            <a:pPr lvl="1"/>
            <a:r>
              <a:rPr lang="en-US" sz="2000" dirty="0"/>
              <a:t>problem set up correctly with units - 2 pts</a:t>
            </a:r>
          </a:p>
          <a:p>
            <a:pPr lvl="1"/>
            <a:r>
              <a:rPr lang="en-US" sz="2000" dirty="0"/>
              <a:t>correct answer with units - 2pts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040341"/>
          </a:xfrm>
        </p:spPr>
        <p:txBody>
          <a:bodyPr>
            <a:normAutofit/>
          </a:bodyPr>
          <a:lstStyle/>
          <a:p>
            <a:r>
              <a:rPr lang="en-US" sz="2800" dirty="0"/>
              <a:t>Calculate acceleration of a turtle going from 0.3 m/s to 0.7 m/s in 30 seconds.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2886075"/>
            <a:ext cx="37601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Velocity</a:t>
            </a:r>
            <a:r>
              <a:rPr lang="en-US" sz="2800" baseline="-25000" dirty="0" err="1"/>
              <a:t>i</a:t>
            </a:r>
            <a:r>
              <a:rPr lang="en-US" sz="2800" dirty="0"/>
              <a:t> = 0.3m/s</a:t>
            </a:r>
          </a:p>
          <a:p>
            <a:r>
              <a:rPr lang="en-US" sz="2800" dirty="0" err="1"/>
              <a:t>Velocity</a:t>
            </a:r>
            <a:r>
              <a:rPr lang="en-US" sz="2800" baseline="-25000" dirty="0" err="1"/>
              <a:t>f</a:t>
            </a:r>
            <a:r>
              <a:rPr lang="en-US" sz="2800" dirty="0"/>
              <a:t> = 0.7m/s</a:t>
            </a:r>
          </a:p>
          <a:p>
            <a:r>
              <a:rPr lang="en-US" sz="2800" dirty="0"/>
              <a:t>Time = 30s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86766" y="2886075"/>
                <a:ext cx="4370801" cy="767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𝑉𝑓𝑖𝑛𝑎𝑙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𝑉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𝑖𝑛𝑖𝑡𝑖𝑎𝑙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𝑡𝑖𝑚𝑒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𝑡𝑖𝑚𝑒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766" y="2886075"/>
                <a:ext cx="4370801" cy="767711"/>
              </a:xfrm>
              <a:prstGeom prst="rect">
                <a:avLst/>
              </a:prstGeom>
              <a:blipFill rotWithShape="1">
                <a:blip r:embed="rId2"/>
                <a:stretch>
                  <a:fillRect l="-2789" b="-3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05163" y="3914775"/>
                <a:ext cx="2567053" cy="883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0.7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163" y="3914775"/>
                <a:ext cx="2567053" cy="883062"/>
              </a:xfrm>
              <a:prstGeom prst="rect">
                <a:avLst/>
              </a:prstGeom>
              <a:blipFill rotWithShape="1">
                <a:blip r:embed="rId3"/>
                <a:stretch>
                  <a:fillRect l="-4751" b="-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62425" y="5048250"/>
                <a:ext cx="6271756" cy="883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0.4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800" dirty="0"/>
                  <a:t>  = 0.01333333 = 0.013m/s</a:t>
                </a:r>
                <a:r>
                  <a:rPr lang="en-US" sz="2800" baseline="30000" dirty="0"/>
                  <a:t>2</a:t>
                </a:r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425" y="5048250"/>
                <a:ext cx="6271756" cy="883062"/>
              </a:xfrm>
              <a:prstGeom prst="rect">
                <a:avLst/>
              </a:prstGeom>
              <a:blipFill rotWithShape="1">
                <a:blip r:embed="rId4"/>
                <a:stretch>
                  <a:fillRect l="-2041" b="-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10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MOTION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Work on the test review.  Remember if the packet is turned in complete and on time before the test, you will get test redo credit.</a:t>
            </a: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Lab is due Tuesday.</a:t>
            </a: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200" dirty="0"/>
              <a:t>We will review for your midterm Tuesday </a:t>
            </a:r>
            <a:r>
              <a:rPr lang="en-US" sz="3200"/>
              <a:t>and Wednesday.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600" dirty="0"/>
              <a:t>Turn in your </a:t>
            </a:r>
            <a:r>
              <a:rPr lang="en-US" sz="3600" dirty="0" smtClean="0"/>
              <a:t>test review for test redo credit before the test </a:t>
            </a:r>
            <a:r>
              <a:rPr lang="en-US" sz="3600" dirty="0"/>
              <a:t>if it is </a:t>
            </a:r>
            <a:r>
              <a:rPr lang="en-US" sz="3600" dirty="0" smtClean="0"/>
              <a:t>complete.</a:t>
            </a:r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600" dirty="0" smtClean="0"/>
              <a:t>Prepare </a:t>
            </a:r>
            <a:r>
              <a:rPr lang="en-US" sz="3600" dirty="0"/>
              <a:t>for your test.  </a:t>
            </a:r>
            <a:r>
              <a:rPr lang="en-US" sz="3600" dirty="0" smtClean="0"/>
              <a:t>You need a calculator.</a:t>
            </a:r>
            <a:endParaRPr lang="en-US" sz="3600" dirty="0"/>
          </a:p>
          <a:p>
            <a:pPr marL="463550" indent="-463550">
              <a:buFont typeface="Wingdings" panose="05000000000000000000" pitchFamily="2" charset="2"/>
              <a:buChar char="Ø"/>
            </a:pPr>
            <a:endParaRPr lang="en-US" sz="3600" dirty="0"/>
          </a:p>
          <a:p>
            <a:pPr marL="463550" indent="-463550">
              <a:buFont typeface="Wingdings" panose="05000000000000000000" pitchFamily="2" charset="2"/>
              <a:buChar char="Ø"/>
            </a:pPr>
            <a:r>
              <a:rPr lang="en-US" sz="3600" dirty="0"/>
              <a:t>When you get finished with the test, you can work on </a:t>
            </a:r>
            <a:r>
              <a:rPr lang="en-US" sz="3600" dirty="0" smtClean="0"/>
              <a:t>your lab due tomorrow or the Midterm review packet.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99AA37-AF06-4319-BE96-A0758307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2"/>
                </a:solidFill>
              </a:rPr>
              <a:t>4</a:t>
            </a:r>
            <a:r>
              <a:rPr lang="en-US" sz="6000" b="1" baseline="30000" dirty="0" smtClean="0">
                <a:solidFill>
                  <a:schemeClr val="accent2"/>
                </a:solidFill>
              </a:rPr>
              <a:t>th</a:t>
            </a:r>
            <a:r>
              <a:rPr lang="en-US" sz="6000" b="1" dirty="0" smtClean="0">
                <a:solidFill>
                  <a:schemeClr val="accent2"/>
                </a:solidFill>
              </a:rPr>
              <a:t> - EXTRA CREDIT</a:t>
            </a:r>
            <a:endParaRPr lang="en-US" sz="6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CBE321A-C57D-470F-88A3-8DEE03961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771712" cy="4023360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kind of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motion does the graph show?</a:t>
            </a:r>
          </a:p>
          <a:p>
            <a:pPr marL="514350" lvl="0" indent="-514350">
              <a:buAutoNum type="alphaUcPeriod" startAt="2"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takes Leaping Louie 5 minutes to jump 3 blocks, how long will it take for him to jump 15 blocks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en-US" sz="2800" b="1" dirty="0">
                <a:solidFill>
                  <a:srgbClr val="FF0000"/>
                </a:solidFill>
              </a:rPr>
              <a:t>No electronic devices (even music) during the testing time – even if you finish early.  Wait until ALL tests are completed.  </a:t>
            </a:r>
            <a:endParaRPr lang="en-US" altLang="en-US" sz="28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049" name="Picture 3">
            <a:extLst>
              <a:ext uri="{FF2B5EF4-FFF2-40B4-BE49-F238E27FC236}">
                <a16:creationId xmlns="" xmlns:a16="http://schemas.microsoft.com/office/drawing/2014/main" id="{25BA3204-2355-49E1-A086-39C379440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086" y="920615"/>
            <a:ext cx="3885270" cy="39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2BF0986-C435-4D9F-86A7-FF4125486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9B67531-B84A-4377-BDBA-D9C8C5B23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10430"/>
            <a:ext cx="27122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45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99AA37-AF06-4319-BE96-A0758307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5</a:t>
            </a:r>
            <a:r>
              <a:rPr lang="en-US" sz="6000" b="1" baseline="30000" dirty="0" smtClean="0">
                <a:solidFill>
                  <a:schemeClr val="accent2"/>
                </a:solidFill>
              </a:rPr>
              <a:t>th</a:t>
            </a:r>
            <a:r>
              <a:rPr lang="en-US" sz="6000" b="1" dirty="0" smtClean="0">
                <a:solidFill>
                  <a:schemeClr val="accent2"/>
                </a:solidFill>
              </a:rPr>
              <a:t> - EXTRA CREDIT</a:t>
            </a:r>
            <a:endParaRPr lang="en-US" sz="6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CBE321A-C57D-470F-88A3-8DEE03961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7080806" cy="4023360"/>
          </a:xfrm>
        </p:spPr>
        <p:txBody>
          <a:bodyPr>
            <a:normAutofit/>
          </a:bodyPr>
          <a:lstStyle/>
          <a:p>
            <a:pPr marL="457200" indent="-457200">
              <a:buAutoNum type="alphaUcPeriod"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kind of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motion does the graph show?</a:t>
            </a:r>
          </a:p>
          <a:p>
            <a:pPr marL="457200" lvl="0" indent="-457200">
              <a:buAutoNum type="alphaUcPeriod" startAt="2"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takes Leaping Louie 5 minutes to jump 3 blocks, how long will it take for him to jump 15 blocks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en-US" alt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electronic devices (even music) during the testing time – even if you finish early.  Wait until ALL tests are completed.  </a:t>
            </a:r>
          </a:p>
          <a:p>
            <a:pPr marL="457200" lvl="0" indent="-457200">
              <a:buAutoNum type="alphaUcPeriod" startAt="2"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049" name="Picture 3">
            <a:extLst>
              <a:ext uri="{FF2B5EF4-FFF2-40B4-BE49-F238E27FC236}">
                <a16:creationId xmlns="" xmlns:a16="http://schemas.microsoft.com/office/drawing/2014/main" id="{25BA3204-2355-49E1-A086-39C379440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30" y="1384254"/>
            <a:ext cx="3885270" cy="39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2BF0986-C435-4D9F-86A7-FF4125486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9B67531-B84A-4377-BDBA-D9C8C5B23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10430"/>
            <a:ext cx="27122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39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99AA37-AF06-4319-BE96-A0758307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7</a:t>
            </a:r>
            <a:r>
              <a:rPr lang="en-US" sz="6000" b="1" baseline="30000" dirty="0" smtClean="0">
                <a:solidFill>
                  <a:schemeClr val="accent2"/>
                </a:solidFill>
              </a:rPr>
              <a:t>th</a:t>
            </a:r>
            <a:r>
              <a:rPr lang="en-US" sz="6000" b="1" dirty="0" smtClean="0">
                <a:solidFill>
                  <a:schemeClr val="accent2"/>
                </a:solidFill>
              </a:rPr>
              <a:t> - EXTRA CREDIT</a:t>
            </a:r>
            <a:endParaRPr lang="en-US" sz="6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CBE321A-C57D-470F-88A3-8DEE03961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939137" cy="4023360"/>
          </a:xfrm>
        </p:spPr>
        <p:txBody>
          <a:bodyPr/>
          <a:lstStyle/>
          <a:p>
            <a:pPr marL="457200" indent="-457200">
              <a:buAutoNum type="alphaUcPeriod"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kind of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motion does the graph show?</a:t>
            </a:r>
          </a:p>
          <a:p>
            <a:pPr marL="457200" lvl="0" indent="-457200">
              <a:buAutoNum type="alphaUcPeriod" startAt="2"/>
            </a:pP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takes Leaping Louie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minutes to jump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blocks, how long will it take for him to jump 15 blocks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457200" lvl="0" indent="-457200">
              <a:buAutoNum type="alphaUcPeriod" startAt="2"/>
            </a:pP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electronic devices (even music) during the testing time – even if you finish early.  Wait until ALL tests are completed.  </a:t>
            </a:r>
          </a:p>
          <a:p>
            <a:pPr marL="0" lvl="0" indent="0">
              <a:buNone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2BF0986-C435-4D9F-86A7-FF4125486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9B67531-B84A-4377-BDBA-D9C8C5B23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10430"/>
            <a:ext cx="27122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418" y="1915614"/>
            <a:ext cx="3109659" cy="308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39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3256</TotalTime>
  <Words>608</Words>
  <Application>Microsoft Office PowerPoint</Application>
  <PresentationFormat>Custom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Retrospect</vt:lpstr>
      <vt:lpstr>DO NOW</vt:lpstr>
      <vt:lpstr>TO DO ONCE YOUR QUIZ IS OVER</vt:lpstr>
      <vt:lpstr>MOTION REVIEW</vt:lpstr>
      <vt:lpstr>MOTION REVIEW</vt:lpstr>
      <vt:lpstr>MOTION REVIEW</vt:lpstr>
      <vt:lpstr>MOTION REVIEW</vt:lpstr>
      <vt:lpstr>MOTION REVIEW</vt:lpstr>
      <vt:lpstr>MOTION REVIEW</vt:lpstr>
      <vt:lpstr>MOTION REVIEW</vt:lpstr>
      <vt:lpstr>EXAMPLE</vt:lpstr>
      <vt:lpstr>MOTION REVIEW</vt:lpstr>
      <vt:lpstr>DO NOW</vt:lpstr>
      <vt:lpstr>4th - EXTRA CREDIT</vt:lpstr>
      <vt:lpstr>5th - EXTRA CREDIT</vt:lpstr>
      <vt:lpstr>7th - EXTRA CREDIT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AND SPEED</dc:title>
  <dc:creator>Nancy Brim</dc:creator>
  <cp:lastModifiedBy>nbrim</cp:lastModifiedBy>
  <cp:revision>56</cp:revision>
  <cp:lastPrinted>2017-12-11T12:19:59Z</cp:lastPrinted>
  <dcterms:created xsi:type="dcterms:W3CDTF">2015-08-21T00:26:11Z</dcterms:created>
  <dcterms:modified xsi:type="dcterms:W3CDTF">2018-11-27T18:28:17Z</dcterms:modified>
</cp:coreProperties>
</file>